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0"/>
    <p:restoredTop sz="95741"/>
  </p:normalViewPr>
  <p:slideViewPr>
    <p:cSldViewPr snapToGrid="0">
      <p:cViewPr varScale="1">
        <p:scale>
          <a:sx n="105" d="100"/>
          <a:sy n="105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15C70-1ECF-5F4D-BD5C-68B16654432F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5DE76-01B0-594F-BC3C-1D1C1605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/views/</a:t>
            </a:r>
            <a:r>
              <a:rPr lang="en-US" dirty="0" err="1"/>
              <a:t>TableauFinalreport</a:t>
            </a:r>
            <a:r>
              <a:rPr lang="en-US" dirty="0"/>
              <a:t>/Dashboard1?:language=</a:t>
            </a:r>
            <a:r>
              <a:rPr lang="en-US" dirty="0" err="1"/>
              <a:t>en-US&amp;publish</a:t>
            </a:r>
            <a:r>
              <a:rPr lang="en-US" dirty="0"/>
              <a:t>=yes&amp;:</a:t>
            </a:r>
            <a:r>
              <a:rPr lang="en-US" dirty="0" err="1"/>
              <a:t>display_count</a:t>
            </a:r>
            <a:r>
              <a:rPr lang="en-US" dirty="0"/>
              <a:t>=n&amp;:origin=</a:t>
            </a:r>
            <a:r>
              <a:rPr lang="en-US" dirty="0" err="1"/>
              <a:t>viz_share_link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5DE76-01B0-594F-BC3C-1D1C16058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TableauFinalreport/Dashboard1?:language=en-US&amp;publish=yes&amp;:display_count=n&amp;:origin=viz_share_li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bleauFinalreport/Dashboard1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E0D8-31FF-2F22-1F59-3BA2532A9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Business – Customer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C752-3296-C9F8-ACA9-B833A55EB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Dr. </a:t>
            </a:r>
            <a:r>
              <a:rPr lang="en-US" dirty="0" err="1"/>
              <a:t>ShobHani</a:t>
            </a:r>
            <a:endParaRPr lang="en-US" dirty="0"/>
          </a:p>
          <a:p>
            <a:r>
              <a:rPr lang="en-US" dirty="0"/>
              <a:t>Shaily </a:t>
            </a:r>
            <a:r>
              <a:rPr lang="en-US" dirty="0" err="1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2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3435-95D6-129D-68AF-88A13266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Consumer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000-FE4A-FB2A-B565-DEE51B31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business to determine current position</a:t>
            </a:r>
          </a:p>
          <a:p>
            <a:r>
              <a:rPr lang="en-US" dirty="0"/>
              <a:t>Allows businesses to obtain information about specific focus areas</a:t>
            </a:r>
          </a:p>
          <a:p>
            <a:r>
              <a:rPr lang="en-US" dirty="0"/>
              <a:t>Specific inferences can be made and information about the customer can be obtained</a:t>
            </a:r>
          </a:p>
          <a:p>
            <a:r>
              <a:rPr lang="en-US" dirty="0"/>
              <a:t>Key focus areas can be determined and processes can be edited to allow for more favorable results</a:t>
            </a:r>
          </a:p>
        </p:txBody>
      </p:sp>
    </p:spTree>
    <p:extLst>
      <p:ext uri="{BB962C8B-B14F-4D97-AF65-F5344CB8AC3E}">
        <p14:creationId xmlns:p14="http://schemas.microsoft.com/office/powerpoint/2010/main" val="7025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058C-A70B-EF37-34C1-18778B9E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8CFE-363A-0B6D-14F4-1BBDF058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Company selling electronic products online</a:t>
            </a:r>
          </a:p>
          <a:p>
            <a:r>
              <a:rPr lang="en-US" dirty="0"/>
              <a:t>KPI: Increasing customer satisfaction by reducing customer care calls and increasing on time delivery of shipments and improving customer ratings</a:t>
            </a:r>
          </a:p>
          <a:p>
            <a:r>
              <a:rPr lang="en-US" dirty="0"/>
              <a:t>Data obtained from company’s CRM system using website and survey data.</a:t>
            </a:r>
          </a:p>
        </p:txBody>
      </p:sp>
    </p:spTree>
    <p:extLst>
      <p:ext uri="{BB962C8B-B14F-4D97-AF65-F5344CB8AC3E}">
        <p14:creationId xmlns:p14="http://schemas.microsoft.com/office/powerpoint/2010/main" val="383186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0B5BFCE-806E-8DF5-E70C-4D11B1BE3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737" y="0"/>
            <a:ext cx="8548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9A0F-CFC0-4C1F-FBE5-A218CFF5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2FD2-DBAD-C7E3-EF8F-EA55813A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998562"/>
            <a:ext cx="4811893" cy="2021237"/>
          </a:xfrm>
        </p:spPr>
        <p:txBody>
          <a:bodyPr/>
          <a:lstStyle/>
          <a:p>
            <a:r>
              <a:rPr lang="en-US" dirty="0"/>
              <a:t>Based on these graphs, 40% of deliveries were late and less than 60% of deliveries were on time.</a:t>
            </a:r>
          </a:p>
          <a:p>
            <a:r>
              <a:rPr lang="en-US" dirty="0"/>
              <a:t>Majority of the shipments were shipped by ship followed by flight and road. 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4026964A-4961-BF03-B302-0302336BD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38"/>
          <a:stretch/>
        </p:blipFill>
        <p:spPr bwMode="auto">
          <a:xfrm>
            <a:off x="8012086" y="3847130"/>
            <a:ext cx="2832100" cy="232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86F421-C643-E174-5B26-CBD2204CA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47"/>
          <a:stretch/>
        </p:blipFill>
        <p:spPr bwMode="auto">
          <a:xfrm>
            <a:off x="1154954" y="2472323"/>
            <a:ext cx="10412958" cy="1365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931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AFD-05E3-1113-3FA2-DA3E71A6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Discounts and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76E3-E340-6BE6-F713-EC899F11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Based on this chart,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category we see is that 23% of customers who were offered about 60% discount gave a rating of 1.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ffering customers discount is not proportional to customer ratings.</a:t>
            </a:r>
            <a:r>
              <a:rPr lang="en-US" sz="1600" dirty="0">
                <a:effectLst/>
              </a:rPr>
              <a:t> </a:t>
            </a:r>
            <a:endParaRPr lang="en-US" sz="16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E5BB4A7-D7E8-BD54-AEA6-8E7DC3C54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" b="2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39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FD34-370B-8F40-1637-070E5EF0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B643-8E7D-C879-3EE5-47EF83B5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Shipment metrics are not favorable.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ffering customers discount is not proportional to customer ratings.</a:t>
            </a:r>
            <a:r>
              <a:rPr lang="en-US" sz="1600" dirty="0">
                <a:effectLst/>
              </a:rPr>
              <a:t> </a:t>
            </a:r>
            <a:endParaRPr lang="en-US" sz="1600" dirty="0"/>
          </a:p>
          <a:p>
            <a:r>
              <a:rPr lang="en-US" dirty="0"/>
              <a:t>The focus area for business is shipping methods and shipping times.</a:t>
            </a:r>
          </a:p>
          <a:p>
            <a:r>
              <a:rPr lang="en-US" dirty="0"/>
              <a:t>Funds can be reallotted from discounts as higher discounts does not result into higher customer ratings. </a:t>
            </a:r>
          </a:p>
          <a:p>
            <a:endParaRPr lang="en-US" dirty="0"/>
          </a:p>
          <a:p>
            <a:r>
              <a:rPr lang="en-US" dirty="0"/>
              <a:t>This project provides a base for the company to understand where it stands</a:t>
            </a:r>
          </a:p>
          <a:p>
            <a:r>
              <a:rPr lang="en-US" dirty="0"/>
              <a:t>Additional analysis can be done to determine why these results were obtained taking into considerable additional variables.</a:t>
            </a:r>
          </a:p>
          <a:p>
            <a:r>
              <a:rPr lang="en-US" dirty="0"/>
              <a:t>Tableau Dashboard link: </a:t>
            </a:r>
            <a:r>
              <a:rPr lang="en-US" dirty="0">
                <a:hlinkClick r:id="rId2"/>
              </a:rPr>
              <a:t>https://public.tableau.com/views/TableauFinalreport/Dashboard1?:language=en-US&amp;publish=yes&amp;:display_count=n&amp;:origin=viz_share_link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54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332</Words>
  <Application>Microsoft Macintosh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E-Commerce Business – Customer Analysis </vt:lpstr>
      <vt:lpstr>Analyzing Consumer Data</vt:lpstr>
      <vt:lpstr>Background</vt:lpstr>
      <vt:lpstr>PowerPoint Presentation</vt:lpstr>
      <vt:lpstr>Graphs</vt:lpstr>
      <vt:lpstr>Discounts and Customer Satisfaction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Business – Customer Analysis </dc:title>
  <dc:creator>Prajapati, Shaily</dc:creator>
  <cp:lastModifiedBy>Prajapati, Shaily</cp:lastModifiedBy>
  <cp:revision>3</cp:revision>
  <dcterms:created xsi:type="dcterms:W3CDTF">2022-10-05T03:20:39Z</dcterms:created>
  <dcterms:modified xsi:type="dcterms:W3CDTF">2022-10-05T03:45:02Z</dcterms:modified>
</cp:coreProperties>
</file>