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82C1-860F-BC9A-483A-BC0FD8FE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7943-405D-208A-BA7F-F49D0E4D2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71917-20D8-2FF4-74EA-5D0B9FFB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F232-AEA4-810D-3F69-A7C2B24F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B555-B1BD-5C76-96AF-54B1F201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82F9-68A6-3790-4616-43A792F4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0A0FA-44D0-CEB3-0E2B-AE3B5331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FAD9-8802-39C2-7F00-3C535569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12CA-9B1C-E37E-42A7-23FA71CA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4D3F-A37F-2462-0746-9BABCD02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8448B-7516-7D2F-558F-AF90E1333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3C134-27F3-192A-5E91-B1E96458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4BF8-B972-D8F4-2519-4A746055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62DC-2B01-ECB2-6E77-AD6C46F3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134F-91A4-AC76-D9D8-2CDBD84F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CDE5-BB7C-B2C3-6191-5F15DC51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050C-966F-6379-AB8A-D3A92E05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CA3E-24F6-47B9-545C-58CB45A5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5A8F-84F7-25F6-AF58-2CEA1641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488E-CD07-EADF-D644-D4A1F32D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7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14E6-575A-4FD6-AA0B-C005C2D2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8A21-8D00-7A1E-6C7A-378FEFA3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B630-709C-EF2F-BF4E-18936161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DA7C-6D37-B162-6B9C-CE4BD76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E478-DF77-DCA1-EA38-70C01DEC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97A6-824D-2382-6038-401916D6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CE6F-F9FC-BE96-7E94-508F5F651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67A0-269D-CF4C-CBB6-C32A3BC74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8507-3018-E6A1-F835-A0E6D7DC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78098-8621-4447-6924-E0A99032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B478-D81F-70FD-2D58-B2C2DDDB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97E2-801B-41E9-B9E6-F54568CE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34A2B-7442-ED8A-A163-F6D8FCB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FEF40-C394-DD90-AB97-94FA9652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DAB93-281C-76FB-DBD9-291E0B34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CBBAB-3E29-D290-A96D-FCFF1B839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D444-DBE9-35F4-D376-5AF15048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94CD7-4FBE-920C-DE0D-F33EB57E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1E217-5E00-6F46-E0AF-EEB7ABED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27A-8B87-C382-C1F0-1A103DA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9A48A-74CC-5BF4-4651-F2F89D90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2D7E-F84C-A6AE-EE3A-868DD883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C29E8-DF25-EC5F-02C4-D9CE0BFE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4DF17-BEC1-161F-53A4-A922E989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AF11E-338A-2EDA-2254-362C07EC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047B3-8AE4-12D7-2C08-8E3291E4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B45E-5204-4659-D444-44905D14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99DC-E5D1-17B0-4100-C47C07A6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5451D-76D0-F163-81B2-08A45A21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00F3D-13F9-96D1-BDF6-9DFD1D4F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9BAFD-5394-C859-8F99-D4A3F7F7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4470C-DE2D-0035-FB53-254D8731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A2DF-15D1-06F0-43AB-F4399A2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85F74-55DB-F215-5E99-C90CA8A4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113B6-F4E8-2445-D169-E3D231E9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72FE-5053-F84F-F437-5809EA37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17AE-5A51-C7B7-386E-C03F13FC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31FA-FF91-352E-AB69-9FA24E5B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AA223-A721-87E2-1BE2-569FE1A4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F5CC6-1B19-CBA8-A26E-C2FE9E4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2421-4501-D6EA-F14F-FEC37E132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E0CC-6B4A-4942-BE7A-4FA67724EE8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0598-AA0B-ADBE-C3C2-F3DF7CC5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97F8-FB7C-6D42-6DBD-B15936E62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581F-5F29-4AFA-95C6-34DFEA51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5whh99WDJjG0LsIhMKMwtZrVrAw4FdJp/edit#gid=1758104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links/9TgWoJq0MI?ctid=2335c322-430f-4695-8746-529dd25ed072&amp;pbi_source=linkSha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6E58DD-5ABA-9DAB-70BF-BC70193F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05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Agency FB" panose="020B0503020202020204" pitchFamily="34" charset="0"/>
              </a:rPr>
              <a:t>SALES ANALYSIS</a:t>
            </a:r>
          </a:p>
        </p:txBody>
      </p:sp>
    </p:spTree>
    <p:extLst>
      <p:ext uri="{BB962C8B-B14F-4D97-AF65-F5344CB8AC3E}">
        <p14:creationId xmlns:p14="http://schemas.microsoft.com/office/powerpoint/2010/main" val="408851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660B-9E24-D7F4-9CCF-6679EB23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gency FB" panose="020B0503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9EEF-0C63-6452-416E-9C00DA8D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Executive Summary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Methodology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Visualization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Insights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2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100D-1D34-9861-02CB-0BFEDC96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>
                <a:latin typeface="Agency FB" panose="020B0503020202020204" pitchFamily="34" charset="0"/>
                <a:cs typeface="Arial" panose="020B0604020202020204" pitchFamily="34" charset="0"/>
              </a:rPr>
              <a:t>EXECUTIVE SUMMARY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9360-3A45-9BC8-90DC-C2E9A210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data was collected from:</a:t>
            </a:r>
          </a:p>
          <a:p>
            <a:pPr marL="457200" lvl="1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  <a:hlinkClick r:id="rId2"/>
              </a:rPr>
              <a:t>https://docs.google.com/spreadsheets/d/15whh99WDJjG0LsIhMKMwtZrVrAw4FdJp/edit#gid=175810497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Imported the dataset in power BI.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Performed some transformations on the data.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Analyzed the data by using various visualization charts on power BI.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6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0B89-F4C8-6228-03ED-033DE68B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i="1" u="sng" dirty="0">
                <a:latin typeface="Bell MT" panose="02020503060305020303" pitchFamily="18" charset="0"/>
                <a:cs typeface="Arial" panose="020B0604020202020204" pitchFamily="34" charset="0"/>
              </a:rPr>
            </a:br>
            <a:r>
              <a:rPr lang="en-US" b="1" u="sng" dirty="0">
                <a:latin typeface="Agency FB" panose="020B0503020202020204" pitchFamily="34" charset="0"/>
                <a:cs typeface="Arial" panose="020B0604020202020204" pitchFamily="34" charset="0"/>
              </a:rPr>
              <a:t>INTRODUCTION</a:t>
            </a:r>
            <a:br>
              <a:rPr lang="en-US" b="1" i="1" u="sng" dirty="0">
                <a:latin typeface="Bell MT" panose="02020503060305020303" pitchFamily="18" charset="0"/>
                <a:cs typeface="Arial" panose="020B0604020202020204" pitchFamily="34" charset="0"/>
              </a:rPr>
            </a:b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A820-9BE9-0529-A31C-4F1A5FDF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>
                <a:solidFill>
                  <a:schemeClr val="accent3">
                    <a:lumMod val="25000"/>
                  </a:schemeClr>
                </a:solidFill>
                <a:latin typeface="Bell MT" panose="02020503060305020303" pitchFamily="18" charset="0"/>
                <a:cs typeface="Adobe Devanagari" panose="02040503050201020203" pitchFamily="18" charset="0"/>
              </a:rPr>
              <a:t>Project background and context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accent3">
                  <a:lumMod val="25000"/>
                </a:schemeClr>
              </a:solidFill>
              <a:latin typeface="Bell MT" panose="02020503060305020303" pitchFamily="18" charset="0"/>
              <a:cs typeface="Adobe Devanagari" panose="020405030502010202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The aim of the project is to visualize the data in a meaningful way to help the store to analyse the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 will design a report for the data based on country, sales, category, year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There are different KPI’s: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Sales per Region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Sales per Month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The max Sales, max discount, max profit is given by which country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1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C217-9997-2FCF-08FF-3014BD1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73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gency FB" panose="020B0503020202020204" pitchFamily="34" charset="0"/>
                <a:cs typeface="Arial" panose="020B0604020202020204" pitchFamily="34" charset="0"/>
              </a:rPr>
              <a:t>METHODOLOGY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AA73-4B22-527F-FA03-C360DC1D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data was collected and imported the data into Power BI.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This project is basically a visualization project.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 have used different charts to visualize the data.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 have used cards, bar chart, pie chart etc.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Added slicers based on Region, and 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269369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4EDA-8210-D99B-2B17-7396DF2B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gency FB" panose="020B0503020202020204" pitchFamily="34" charset="0"/>
                <a:cs typeface="Arial" panose="020B0604020202020204" pitchFamily="34" charset="0"/>
              </a:rPr>
              <a:t>VISUALIZATION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CE0B-A61D-9907-63EA-08B258C4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Analyzed data by using different visualizations present in the Power BI desktop application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 have used cards to show Total Sales, Total profit </a:t>
            </a:r>
            <a:r>
              <a:rPr lang="en-US" sz="24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etc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and bar chart to show sum of sales by product category and sub category.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link to report is:</a:t>
            </a:r>
          </a:p>
          <a:p>
            <a:pPr marL="457200" lvl="1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  <a:hlinkClick r:id="rId2"/>
              </a:rPr>
              <a:t>https://app.powerbi.com/links/9TgWoJq0MI?ctid=2335c322-430f-4695-8746-529dd25ed072&amp;pbi_source=linkShare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3533-2D19-D39B-C87F-3EA78BB9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gency FB" panose="020B0503020202020204" pitchFamily="34" charset="0"/>
                <a:cs typeface="Arial" panose="020B0604020202020204" pitchFamily="34" charset="0"/>
              </a:rPr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2809-85DB-6944-EAA8-15D34D20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Overall sum of sales is 1.92 Millions. Sum of sales for city in east region is highest and low in south region.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sum of profit is 224K. Sum of profit is high for east region and low for south region.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maximum sales were for office supplies.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maximum profit was in furniture.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At 25,268, overall sum of quantity ordered is below target.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At 997.4, sum of product base margin below target.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Sum of unit price is above target.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6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DF17-75AC-C33B-73D6-7510A234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gency FB" panose="020B0503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BD19-07F5-A383-54A0-72B903BA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After analyzing the data, we need to focus more on the targets not achieved like sum of quantity ordered and sum of product base margin 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profit for sub categories like tables, rubber bands was decreasing.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maximum sales were in city California.</a:t>
            </a:r>
          </a:p>
        </p:txBody>
      </p:sp>
    </p:spTree>
    <p:extLst>
      <p:ext uri="{BB962C8B-B14F-4D97-AF65-F5344CB8AC3E}">
        <p14:creationId xmlns:p14="http://schemas.microsoft.com/office/powerpoint/2010/main" val="136842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09E5-8444-C8B4-AF81-B4E23985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8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447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Devanagari</vt:lpstr>
      <vt:lpstr>Agency FB</vt:lpstr>
      <vt:lpstr>Arial</vt:lpstr>
      <vt:lpstr>Bell MT</vt:lpstr>
      <vt:lpstr>Calibri</vt:lpstr>
      <vt:lpstr>Calibri Light</vt:lpstr>
      <vt:lpstr>Courier New</vt:lpstr>
      <vt:lpstr>Wingdings</vt:lpstr>
      <vt:lpstr>Office Theme</vt:lpstr>
      <vt:lpstr>SALES ANALYSIS</vt:lpstr>
      <vt:lpstr>OUTLINE</vt:lpstr>
      <vt:lpstr>EXECUTIVE SUMMARY</vt:lpstr>
      <vt:lpstr> INTRODUCTION </vt:lpstr>
      <vt:lpstr>METHODOLOGY</vt:lpstr>
      <vt:lpstr>VISUALIZATION</vt:lpstr>
      <vt:lpstr>INSIGHTS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shaimaafreen94@gmail.com</dc:creator>
  <cp:lastModifiedBy>shaimaafreen94@gmail.com</cp:lastModifiedBy>
  <cp:revision>1</cp:revision>
  <dcterms:created xsi:type="dcterms:W3CDTF">2023-03-01T22:12:40Z</dcterms:created>
  <dcterms:modified xsi:type="dcterms:W3CDTF">2023-03-01T22:13:01Z</dcterms:modified>
</cp:coreProperties>
</file>