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5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4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95D7-4BAD-4EF2-9227-A037FCE61A3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0BB7-F162-4EF0-AF06-A407656E2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8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groups/me/reports/be5df5b5-c86e-4e1a-9ff8-ee71c63215ff/ReportSection?bookmarkGuid=bafe09a6-e1c2-42cf-ac5b-c1da35e65b18&amp;bookmarkUsage=1&amp;ctid=2335c322-430f-4695-8746-529dd25ed072&amp;fromEntryPoint=expor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71619" y="553791"/>
            <a:ext cx="8825658" cy="10560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CUSTOMER CHURN ANALYSIS</a:t>
            </a:r>
            <a:endParaRPr 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71619" y="1750845"/>
            <a:ext cx="8825658" cy="861420"/>
          </a:xfrm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algn="r"/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SHAIMA Afreen</a:t>
            </a:r>
          </a:p>
          <a:p>
            <a:pPr algn="r"/>
            <a:r>
              <a:rPr lang="en-US" b="1" i="1" smtClean="0">
                <a:latin typeface="Arial" panose="020B0604020202020204" pitchFamily="34" charset="0"/>
                <a:cs typeface="Arial" panose="020B0604020202020204" pitchFamily="34" charset="0"/>
              </a:rPr>
              <a:t>02-11-2022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7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  <a:b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Collected the dataset from Kaggle.com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https://www.kaggle.com/datasets/blastchar/telco-customer-churn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Imported the dataset in power BI.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Performed some transformations on the data.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the data by using various visualization charts on power BI.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accent3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background and context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aim of the project is to analyze the customer churn for a company. Basically customer churn analysis is the process of measuring the rate at which customer leaves the product, site or service. A customer is very important for the growth of any business. So, analyzing the cause for churn is very important. Here, I am using Power BI to transform and analyze the data.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3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you want to find answers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cause for churn.</a:t>
            </a:r>
          </a:p>
          <a:p>
            <a:pPr lvl="2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can we stop the churning.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4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560"/>
            <a:ext cx="10515600" cy="5347907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 was collected fro kaggle.com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Performed some transformation on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Added a new column, called ‘churn_flag’. The column was created from the column ‘churn’. In the column ‘churn’, we have values as ‘yes’ and ‘No’. We converted Yes to 1 and No to 0 in the newly added column.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dataset have nine columns for each service having values as ‘Yes’ and ‘No’ which were replaced with 1 and 0 respectively.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for the above columns, changed the data types from Text to wholenumber.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Added a new column named ‘Total services’ from the above nine columns and applied the sum function.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performed visualizations to analyze the data.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Analyzed data by using different visualizations present in the Power BI desktop application.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example, analyzed total number of customers, total count of churn etc.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Calculated the churn percentage by making a new measure in power BI.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 used different charts like bar graph, line graph, cards, treemap etc. to visualize the data.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 analyzed the count of churn using different attributes like based on gender, partner, dependents, senior citizen, payment method, tenurity, contract type.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link to the report is:</a:t>
            </a:r>
          </a:p>
          <a:p>
            <a:pPr lvl="1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https://app.powerbi.com/groups/me/reports/be5df5b5-c86e-4e1a-9ff8-ee71c63215ff/ReportSection?bookmarkGuid=bafe09a6-e1c2-42cf-ac5b-c1da35e65b18&amp;bookmarkUsage=1&amp;ctid=2335c322-430f-4695-8746-529dd25ed072&amp;fromEntryPoint=export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b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227749" cy="4486275"/>
          </a:xfrm>
        </p:spPr>
      </p:pic>
      <p:pic>
        <p:nvPicPr>
          <p:cNvPr id="38" name="Content Placeholder 3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4486275"/>
          </a:xfrm>
        </p:spPr>
      </p:pic>
    </p:spTree>
    <p:extLst>
      <p:ext uri="{BB962C8B-B14F-4D97-AF65-F5344CB8AC3E}">
        <p14:creationId xmlns:p14="http://schemas.microsoft.com/office/powerpoint/2010/main" val="13117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analyzing the data, customers with payment method as electronic check have more churn rate. So, we need to focus more on this payment method.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ustomers with paperless billing have more churn rate.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with month-to-month contract have more churn rate compared to one year and two year plan.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ustomers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partner have more churn rate.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169763"/>
            <a:ext cx="10515600" cy="132556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pPr algn="ctr"/>
            <a:r>
              <a:rPr lang="en-US" sz="6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6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452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CUSTOMER CHURN ANALYSIS</vt:lpstr>
      <vt:lpstr>OUTLINE</vt:lpstr>
      <vt:lpstr>EXECUTIVE SUMMARY </vt:lpstr>
      <vt:lpstr>INTRODUCTION </vt:lpstr>
      <vt:lpstr>METHODOLOGY </vt:lpstr>
      <vt:lpstr>VISUALIZATION</vt:lpstr>
      <vt:lpstr>INSIGHTS </vt:lpstr>
      <vt:lpstr>CONCLUSIONS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Quddus</dc:creator>
  <cp:lastModifiedBy>Quddus</cp:lastModifiedBy>
  <cp:revision>12</cp:revision>
  <dcterms:created xsi:type="dcterms:W3CDTF">2022-11-01T21:21:33Z</dcterms:created>
  <dcterms:modified xsi:type="dcterms:W3CDTF">2022-11-01T23:04:03Z</dcterms:modified>
</cp:coreProperties>
</file>