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jpg" ContentType="image/jpg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4526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4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6C91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5723" y="3691001"/>
            <a:ext cx="4749800" cy="3167380"/>
          </a:xfrm>
          <a:custGeom>
            <a:avLst/>
            <a:gdLst/>
            <a:ahLst/>
            <a:cxnLst/>
            <a:rect l="l" t="t" r="r" b="b"/>
            <a:pathLst>
              <a:path w="4749800" h="3167379">
                <a:moveTo>
                  <a:pt x="4749293" y="0"/>
                </a:moveTo>
                <a:lnTo>
                  <a:pt x="0" y="3166997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2573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678079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009649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4131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24479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020963" y="0"/>
            <a:ext cx="9171305" cy="6858000"/>
          </a:xfrm>
          <a:custGeom>
            <a:avLst/>
            <a:gdLst/>
            <a:ahLst/>
            <a:cxnLst/>
            <a:rect l="l" t="t" r="r" b="b"/>
            <a:pathLst>
              <a:path w="9171305" h="6858000">
                <a:moveTo>
                  <a:pt x="9171036" y="0"/>
                </a:moveTo>
                <a:lnTo>
                  <a:pt x="0" y="0"/>
                </a:lnTo>
                <a:lnTo>
                  <a:pt x="1107425" y="6857996"/>
                </a:lnTo>
                <a:lnTo>
                  <a:pt x="9171036" y="6857996"/>
                </a:lnTo>
                <a:lnTo>
                  <a:pt x="9171036" y="0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31035" y="1030986"/>
            <a:ext cx="9329928" cy="1435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602" y="634111"/>
            <a:ext cx="10678794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602" y="2053717"/>
            <a:ext cx="10678794" cy="3726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02" y="634111"/>
            <a:ext cx="8039734" cy="1118235"/>
          </a:xfrm>
          <a:prstGeom prst="rect"/>
        </p:spPr>
        <p:txBody>
          <a:bodyPr wrap="square" lIns="0" tIns="31114" rIns="0" bIns="0" rtlCol="0" vert="horz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244"/>
              </a:spcBef>
            </a:pPr>
            <a:r>
              <a:rPr dirty="0" spc="-10"/>
              <a:t>What</a:t>
            </a:r>
            <a:r>
              <a:rPr dirty="0" spc="30"/>
              <a:t> </a:t>
            </a:r>
            <a:r>
              <a:rPr dirty="0" spc="10"/>
              <a:t>we</a:t>
            </a:r>
            <a:r>
              <a:rPr dirty="0" spc="-50"/>
              <a:t> </a:t>
            </a:r>
            <a:r>
              <a:rPr dirty="0" spc="5"/>
              <a:t>do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5"/>
              <a:t> </a:t>
            </a:r>
            <a:r>
              <a:rPr dirty="0"/>
              <a:t>how</a:t>
            </a:r>
            <a:r>
              <a:rPr dirty="0" spc="-20"/>
              <a:t> </a:t>
            </a:r>
            <a:r>
              <a:rPr dirty="0" spc="10"/>
              <a:t>we</a:t>
            </a:r>
            <a:r>
              <a:rPr dirty="0" spc="20"/>
              <a:t> </a:t>
            </a:r>
            <a:r>
              <a:rPr dirty="0" spc="5"/>
              <a:t>do</a:t>
            </a:r>
            <a:r>
              <a:rPr dirty="0" spc="-20"/>
              <a:t> </a:t>
            </a:r>
            <a:r>
              <a:rPr dirty="0" spc="10"/>
              <a:t>it</a:t>
            </a:r>
            <a:r>
              <a:rPr dirty="0" spc="-45"/>
              <a:t> </a:t>
            </a:r>
            <a:r>
              <a:rPr dirty="0" spc="-15"/>
              <a:t>and</a:t>
            </a:r>
            <a:r>
              <a:rPr dirty="0" spc="-25"/>
              <a:t> </a:t>
            </a:r>
            <a:r>
              <a:rPr dirty="0"/>
              <a:t>who</a:t>
            </a:r>
            <a:r>
              <a:rPr dirty="0" spc="-25"/>
              <a:t> </a:t>
            </a:r>
            <a:r>
              <a:rPr dirty="0" spc="5"/>
              <a:t>do </a:t>
            </a:r>
            <a:r>
              <a:rPr dirty="0" spc="-1070"/>
              <a:t> </a:t>
            </a:r>
            <a:r>
              <a:rPr dirty="0" spc="10"/>
              <a:t>we</a:t>
            </a:r>
            <a:r>
              <a:rPr dirty="0" spc="-50"/>
              <a:t> </a:t>
            </a:r>
            <a:r>
              <a:rPr dirty="0"/>
              <a:t>serve</a:t>
            </a:r>
            <a:r>
              <a:rPr dirty="0" spc="25"/>
              <a:t> 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02" y="2091689"/>
            <a:ext cx="8167370" cy="3554729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355600" marR="520700" indent="-343535">
              <a:lnSpc>
                <a:spcPts val="2930"/>
              </a:lnSpc>
              <a:spcBef>
                <a:spcPts val="760"/>
              </a:spcBef>
            </a:pPr>
            <a:r>
              <a:rPr dirty="0" sz="2400" spc="-229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2400" spc="-17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60">
                <a:solidFill>
                  <a:srgbClr val="3E7818"/>
                </a:solidFill>
                <a:latin typeface="Trebuchet MS"/>
                <a:cs typeface="Trebuchet MS"/>
              </a:rPr>
              <a:t>W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000" spc="1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5">
                <a:solidFill>
                  <a:srgbClr val="3E7818"/>
                </a:solidFill>
                <a:latin typeface="Trebuchet MS"/>
                <a:cs typeface="Trebuchet MS"/>
              </a:rPr>
              <a:t>a</a:t>
            </a:r>
            <a:r>
              <a:rPr dirty="0" sz="3000" spc="20">
                <a:solidFill>
                  <a:srgbClr val="3E7818"/>
                </a:solidFill>
                <a:latin typeface="Trebuchet MS"/>
                <a:cs typeface="Trebuchet MS"/>
              </a:rPr>
              <a:t>r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000" spc="-7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a</a:t>
            </a:r>
            <a:r>
              <a:rPr dirty="0" sz="3000" spc="-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5">
                <a:solidFill>
                  <a:srgbClr val="3E7818"/>
                </a:solidFill>
                <a:latin typeface="Trebuchet MS"/>
                <a:cs typeface="Trebuchet MS"/>
              </a:rPr>
              <a:t>w</a:t>
            </a:r>
            <a:r>
              <a:rPr dirty="0" sz="3000" spc="10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000" spc="-25">
                <a:solidFill>
                  <a:srgbClr val="3E7818"/>
                </a:solidFill>
                <a:latin typeface="Trebuchet MS"/>
                <a:cs typeface="Trebuchet MS"/>
              </a:rPr>
              <a:t>b</a:t>
            </a:r>
            <a:r>
              <a:rPr dirty="0" sz="3000" spc="-20">
                <a:solidFill>
                  <a:srgbClr val="3E7818"/>
                </a:solidFill>
                <a:latin typeface="Trebuchet MS"/>
                <a:cs typeface="Trebuchet MS"/>
              </a:rPr>
              <a:t>s</a:t>
            </a:r>
            <a:r>
              <a:rPr dirty="0" sz="3000" spc="-35">
                <a:solidFill>
                  <a:srgbClr val="3E7818"/>
                </a:solidFill>
                <a:latin typeface="Trebuchet MS"/>
                <a:cs typeface="Trebuchet MS"/>
              </a:rPr>
              <a:t>i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te</a:t>
            </a:r>
            <a:r>
              <a:rPr dirty="0" sz="3000" spc="1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5">
                <a:solidFill>
                  <a:srgbClr val="3E7818"/>
                </a:solidFill>
                <a:latin typeface="Trebuchet MS"/>
                <a:cs typeface="Trebuchet MS"/>
              </a:rPr>
              <a:t>t</a:t>
            </a:r>
            <a:r>
              <a:rPr dirty="0" sz="3000" spc="10">
                <a:solidFill>
                  <a:srgbClr val="3E7818"/>
                </a:solidFill>
                <a:latin typeface="Trebuchet MS"/>
                <a:cs typeface="Trebuchet MS"/>
              </a:rPr>
              <a:t>h</a:t>
            </a:r>
            <a:r>
              <a:rPr dirty="0" sz="3000" spc="-5">
                <a:solidFill>
                  <a:srgbClr val="3E7818"/>
                </a:solidFill>
                <a:latin typeface="Trebuchet MS"/>
                <a:cs typeface="Trebuchet MS"/>
              </a:rPr>
              <a:t>a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t</a:t>
            </a:r>
            <a:r>
              <a:rPr dirty="0" sz="3000" spc="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30">
                <a:solidFill>
                  <a:srgbClr val="3E7818"/>
                </a:solidFill>
                <a:latin typeface="Trebuchet MS"/>
                <a:cs typeface="Trebuchet MS"/>
              </a:rPr>
              <a:t>p</a:t>
            </a:r>
            <a:r>
              <a:rPr dirty="0" sz="3000" spc="25">
                <a:solidFill>
                  <a:srgbClr val="3E7818"/>
                </a:solidFill>
                <a:latin typeface="Trebuchet MS"/>
                <a:cs typeface="Trebuchet MS"/>
              </a:rPr>
              <a:t>r</a:t>
            </a:r>
            <a:r>
              <a:rPr dirty="0" sz="3000" spc="-35">
                <a:solidFill>
                  <a:srgbClr val="3E7818"/>
                </a:solidFill>
                <a:latin typeface="Trebuchet MS"/>
                <a:cs typeface="Trebuchet MS"/>
              </a:rPr>
              <a:t>o</a:t>
            </a:r>
            <a:r>
              <a:rPr dirty="0" sz="3000" spc="20">
                <a:solidFill>
                  <a:srgbClr val="3E7818"/>
                </a:solidFill>
                <a:latin typeface="Trebuchet MS"/>
                <a:cs typeface="Trebuchet MS"/>
              </a:rPr>
              <a:t>v</a:t>
            </a:r>
            <a:r>
              <a:rPr dirty="0" sz="3000" spc="-35">
                <a:solidFill>
                  <a:srgbClr val="3E7818"/>
                </a:solidFill>
                <a:latin typeface="Trebuchet MS"/>
                <a:cs typeface="Trebuchet MS"/>
              </a:rPr>
              <a:t>i</a:t>
            </a:r>
            <a:r>
              <a:rPr dirty="0" sz="3000" spc="-25">
                <a:solidFill>
                  <a:srgbClr val="3E7818"/>
                </a:solidFill>
                <a:latin typeface="Trebuchet MS"/>
                <a:cs typeface="Trebuchet MS"/>
              </a:rPr>
              <a:t>d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000" spc="1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25">
                <a:solidFill>
                  <a:srgbClr val="3E7818"/>
                </a:solidFill>
                <a:latin typeface="Trebuchet MS"/>
                <a:cs typeface="Trebuchet MS"/>
              </a:rPr>
              <a:t>s</a:t>
            </a:r>
            <a:r>
              <a:rPr dirty="0" sz="3000" spc="10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000" spc="25">
                <a:solidFill>
                  <a:srgbClr val="3E7818"/>
                </a:solidFill>
                <a:latin typeface="Trebuchet MS"/>
                <a:cs typeface="Trebuchet MS"/>
              </a:rPr>
              <a:t>r</a:t>
            </a:r>
            <a:r>
              <a:rPr dirty="0" sz="3000" spc="20">
                <a:solidFill>
                  <a:srgbClr val="3E7818"/>
                </a:solidFill>
                <a:latin typeface="Trebuchet MS"/>
                <a:cs typeface="Trebuchet MS"/>
              </a:rPr>
              <a:t>v</a:t>
            </a:r>
            <a:r>
              <a:rPr dirty="0" sz="3000" spc="-35">
                <a:solidFill>
                  <a:srgbClr val="3E7818"/>
                </a:solidFill>
                <a:latin typeface="Trebuchet MS"/>
                <a:cs typeface="Trebuchet MS"/>
              </a:rPr>
              <a:t>i</a:t>
            </a:r>
            <a:r>
              <a:rPr dirty="0" sz="3000" spc="5">
                <a:solidFill>
                  <a:srgbClr val="3E7818"/>
                </a:solidFill>
                <a:latin typeface="Trebuchet MS"/>
                <a:cs typeface="Trebuchet MS"/>
              </a:rPr>
              <a:t>c</a:t>
            </a:r>
            <a:r>
              <a:rPr dirty="0" sz="3000" spc="10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s</a:t>
            </a:r>
            <a:r>
              <a:rPr dirty="0" sz="3000" spc="-2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40">
                <a:solidFill>
                  <a:srgbClr val="3E7818"/>
                </a:solidFill>
                <a:latin typeface="Trebuchet MS"/>
                <a:cs typeface="Trebuchet MS"/>
              </a:rPr>
              <a:t>i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n  </a:t>
            </a:r>
            <a:r>
              <a:rPr dirty="0" sz="3000" spc="-5">
                <a:solidFill>
                  <a:srgbClr val="3E7818"/>
                </a:solidFill>
                <a:latin typeface="Trebuchet MS"/>
                <a:cs typeface="Trebuchet MS"/>
              </a:rPr>
              <a:t>fitness</a:t>
            </a:r>
            <a:r>
              <a:rPr dirty="0" sz="3000" spc="-2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5">
                <a:solidFill>
                  <a:srgbClr val="3E7818"/>
                </a:solidFill>
                <a:latin typeface="Trebuchet MS"/>
                <a:cs typeface="Trebuchet MS"/>
              </a:rPr>
              <a:t>and</a:t>
            </a:r>
            <a:r>
              <a:rPr dirty="0" sz="3000" spc="-2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10">
                <a:solidFill>
                  <a:srgbClr val="3E7818"/>
                </a:solidFill>
                <a:latin typeface="Trebuchet MS"/>
                <a:cs typeface="Trebuchet MS"/>
              </a:rPr>
              <a:t>give</a:t>
            </a:r>
            <a:r>
              <a:rPr dirty="0" sz="3000" spc="1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healthy</a:t>
            </a:r>
            <a:r>
              <a:rPr dirty="0" sz="3000" spc="-6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lifestyle</a:t>
            </a:r>
            <a:r>
              <a:rPr dirty="0" sz="3000" spc="-6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to</a:t>
            </a:r>
            <a:r>
              <a:rPr dirty="0" sz="3000" spc="-3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10">
                <a:solidFill>
                  <a:srgbClr val="3E7818"/>
                </a:solidFill>
                <a:latin typeface="Trebuchet MS"/>
                <a:cs typeface="Trebuchet MS"/>
              </a:rPr>
              <a:t>people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150">
              <a:latin typeface="Trebuchet MS"/>
              <a:cs typeface="Trebuchet MS"/>
            </a:endParaRPr>
          </a:p>
          <a:p>
            <a:pPr marL="355600" marR="5080" indent="-343535">
              <a:lnSpc>
                <a:spcPct val="80300"/>
              </a:lnSpc>
            </a:pPr>
            <a:r>
              <a:rPr dirty="0" sz="2400" spc="-229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2400" spc="-17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60">
                <a:solidFill>
                  <a:srgbClr val="3E7818"/>
                </a:solidFill>
                <a:latin typeface="Trebuchet MS"/>
                <a:cs typeface="Trebuchet MS"/>
              </a:rPr>
              <a:t>W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000" spc="1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25">
                <a:solidFill>
                  <a:srgbClr val="3E7818"/>
                </a:solidFill>
                <a:latin typeface="Trebuchet MS"/>
                <a:cs typeface="Trebuchet MS"/>
              </a:rPr>
              <a:t>d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o</a:t>
            </a:r>
            <a:r>
              <a:rPr dirty="0" sz="3000" spc="3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10">
                <a:solidFill>
                  <a:srgbClr val="3E7818"/>
                </a:solidFill>
                <a:latin typeface="Trebuchet MS"/>
                <a:cs typeface="Trebuchet MS"/>
              </a:rPr>
              <a:t>w</a:t>
            </a:r>
            <a:r>
              <a:rPr dirty="0" sz="3000" spc="5">
                <a:solidFill>
                  <a:srgbClr val="3E7818"/>
                </a:solidFill>
                <a:latin typeface="Trebuchet MS"/>
                <a:cs typeface="Trebuchet MS"/>
              </a:rPr>
              <a:t>h</a:t>
            </a:r>
            <a:r>
              <a:rPr dirty="0" sz="3000" spc="-5">
                <a:solidFill>
                  <a:srgbClr val="3E7818"/>
                </a:solidFill>
                <a:latin typeface="Trebuchet MS"/>
                <a:cs typeface="Trebuchet MS"/>
              </a:rPr>
              <a:t>a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t</a:t>
            </a:r>
            <a:r>
              <a:rPr dirty="0" sz="3000" spc="-7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10">
                <a:solidFill>
                  <a:srgbClr val="3E7818"/>
                </a:solidFill>
                <a:latin typeface="Trebuchet MS"/>
                <a:cs typeface="Trebuchet MS"/>
              </a:rPr>
              <a:t>w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000" spc="1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25">
                <a:solidFill>
                  <a:srgbClr val="3E7818"/>
                </a:solidFill>
                <a:latin typeface="Trebuchet MS"/>
                <a:cs typeface="Trebuchet MS"/>
              </a:rPr>
              <a:t>d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o</a:t>
            </a:r>
            <a:r>
              <a:rPr dirty="0" sz="3000" spc="3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25">
                <a:solidFill>
                  <a:srgbClr val="3E7818"/>
                </a:solidFill>
                <a:latin typeface="Trebuchet MS"/>
                <a:cs typeface="Trebuchet MS"/>
              </a:rPr>
              <a:t>b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y</a:t>
            </a:r>
            <a:r>
              <a:rPr dirty="0" sz="3000" spc="1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u</a:t>
            </a:r>
            <a:r>
              <a:rPr dirty="0" sz="3000" spc="-15">
                <a:solidFill>
                  <a:srgbClr val="3E7818"/>
                </a:solidFill>
                <a:latin typeface="Trebuchet MS"/>
                <a:cs typeface="Trebuchet MS"/>
              </a:rPr>
              <a:t>s</a:t>
            </a:r>
            <a:r>
              <a:rPr dirty="0" sz="3000" spc="-35">
                <a:solidFill>
                  <a:srgbClr val="3E7818"/>
                </a:solidFill>
                <a:latin typeface="Trebuchet MS"/>
                <a:cs typeface="Trebuchet MS"/>
              </a:rPr>
              <a:t>i</a:t>
            </a:r>
            <a:r>
              <a:rPr dirty="0" sz="3000" spc="5">
                <a:solidFill>
                  <a:srgbClr val="3E7818"/>
                </a:solidFill>
                <a:latin typeface="Trebuchet MS"/>
                <a:cs typeface="Trebuchet MS"/>
              </a:rPr>
              <a:t>n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g</a:t>
            </a:r>
            <a:r>
              <a:rPr dirty="0" sz="3000" spc="-1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5">
                <a:solidFill>
                  <a:srgbClr val="3E7818"/>
                </a:solidFill>
                <a:latin typeface="Trebuchet MS"/>
                <a:cs typeface="Trebuchet MS"/>
              </a:rPr>
              <a:t>t</a:t>
            </a:r>
            <a:r>
              <a:rPr dirty="0" sz="3000" spc="30">
                <a:solidFill>
                  <a:srgbClr val="3E7818"/>
                </a:solidFill>
                <a:latin typeface="Trebuchet MS"/>
                <a:cs typeface="Trebuchet MS"/>
              </a:rPr>
              <a:t>r</a:t>
            </a:r>
            <a:r>
              <a:rPr dirty="0" sz="3000" spc="5">
                <a:solidFill>
                  <a:srgbClr val="3E7818"/>
                </a:solidFill>
                <a:latin typeface="Trebuchet MS"/>
                <a:cs typeface="Trebuchet MS"/>
              </a:rPr>
              <a:t>u</a:t>
            </a:r>
            <a:r>
              <a:rPr dirty="0" sz="3000" spc="-15">
                <a:solidFill>
                  <a:srgbClr val="3E7818"/>
                </a:solidFill>
                <a:latin typeface="Trebuchet MS"/>
                <a:cs typeface="Trebuchet MS"/>
              </a:rPr>
              <a:t>s</a:t>
            </a:r>
            <a:r>
              <a:rPr dirty="0" sz="3000" spc="5">
                <a:solidFill>
                  <a:srgbClr val="3E7818"/>
                </a:solidFill>
                <a:latin typeface="Trebuchet MS"/>
                <a:cs typeface="Trebuchet MS"/>
              </a:rPr>
              <a:t>t</a:t>
            </a:r>
            <a:r>
              <a:rPr dirty="0" sz="3000" spc="10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d</a:t>
            </a:r>
            <a:r>
              <a:rPr dirty="0" sz="3000" spc="-10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10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x</a:t>
            </a:r>
            <a:r>
              <a:rPr dirty="0" sz="3000" spc="-25">
                <a:solidFill>
                  <a:srgbClr val="3E7818"/>
                </a:solidFill>
                <a:latin typeface="Trebuchet MS"/>
                <a:cs typeface="Trebuchet MS"/>
              </a:rPr>
              <a:t>p</a:t>
            </a:r>
            <a:r>
              <a:rPr dirty="0" sz="3000" spc="10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000" spc="30">
                <a:solidFill>
                  <a:srgbClr val="3E7818"/>
                </a:solidFill>
                <a:latin typeface="Trebuchet MS"/>
                <a:cs typeface="Trebuchet MS"/>
              </a:rPr>
              <a:t>r</a:t>
            </a:r>
            <a:r>
              <a:rPr dirty="0" sz="3000" spc="5">
                <a:solidFill>
                  <a:srgbClr val="3E7818"/>
                </a:solidFill>
                <a:latin typeface="Trebuchet MS"/>
                <a:cs typeface="Trebuchet MS"/>
              </a:rPr>
              <a:t>t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s</a:t>
            </a:r>
            <a:r>
              <a:rPr dirty="0" sz="3000" spc="-1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35">
                <a:solidFill>
                  <a:srgbClr val="3E7818"/>
                </a:solidFill>
                <a:latin typeface="Trebuchet MS"/>
                <a:cs typeface="Trebuchet MS"/>
              </a:rPr>
              <a:t>i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n  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the field </a:t>
            </a:r>
            <a:r>
              <a:rPr dirty="0" sz="3000" spc="-20">
                <a:solidFill>
                  <a:srgbClr val="3E7818"/>
                </a:solidFill>
                <a:latin typeface="Trebuchet MS"/>
                <a:cs typeface="Trebuchet MS"/>
              </a:rPr>
              <a:t>of </a:t>
            </a:r>
            <a:r>
              <a:rPr dirty="0" sz="3000" spc="-5">
                <a:solidFill>
                  <a:srgbClr val="3E7818"/>
                </a:solidFill>
                <a:latin typeface="Trebuchet MS"/>
                <a:cs typeface="Trebuchet MS"/>
              </a:rPr>
              <a:t>fitness 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, </a:t>
            </a:r>
            <a:r>
              <a:rPr dirty="0" sz="3000" spc="-10">
                <a:solidFill>
                  <a:srgbClr val="3E7818"/>
                </a:solidFill>
                <a:latin typeface="Trebuchet MS"/>
                <a:cs typeface="Trebuchet MS"/>
              </a:rPr>
              <a:t>providing </a:t>
            </a:r>
            <a:r>
              <a:rPr dirty="0" sz="3000" spc="5">
                <a:solidFill>
                  <a:srgbClr val="3E7818"/>
                </a:solidFill>
                <a:latin typeface="Trebuchet MS"/>
                <a:cs typeface="Trebuchet MS"/>
              </a:rPr>
              <a:t>healthy 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meals </a:t>
            </a:r>
            <a:r>
              <a:rPr dirty="0" sz="3000" spc="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and</a:t>
            </a:r>
            <a:r>
              <a:rPr dirty="0" sz="3000" spc="-3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5">
                <a:solidFill>
                  <a:srgbClr val="3E7818"/>
                </a:solidFill>
                <a:latin typeface="Trebuchet MS"/>
                <a:cs typeface="Trebuchet MS"/>
              </a:rPr>
              <a:t>products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400" spc="-229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2400" spc="-17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60">
                <a:solidFill>
                  <a:srgbClr val="3E7818"/>
                </a:solidFill>
                <a:latin typeface="Trebuchet MS"/>
                <a:cs typeface="Trebuchet MS"/>
              </a:rPr>
              <a:t>W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000" spc="1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25">
                <a:solidFill>
                  <a:srgbClr val="3E7818"/>
                </a:solidFill>
                <a:latin typeface="Trebuchet MS"/>
                <a:cs typeface="Trebuchet MS"/>
              </a:rPr>
              <a:t>s</a:t>
            </a:r>
            <a:r>
              <a:rPr dirty="0" sz="3000" spc="10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000" spc="25">
                <a:solidFill>
                  <a:srgbClr val="3E7818"/>
                </a:solidFill>
                <a:latin typeface="Trebuchet MS"/>
                <a:cs typeface="Trebuchet MS"/>
              </a:rPr>
              <a:t>r</a:t>
            </a:r>
            <a:r>
              <a:rPr dirty="0" sz="3000" spc="20">
                <a:solidFill>
                  <a:srgbClr val="3E7818"/>
                </a:solidFill>
                <a:latin typeface="Trebuchet MS"/>
                <a:cs typeface="Trebuchet MS"/>
              </a:rPr>
              <a:t>v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000" spc="-5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10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000" spc="20">
                <a:solidFill>
                  <a:srgbClr val="3E7818"/>
                </a:solidFill>
                <a:latin typeface="Trebuchet MS"/>
                <a:cs typeface="Trebuchet MS"/>
              </a:rPr>
              <a:t>v</a:t>
            </a:r>
            <a:r>
              <a:rPr dirty="0" sz="3000" spc="10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000" spc="25">
                <a:solidFill>
                  <a:srgbClr val="3E7818"/>
                </a:solidFill>
                <a:latin typeface="Trebuchet MS"/>
                <a:cs typeface="Trebuchet MS"/>
              </a:rPr>
              <a:t>r</a:t>
            </a:r>
            <a:r>
              <a:rPr dirty="0" sz="3000" spc="10">
                <a:solidFill>
                  <a:srgbClr val="3E7818"/>
                </a:solidFill>
                <a:latin typeface="Trebuchet MS"/>
                <a:cs typeface="Trebuchet MS"/>
              </a:rPr>
              <a:t>y</a:t>
            </a:r>
            <a:r>
              <a:rPr dirty="0" sz="3000" spc="-35">
                <a:solidFill>
                  <a:srgbClr val="3E7818"/>
                </a:solidFill>
                <a:latin typeface="Trebuchet MS"/>
                <a:cs typeface="Trebuchet MS"/>
              </a:rPr>
              <a:t>o</a:t>
            </a:r>
            <a:r>
              <a:rPr dirty="0" sz="3000" spc="5">
                <a:solidFill>
                  <a:srgbClr val="3E7818"/>
                </a:solidFill>
                <a:latin typeface="Trebuchet MS"/>
                <a:cs typeface="Trebuchet MS"/>
              </a:rPr>
              <a:t>n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000" spc="-5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10">
                <a:solidFill>
                  <a:srgbClr val="3E7818"/>
                </a:solidFill>
                <a:latin typeface="Trebuchet MS"/>
                <a:cs typeface="Trebuchet MS"/>
              </a:rPr>
              <a:t>f</a:t>
            </a:r>
            <a:r>
              <a:rPr dirty="0" sz="3000" spc="25">
                <a:solidFill>
                  <a:srgbClr val="3E7818"/>
                </a:solidFill>
                <a:latin typeface="Trebuchet MS"/>
                <a:cs typeface="Trebuchet MS"/>
              </a:rPr>
              <a:t>r</a:t>
            </a:r>
            <a:r>
              <a:rPr dirty="0" sz="3000" spc="-35">
                <a:solidFill>
                  <a:srgbClr val="3E7818"/>
                </a:solidFill>
                <a:latin typeface="Trebuchet MS"/>
                <a:cs typeface="Trebuchet MS"/>
              </a:rPr>
              <a:t>o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m</a:t>
            </a:r>
            <a:r>
              <a:rPr dirty="0" sz="3000" spc="-2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5">
                <a:solidFill>
                  <a:srgbClr val="3E7818"/>
                </a:solidFill>
                <a:latin typeface="Trebuchet MS"/>
                <a:cs typeface="Trebuchet MS"/>
              </a:rPr>
              <a:t>al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l</a:t>
            </a:r>
            <a:r>
              <a:rPr dirty="0" sz="3000" spc="-6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5">
                <a:solidFill>
                  <a:srgbClr val="3E7818"/>
                </a:solidFill>
                <a:latin typeface="Trebuchet MS"/>
                <a:cs typeface="Trebuchet MS"/>
              </a:rPr>
              <a:t>age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s</a:t>
            </a:r>
            <a:r>
              <a:rPr dirty="0" sz="3000" spc="-1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02" y="634111"/>
            <a:ext cx="430276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Our</a:t>
            </a:r>
            <a:r>
              <a:rPr dirty="0" spc="40"/>
              <a:t> </a:t>
            </a:r>
            <a:r>
              <a:rPr dirty="0" spc="-15"/>
              <a:t>Business</a:t>
            </a:r>
            <a:r>
              <a:rPr dirty="0" spc="65"/>
              <a:t> </a:t>
            </a:r>
            <a:r>
              <a:rPr dirty="0"/>
              <a:t>model</a:t>
            </a:r>
            <a:r>
              <a:rPr dirty="0" spc="-65"/>
              <a:t> </a:t>
            </a:r>
            <a:r>
              <a:rPr dirty="0"/>
              <a:t>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100" y="1924050"/>
            <a:ext cx="7553325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62865" rIns="0" bIns="0" rtlCol="0" vert="horz">
            <a:spAutoFit/>
          </a:bodyPr>
          <a:lstStyle/>
          <a:p>
            <a:pPr marL="3082290" marR="5080">
              <a:lnSpc>
                <a:spcPct val="90100"/>
              </a:lnSpc>
              <a:spcBef>
                <a:spcPts val="495"/>
              </a:spcBef>
            </a:pPr>
            <a:r>
              <a:rPr dirty="0"/>
              <a:t>But </a:t>
            </a:r>
            <a:r>
              <a:rPr dirty="0" spc="10"/>
              <a:t>your </a:t>
            </a:r>
            <a:r>
              <a:rPr dirty="0"/>
              <a:t>seat belts </a:t>
            </a:r>
            <a:r>
              <a:rPr dirty="0" spc="10"/>
              <a:t>on </a:t>
            </a:r>
            <a:r>
              <a:rPr dirty="0" spc="-5"/>
              <a:t>and </a:t>
            </a:r>
            <a:r>
              <a:rPr dirty="0"/>
              <a:t>get </a:t>
            </a:r>
            <a:r>
              <a:rPr dirty="0" spc="5"/>
              <a:t> ready</a:t>
            </a:r>
            <a:r>
              <a:rPr dirty="0" spc="-10"/>
              <a:t> </a:t>
            </a:r>
            <a:r>
              <a:rPr dirty="0"/>
              <a:t>for</a:t>
            </a:r>
            <a:r>
              <a:rPr dirty="0" spc="-30"/>
              <a:t> </a:t>
            </a:r>
            <a:r>
              <a:rPr dirty="0"/>
              <a:t>a</a:t>
            </a:r>
            <a:r>
              <a:rPr dirty="0" spc="35"/>
              <a:t> </a:t>
            </a:r>
            <a:r>
              <a:rPr dirty="0" spc="-5"/>
              <a:t>tour</a:t>
            </a:r>
            <a:r>
              <a:rPr dirty="0" spc="-40"/>
              <a:t> </a:t>
            </a:r>
            <a:r>
              <a:rPr dirty="0" spc="15"/>
              <a:t>in</a:t>
            </a:r>
            <a:r>
              <a:rPr dirty="0" spc="-30"/>
              <a:t> </a:t>
            </a:r>
            <a:r>
              <a:rPr dirty="0" spc="5"/>
              <a:t>our</a:t>
            </a:r>
            <a:r>
              <a:rPr dirty="0" spc="-35"/>
              <a:t> </a:t>
            </a:r>
            <a:r>
              <a:rPr dirty="0"/>
              <a:t>wonderful </a:t>
            </a:r>
            <a:r>
              <a:rPr dirty="0" spc="-980"/>
              <a:t> </a:t>
            </a:r>
            <a:r>
              <a:rPr dirty="0" spc="5"/>
              <a:t>website</a:t>
            </a:r>
            <a:r>
              <a:rPr dirty="0" spc="-100"/>
              <a:t> </a:t>
            </a:r>
            <a:r>
              <a:rPr dirty="0"/>
              <a:t>,</a:t>
            </a:r>
            <a:r>
              <a:rPr dirty="0" spc="35"/>
              <a:t> </a:t>
            </a:r>
            <a:r>
              <a:rPr dirty="0" spc="10"/>
              <a:t>we</a:t>
            </a:r>
            <a:r>
              <a:rPr dirty="0" spc="-25"/>
              <a:t> </a:t>
            </a:r>
            <a:r>
              <a:rPr dirty="0" spc="10"/>
              <a:t>hope</a:t>
            </a:r>
            <a:r>
              <a:rPr dirty="0" spc="-95"/>
              <a:t> </a:t>
            </a:r>
            <a:r>
              <a:rPr dirty="0" spc="10"/>
              <a:t>you</a:t>
            </a:r>
            <a:r>
              <a:rPr dirty="0" spc="-30"/>
              <a:t> </a:t>
            </a:r>
            <a:r>
              <a:rPr dirty="0"/>
              <a:t>enjoy</a:t>
            </a:r>
            <a:r>
              <a:rPr dirty="0" spc="-5"/>
              <a:t> </a:t>
            </a:r>
            <a:r>
              <a:rPr dirty="0" spc="15"/>
              <a:t>it</a:t>
            </a:r>
            <a:r>
              <a:rPr dirty="0" spc="-50"/>
              <a:t> 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01134" y="2852674"/>
            <a:ext cx="6685280" cy="97790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80"/>
              </a:spcBef>
            </a:pPr>
            <a:r>
              <a:rPr dirty="0" sz="3300">
                <a:solidFill>
                  <a:srgbClr val="FFFFFF"/>
                </a:solidFill>
                <a:latin typeface="Trebuchet MS"/>
                <a:cs typeface="Trebuchet MS"/>
              </a:rPr>
              <a:t>https://miro.com/app/board/uXjV </a:t>
            </a:r>
            <a:r>
              <a:rPr dirty="0" sz="3300" spc="-9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00" spc="5">
                <a:solidFill>
                  <a:srgbClr val="FFFFFF"/>
                </a:solidFill>
                <a:latin typeface="Trebuchet MS"/>
                <a:cs typeface="Trebuchet MS"/>
              </a:rPr>
              <a:t>POy_zvk=/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76700" y="3257550"/>
            <a:ext cx="190500" cy="219075"/>
          </a:xfrm>
          <a:custGeom>
            <a:avLst/>
            <a:gdLst/>
            <a:ahLst/>
            <a:cxnLst/>
            <a:rect l="l" t="t" r="r" b="b"/>
            <a:pathLst>
              <a:path w="190500" h="219075">
                <a:moveTo>
                  <a:pt x="0" y="0"/>
                </a:moveTo>
                <a:lnTo>
                  <a:pt x="0" y="219075"/>
                </a:lnTo>
                <a:lnTo>
                  <a:pt x="190500" y="1094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02" y="634111"/>
            <a:ext cx="7468234" cy="1118235"/>
          </a:xfrm>
          <a:prstGeom prst="rect"/>
        </p:spPr>
        <p:txBody>
          <a:bodyPr wrap="square" lIns="0" tIns="31114" rIns="0" bIns="0" rtlCol="0" vert="horz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244"/>
              </a:spcBef>
            </a:pPr>
            <a:r>
              <a:rPr dirty="0" spc="-10"/>
              <a:t>What</a:t>
            </a:r>
            <a:r>
              <a:rPr dirty="0" spc="25"/>
              <a:t> </a:t>
            </a:r>
            <a:r>
              <a:rPr dirty="0" spc="10"/>
              <a:t>is</a:t>
            </a:r>
            <a:r>
              <a:rPr dirty="0" spc="-70"/>
              <a:t> </a:t>
            </a:r>
            <a:r>
              <a:rPr dirty="0"/>
              <a:t>our</a:t>
            </a:r>
            <a:r>
              <a:rPr dirty="0" spc="-20"/>
              <a:t> </a:t>
            </a:r>
            <a:r>
              <a:rPr dirty="0" spc="-5"/>
              <a:t>customers</a:t>
            </a:r>
            <a:r>
              <a:rPr dirty="0"/>
              <a:t> </a:t>
            </a:r>
            <a:r>
              <a:rPr dirty="0" spc="5"/>
              <a:t>problems</a:t>
            </a:r>
            <a:r>
              <a:rPr dirty="0" spc="-65"/>
              <a:t> </a:t>
            </a:r>
            <a:r>
              <a:rPr dirty="0" spc="-15"/>
              <a:t>and </a:t>
            </a:r>
            <a:r>
              <a:rPr dirty="0" spc="-1065"/>
              <a:t> </a:t>
            </a:r>
            <a:r>
              <a:rPr dirty="0"/>
              <a:t>how</a:t>
            </a:r>
            <a:r>
              <a:rPr dirty="0" spc="-20"/>
              <a:t> </a:t>
            </a:r>
            <a:r>
              <a:rPr dirty="0" spc="10"/>
              <a:t>we</a:t>
            </a:r>
            <a:r>
              <a:rPr dirty="0" spc="-50"/>
              <a:t> </a:t>
            </a:r>
            <a:r>
              <a:rPr dirty="0" spc="10"/>
              <a:t>give</a:t>
            </a:r>
            <a:r>
              <a:rPr dirty="0" spc="-50"/>
              <a:t> </a:t>
            </a:r>
            <a:r>
              <a:rPr dirty="0" spc="-10"/>
              <a:t>them</a:t>
            </a:r>
            <a:r>
              <a:rPr dirty="0" spc="45"/>
              <a:t> </a:t>
            </a:r>
            <a:r>
              <a:rPr dirty="0" spc="-10"/>
              <a:t>the</a:t>
            </a:r>
            <a:r>
              <a:rPr dirty="0" spc="20"/>
              <a:t> </a:t>
            </a:r>
            <a:r>
              <a:rPr dirty="0" spc="-5"/>
              <a:t>solutions</a:t>
            </a:r>
            <a:r>
              <a:rPr dirty="0" spc="5"/>
              <a:t> 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02" y="2177414"/>
            <a:ext cx="8439785" cy="37039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3535">
              <a:lnSpc>
                <a:spcPct val="100699"/>
              </a:lnSpc>
              <a:spcBef>
                <a:spcPts val="100"/>
              </a:spcBef>
            </a:pPr>
            <a:r>
              <a:rPr dirty="0" sz="2550" spc="-24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2550" spc="-355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50">
                <a:solidFill>
                  <a:srgbClr val="3E7818"/>
                </a:solidFill>
                <a:latin typeface="Trebuchet MS"/>
                <a:cs typeface="Trebuchet MS"/>
              </a:rPr>
              <a:t>M</a:t>
            </a:r>
            <a:r>
              <a:rPr dirty="0" sz="3200" spc="40">
                <a:solidFill>
                  <a:srgbClr val="3E7818"/>
                </a:solidFill>
                <a:latin typeface="Trebuchet MS"/>
                <a:cs typeface="Trebuchet MS"/>
              </a:rPr>
              <a:t>a</a:t>
            </a:r>
            <a:r>
              <a:rPr dirty="0" sz="3200" spc="45">
                <a:solidFill>
                  <a:srgbClr val="3E7818"/>
                </a:solidFill>
                <a:latin typeface="Trebuchet MS"/>
                <a:cs typeface="Trebuchet MS"/>
              </a:rPr>
              <a:t>n</a:t>
            </a:r>
            <a:r>
              <a:rPr dirty="0" sz="3200" spc="10">
                <a:solidFill>
                  <a:srgbClr val="3E7818"/>
                </a:solidFill>
                <a:latin typeface="Trebuchet MS"/>
                <a:cs typeface="Trebuchet MS"/>
              </a:rPr>
              <a:t>y</a:t>
            </a:r>
            <a:r>
              <a:rPr dirty="0" sz="3200" spc="-16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10">
                <a:solidFill>
                  <a:srgbClr val="3E7818"/>
                </a:solidFill>
                <a:latin typeface="Trebuchet MS"/>
                <a:cs typeface="Trebuchet MS"/>
              </a:rPr>
              <a:t>p</a:t>
            </a:r>
            <a:r>
              <a:rPr dirty="0" sz="3200" spc="-15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200" spc="15">
                <a:solidFill>
                  <a:srgbClr val="3E7818"/>
                </a:solidFill>
                <a:latin typeface="Trebuchet MS"/>
                <a:cs typeface="Trebuchet MS"/>
              </a:rPr>
              <a:t>op</a:t>
            </a:r>
            <a:r>
              <a:rPr dirty="0" sz="3200" spc="20">
                <a:solidFill>
                  <a:srgbClr val="3E7818"/>
                </a:solidFill>
                <a:latin typeface="Trebuchet MS"/>
                <a:cs typeface="Trebuchet MS"/>
              </a:rPr>
              <a:t>l</a:t>
            </a:r>
            <a:r>
              <a:rPr dirty="0" sz="3200" spc="15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200" spc="-3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50">
                <a:solidFill>
                  <a:srgbClr val="3E7818"/>
                </a:solidFill>
                <a:latin typeface="Trebuchet MS"/>
                <a:cs typeface="Trebuchet MS"/>
              </a:rPr>
              <a:t>n</a:t>
            </a:r>
            <a:r>
              <a:rPr dirty="0" sz="3200" spc="-20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200" spc="40">
                <a:solidFill>
                  <a:srgbClr val="3E7818"/>
                </a:solidFill>
                <a:latin typeface="Trebuchet MS"/>
                <a:cs typeface="Trebuchet MS"/>
              </a:rPr>
              <a:t>g</a:t>
            </a:r>
            <a:r>
              <a:rPr dirty="0" sz="3200" spc="20">
                <a:solidFill>
                  <a:srgbClr val="3E7818"/>
                </a:solidFill>
                <a:latin typeface="Trebuchet MS"/>
                <a:cs typeface="Trebuchet MS"/>
              </a:rPr>
              <a:t>l</a:t>
            </a:r>
            <a:r>
              <a:rPr dirty="0" sz="3200" spc="-20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200" spc="-15">
                <a:solidFill>
                  <a:srgbClr val="3E7818"/>
                </a:solidFill>
                <a:latin typeface="Trebuchet MS"/>
                <a:cs typeface="Trebuchet MS"/>
              </a:rPr>
              <a:t>c</a:t>
            </a:r>
            <a:r>
              <a:rPr dirty="0" sz="3200" spc="10">
                <a:solidFill>
                  <a:srgbClr val="3E7818"/>
                </a:solidFill>
                <a:latin typeface="Trebuchet MS"/>
                <a:cs typeface="Trebuchet MS"/>
              </a:rPr>
              <a:t>t</a:t>
            </a:r>
            <a:r>
              <a:rPr dirty="0" sz="3200" spc="-7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5">
                <a:solidFill>
                  <a:srgbClr val="3E7818"/>
                </a:solidFill>
                <a:latin typeface="Trebuchet MS"/>
                <a:cs typeface="Trebuchet MS"/>
              </a:rPr>
              <a:t>t</a:t>
            </a:r>
            <a:r>
              <a:rPr dirty="0" sz="3200" spc="45">
                <a:solidFill>
                  <a:srgbClr val="3E7818"/>
                </a:solidFill>
                <a:latin typeface="Trebuchet MS"/>
                <a:cs typeface="Trebuchet MS"/>
              </a:rPr>
              <a:t>h</a:t>
            </a:r>
            <a:r>
              <a:rPr dirty="0" sz="3200" spc="15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200" spc="-10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-15">
                <a:solidFill>
                  <a:srgbClr val="3E7818"/>
                </a:solidFill>
                <a:latin typeface="Trebuchet MS"/>
                <a:cs typeface="Trebuchet MS"/>
              </a:rPr>
              <a:t>i</a:t>
            </a:r>
            <a:r>
              <a:rPr dirty="0" sz="3200" spc="-25">
                <a:solidFill>
                  <a:srgbClr val="3E7818"/>
                </a:solidFill>
                <a:latin typeface="Trebuchet MS"/>
                <a:cs typeface="Trebuchet MS"/>
              </a:rPr>
              <a:t>ss</a:t>
            </a:r>
            <a:r>
              <a:rPr dirty="0" sz="3200" spc="45">
                <a:solidFill>
                  <a:srgbClr val="3E7818"/>
                </a:solidFill>
                <a:latin typeface="Trebuchet MS"/>
                <a:cs typeface="Trebuchet MS"/>
              </a:rPr>
              <a:t>u</a:t>
            </a:r>
            <a:r>
              <a:rPr dirty="0" sz="3200" spc="15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200" spc="4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10">
                <a:solidFill>
                  <a:srgbClr val="3E7818"/>
                </a:solidFill>
                <a:latin typeface="Trebuchet MS"/>
                <a:cs typeface="Trebuchet MS"/>
              </a:rPr>
              <a:t>of</a:t>
            </a:r>
            <a:r>
              <a:rPr dirty="0" sz="3200" spc="-6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45">
                <a:solidFill>
                  <a:srgbClr val="3E7818"/>
                </a:solidFill>
                <a:latin typeface="Trebuchet MS"/>
                <a:cs typeface="Trebuchet MS"/>
              </a:rPr>
              <a:t>h</a:t>
            </a:r>
            <a:r>
              <a:rPr dirty="0" sz="3200" spc="-20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200" spc="40">
                <a:solidFill>
                  <a:srgbClr val="3E7818"/>
                </a:solidFill>
                <a:latin typeface="Trebuchet MS"/>
                <a:cs typeface="Trebuchet MS"/>
              </a:rPr>
              <a:t>a</a:t>
            </a:r>
            <a:r>
              <a:rPr dirty="0" sz="3200" spc="20">
                <a:solidFill>
                  <a:srgbClr val="3E7818"/>
                </a:solidFill>
                <a:latin typeface="Trebuchet MS"/>
                <a:cs typeface="Trebuchet MS"/>
              </a:rPr>
              <a:t>l</a:t>
            </a:r>
            <a:r>
              <a:rPr dirty="0" sz="3200" spc="5">
                <a:solidFill>
                  <a:srgbClr val="3E7818"/>
                </a:solidFill>
                <a:latin typeface="Trebuchet MS"/>
                <a:cs typeface="Trebuchet MS"/>
              </a:rPr>
              <a:t>t</a:t>
            </a:r>
            <a:r>
              <a:rPr dirty="0" sz="3200" spc="15">
                <a:solidFill>
                  <a:srgbClr val="3E7818"/>
                </a:solidFill>
                <a:latin typeface="Trebuchet MS"/>
                <a:cs typeface="Trebuchet MS"/>
              </a:rPr>
              <a:t>h</a:t>
            </a:r>
            <a:r>
              <a:rPr dirty="0" sz="3200" spc="-11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40">
                <a:solidFill>
                  <a:srgbClr val="3E7818"/>
                </a:solidFill>
                <a:latin typeface="Trebuchet MS"/>
                <a:cs typeface="Trebuchet MS"/>
              </a:rPr>
              <a:t>a</a:t>
            </a:r>
            <a:r>
              <a:rPr dirty="0" sz="3200" spc="-25">
                <a:solidFill>
                  <a:srgbClr val="3E7818"/>
                </a:solidFill>
                <a:latin typeface="Trebuchet MS"/>
                <a:cs typeface="Trebuchet MS"/>
              </a:rPr>
              <a:t>n</a:t>
            </a:r>
            <a:r>
              <a:rPr dirty="0" sz="3200" spc="10">
                <a:solidFill>
                  <a:srgbClr val="3E7818"/>
                </a:solidFill>
                <a:latin typeface="Trebuchet MS"/>
                <a:cs typeface="Trebuchet MS"/>
              </a:rPr>
              <a:t>d  </a:t>
            </a:r>
            <a:r>
              <a:rPr dirty="0" sz="3200">
                <a:solidFill>
                  <a:srgbClr val="3E7818"/>
                </a:solidFill>
                <a:latin typeface="Trebuchet MS"/>
                <a:cs typeface="Trebuchet MS"/>
              </a:rPr>
              <a:t>fitness </a:t>
            </a:r>
            <a:r>
              <a:rPr dirty="0" sz="3200" spc="5">
                <a:solidFill>
                  <a:srgbClr val="3E7818"/>
                </a:solidFill>
                <a:latin typeface="Trebuchet MS"/>
                <a:cs typeface="Trebuchet MS"/>
              </a:rPr>
              <a:t>because </a:t>
            </a:r>
            <a:r>
              <a:rPr dirty="0" sz="3200" spc="10">
                <a:solidFill>
                  <a:srgbClr val="3E7818"/>
                </a:solidFill>
                <a:latin typeface="Trebuchet MS"/>
                <a:cs typeface="Trebuchet MS"/>
              </a:rPr>
              <a:t>they </a:t>
            </a:r>
            <a:r>
              <a:rPr dirty="0" sz="3200" spc="25">
                <a:solidFill>
                  <a:srgbClr val="3E7818"/>
                </a:solidFill>
                <a:latin typeface="Trebuchet MS"/>
                <a:cs typeface="Trebuchet MS"/>
              </a:rPr>
              <a:t>are </a:t>
            </a:r>
            <a:r>
              <a:rPr dirty="0" sz="3200" spc="10">
                <a:solidFill>
                  <a:srgbClr val="3E7818"/>
                </a:solidFill>
                <a:latin typeface="Trebuchet MS"/>
                <a:cs typeface="Trebuchet MS"/>
              </a:rPr>
              <a:t>too </a:t>
            </a:r>
            <a:r>
              <a:rPr dirty="0" sz="3200" spc="15">
                <a:solidFill>
                  <a:srgbClr val="3E7818"/>
                </a:solidFill>
                <a:latin typeface="Trebuchet MS"/>
                <a:cs typeface="Trebuchet MS"/>
              </a:rPr>
              <a:t>busy/lazy </a:t>
            </a:r>
            <a:r>
              <a:rPr dirty="0" sz="3200" spc="5">
                <a:solidFill>
                  <a:srgbClr val="3E7818"/>
                </a:solidFill>
                <a:latin typeface="Trebuchet MS"/>
                <a:cs typeface="Trebuchet MS"/>
              </a:rPr>
              <a:t>to </a:t>
            </a:r>
            <a:r>
              <a:rPr dirty="0" sz="3200" spc="1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15">
                <a:solidFill>
                  <a:srgbClr val="3E7818"/>
                </a:solidFill>
                <a:latin typeface="Trebuchet MS"/>
                <a:cs typeface="Trebuchet MS"/>
              </a:rPr>
              <a:t>care</a:t>
            </a:r>
            <a:r>
              <a:rPr dirty="0" sz="3200" spc="-10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10">
                <a:solidFill>
                  <a:srgbClr val="3E7818"/>
                </a:solidFill>
                <a:latin typeface="Trebuchet MS"/>
                <a:cs typeface="Trebuchet MS"/>
              </a:rPr>
              <a:t>for</a:t>
            </a:r>
            <a:r>
              <a:rPr dirty="0" sz="3200" spc="2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5">
                <a:solidFill>
                  <a:srgbClr val="3E7818"/>
                </a:solidFill>
                <a:latin typeface="Trebuchet MS"/>
                <a:cs typeface="Trebuchet MS"/>
              </a:rPr>
              <a:t>their</a:t>
            </a:r>
            <a:r>
              <a:rPr dirty="0" sz="3200" spc="-5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3E7818"/>
                </a:solidFill>
                <a:latin typeface="Trebuchet MS"/>
                <a:cs typeface="Trebuchet MS"/>
              </a:rPr>
              <a:t>fitness</a:t>
            </a:r>
            <a:r>
              <a:rPr dirty="0" sz="3200" spc="-2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30">
                <a:solidFill>
                  <a:srgbClr val="3E7818"/>
                </a:solidFill>
                <a:latin typeface="Trebuchet MS"/>
                <a:cs typeface="Trebuchet MS"/>
              </a:rPr>
              <a:t>and</a:t>
            </a:r>
            <a:r>
              <a:rPr dirty="0" sz="3200" spc="-6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3E7818"/>
                </a:solidFill>
                <a:latin typeface="Trebuchet MS"/>
                <a:cs typeface="Trebuchet MS"/>
              </a:rPr>
              <a:t>lifestyle</a:t>
            </a:r>
            <a:r>
              <a:rPr dirty="0" sz="3200" spc="-3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10">
                <a:solidFill>
                  <a:srgbClr val="3E7818"/>
                </a:solidFill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000">
              <a:latin typeface="Trebuchet MS"/>
              <a:cs typeface="Trebuchet MS"/>
            </a:endParaRPr>
          </a:p>
          <a:p>
            <a:pPr marL="12700">
              <a:lnSpc>
                <a:spcPts val="3835"/>
              </a:lnSpc>
            </a:pPr>
            <a:r>
              <a:rPr dirty="0" sz="2550" spc="-24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2550" spc="-35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105">
                <a:solidFill>
                  <a:srgbClr val="3E7818"/>
                </a:solidFill>
                <a:latin typeface="Trebuchet MS"/>
                <a:cs typeface="Trebuchet MS"/>
              </a:rPr>
              <a:t>W</a:t>
            </a:r>
            <a:r>
              <a:rPr dirty="0" sz="3200" spc="15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200" spc="-3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10">
                <a:solidFill>
                  <a:srgbClr val="3E7818"/>
                </a:solidFill>
                <a:latin typeface="Trebuchet MS"/>
                <a:cs typeface="Trebuchet MS"/>
              </a:rPr>
              <a:t>p</a:t>
            </a:r>
            <a:r>
              <a:rPr dirty="0" sz="3200" spc="30">
                <a:solidFill>
                  <a:srgbClr val="3E7818"/>
                </a:solidFill>
                <a:latin typeface="Trebuchet MS"/>
                <a:cs typeface="Trebuchet MS"/>
              </a:rPr>
              <a:t>r</a:t>
            </a:r>
            <a:r>
              <a:rPr dirty="0" sz="3200" spc="15">
                <a:solidFill>
                  <a:srgbClr val="3E7818"/>
                </a:solidFill>
                <a:latin typeface="Trebuchet MS"/>
                <a:cs typeface="Trebuchet MS"/>
              </a:rPr>
              <a:t>o</a:t>
            </a:r>
            <a:r>
              <a:rPr dirty="0" sz="3200" spc="-5">
                <a:solidFill>
                  <a:srgbClr val="3E7818"/>
                </a:solidFill>
                <a:latin typeface="Trebuchet MS"/>
                <a:cs typeface="Trebuchet MS"/>
              </a:rPr>
              <a:t>v</a:t>
            </a:r>
            <a:r>
              <a:rPr dirty="0" sz="3200" spc="-15">
                <a:solidFill>
                  <a:srgbClr val="3E7818"/>
                </a:solidFill>
                <a:latin typeface="Trebuchet MS"/>
                <a:cs typeface="Trebuchet MS"/>
              </a:rPr>
              <a:t>i</a:t>
            </a:r>
            <a:r>
              <a:rPr dirty="0" sz="3200" spc="10">
                <a:solidFill>
                  <a:srgbClr val="3E7818"/>
                </a:solidFill>
                <a:latin typeface="Trebuchet MS"/>
                <a:cs typeface="Trebuchet MS"/>
              </a:rPr>
              <a:t>d</a:t>
            </a:r>
            <a:r>
              <a:rPr dirty="0" sz="3200" spc="15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200" spc="-9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40">
                <a:solidFill>
                  <a:srgbClr val="3E7818"/>
                </a:solidFill>
                <a:latin typeface="Trebuchet MS"/>
                <a:cs typeface="Trebuchet MS"/>
              </a:rPr>
              <a:t>a</a:t>
            </a:r>
            <a:r>
              <a:rPr dirty="0" sz="3200" spc="10">
                <a:solidFill>
                  <a:srgbClr val="3E7818"/>
                </a:solidFill>
                <a:latin typeface="Trebuchet MS"/>
                <a:cs typeface="Trebuchet MS"/>
              </a:rPr>
              <a:t>dv</a:t>
            </a:r>
            <a:r>
              <a:rPr dirty="0" sz="3200" spc="-15">
                <a:solidFill>
                  <a:srgbClr val="3E7818"/>
                </a:solidFill>
                <a:latin typeface="Trebuchet MS"/>
                <a:cs typeface="Trebuchet MS"/>
              </a:rPr>
              <a:t>ic</a:t>
            </a:r>
            <a:r>
              <a:rPr dirty="0" sz="3200" spc="15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200" spc="-3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10">
                <a:solidFill>
                  <a:srgbClr val="3E7818"/>
                </a:solidFill>
                <a:latin typeface="Trebuchet MS"/>
                <a:cs typeface="Trebuchet MS"/>
              </a:rPr>
              <a:t>,</a:t>
            </a:r>
            <a:r>
              <a:rPr dirty="0" sz="3200" spc="-5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40">
                <a:solidFill>
                  <a:srgbClr val="3E7818"/>
                </a:solidFill>
                <a:latin typeface="Trebuchet MS"/>
                <a:cs typeface="Trebuchet MS"/>
              </a:rPr>
              <a:t>g</a:t>
            </a:r>
            <a:r>
              <a:rPr dirty="0" sz="3200" spc="45">
                <a:solidFill>
                  <a:srgbClr val="3E7818"/>
                </a:solidFill>
                <a:latin typeface="Trebuchet MS"/>
                <a:cs typeface="Trebuchet MS"/>
              </a:rPr>
              <a:t>u</a:t>
            </a:r>
            <a:r>
              <a:rPr dirty="0" sz="3200" spc="-15">
                <a:solidFill>
                  <a:srgbClr val="3E7818"/>
                </a:solidFill>
                <a:latin typeface="Trebuchet MS"/>
                <a:cs typeface="Trebuchet MS"/>
              </a:rPr>
              <a:t>i</a:t>
            </a:r>
            <a:r>
              <a:rPr dirty="0" sz="3200" spc="10">
                <a:solidFill>
                  <a:srgbClr val="3E7818"/>
                </a:solidFill>
                <a:latin typeface="Trebuchet MS"/>
                <a:cs typeface="Trebuchet MS"/>
              </a:rPr>
              <a:t>d</a:t>
            </a:r>
            <a:r>
              <a:rPr dirty="0" sz="3200" spc="45">
                <a:solidFill>
                  <a:srgbClr val="3E7818"/>
                </a:solidFill>
                <a:latin typeface="Trebuchet MS"/>
                <a:cs typeface="Trebuchet MS"/>
              </a:rPr>
              <a:t>an</a:t>
            </a:r>
            <a:r>
              <a:rPr dirty="0" sz="3200" spc="-15">
                <a:solidFill>
                  <a:srgbClr val="3E7818"/>
                </a:solidFill>
                <a:latin typeface="Trebuchet MS"/>
                <a:cs typeface="Trebuchet MS"/>
              </a:rPr>
              <a:t>c</a:t>
            </a:r>
            <a:r>
              <a:rPr dirty="0" sz="3200" spc="15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200" spc="-17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10">
                <a:solidFill>
                  <a:srgbClr val="3E7818"/>
                </a:solidFill>
                <a:latin typeface="Trebuchet MS"/>
                <a:cs typeface="Trebuchet MS"/>
              </a:rPr>
              <a:t>,</a:t>
            </a:r>
            <a:endParaRPr sz="3200">
              <a:latin typeface="Trebuchet MS"/>
              <a:cs typeface="Trebuchet MS"/>
            </a:endParaRPr>
          </a:p>
          <a:p>
            <a:pPr marL="355600" marR="444500">
              <a:lnSpc>
                <a:spcPts val="3829"/>
              </a:lnSpc>
              <a:spcBef>
                <a:spcPts val="110"/>
              </a:spcBef>
            </a:pPr>
            <a:r>
              <a:rPr dirty="0" sz="3200" spc="20">
                <a:solidFill>
                  <a:srgbClr val="3E7818"/>
                </a:solidFill>
                <a:latin typeface="Trebuchet MS"/>
                <a:cs typeface="Trebuchet MS"/>
              </a:rPr>
              <a:t>healthy</a:t>
            </a:r>
            <a:r>
              <a:rPr dirty="0" sz="3200" spc="-15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15">
                <a:solidFill>
                  <a:srgbClr val="3E7818"/>
                </a:solidFill>
                <a:latin typeface="Trebuchet MS"/>
                <a:cs typeface="Trebuchet MS"/>
              </a:rPr>
              <a:t>meals</a:t>
            </a:r>
            <a:r>
              <a:rPr dirty="0" sz="3200" spc="-10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30">
                <a:solidFill>
                  <a:srgbClr val="3E7818"/>
                </a:solidFill>
                <a:latin typeface="Trebuchet MS"/>
                <a:cs typeface="Trebuchet MS"/>
              </a:rPr>
              <a:t>and</a:t>
            </a:r>
            <a:r>
              <a:rPr dirty="0" sz="3200" spc="-7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15">
                <a:solidFill>
                  <a:srgbClr val="3E7818"/>
                </a:solidFill>
                <a:latin typeface="Trebuchet MS"/>
                <a:cs typeface="Trebuchet MS"/>
              </a:rPr>
              <a:t>products</a:t>
            </a:r>
            <a:r>
              <a:rPr dirty="0" sz="3200" spc="-19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15">
                <a:solidFill>
                  <a:srgbClr val="3E7818"/>
                </a:solidFill>
                <a:latin typeface="Trebuchet MS"/>
                <a:cs typeface="Trebuchet MS"/>
              </a:rPr>
              <a:t>while</a:t>
            </a:r>
            <a:r>
              <a:rPr dirty="0" sz="3200" spc="-3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5">
                <a:solidFill>
                  <a:srgbClr val="3E7818"/>
                </a:solidFill>
                <a:latin typeface="Trebuchet MS"/>
                <a:cs typeface="Trebuchet MS"/>
              </a:rPr>
              <a:t>you</a:t>
            </a:r>
            <a:r>
              <a:rPr dirty="0" sz="3200" spc="-4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25">
                <a:solidFill>
                  <a:srgbClr val="3E7818"/>
                </a:solidFill>
                <a:latin typeface="Trebuchet MS"/>
                <a:cs typeface="Trebuchet MS"/>
              </a:rPr>
              <a:t>are </a:t>
            </a:r>
            <a:r>
              <a:rPr dirty="0" sz="3200" spc="-95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3E7818"/>
                </a:solidFill>
                <a:latin typeface="Trebuchet MS"/>
                <a:cs typeface="Trebuchet MS"/>
              </a:rPr>
              <a:t>in</a:t>
            </a:r>
            <a:r>
              <a:rPr dirty="0" sz="3200" spc="-3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15">
                <a:solidFill>
                  <a:srgbClr val="3E7818"/>
                </a:solidFill>
                <a:latin typeface="Trebuchet MS"/>
                <a:cs typeface="Trebuchet MS"/>
              </a:rPr>
              <a:t>your</a:t>
            </a:r>
            <a:r>
              <a:rPr dirty="0" sz="3200" spc="-5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25">
                <a:solidFill>
                  <a:srgbClr val="3E7818"/>
                </a:solidFill>
                <a:latin typeface="Trebuchet MS"/>
                <a:cs typeface="Trebuchet MS"/>
              </a:rPr>
              <a:t>home</a:t>
            </a:r>
            <a:r>
              <a:rPr dirty="0" sz="3200" spc="-10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10">
                <a:solidFill>
                  <a:srgbClr val="3E7818"/>
                </a:solidFill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02" y="634111"/>
            <a:ext cx="7456805" cy="1118235"/>
          </a:xfrm>
          <a:prstGeom prst="rect"/>
        </p:spPr>
        <p:txBody>
          <a:bodyPr wrap="square" lIns="0" tIns="31114" rIns="0" bIns="0" rtlCol="0" vert="horz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244"/>
              </a:spcBef>
            </a:pPr>
            <a:r>
              <a:rPr dirty="0" spc="-5"/>
              <a:t>How </a:t>
            </a:r>
            <a:r>
              <a:rPr dirty="0" spc="5"/>
              <a:t>do </a:t>
            </a:r>
            <a:r>
              <a:rPr dirty="0" spc="10"/>
              <a:t>we </a:t>
            </a:r>
            <a:r>
              <a:rPr dirty="0" spc="5"/>
              <a:t>decide </a:t>
            </a:r>
            <a:r>
              <a:rPr dirty="0"/>
              <a:t>our </a:t>
            </a:r>
            <a:r>
              <a:rPr dirty="0" spc="5"/>
              <a:t>prices </a:t>
            </a:r>
            <a:r>
              <a:rPr dirty="0"/>
              <a:t>, </a:t>
            </a:r>
            <a:r>
              <a:rPr dirty="0" spc="-15"/>
              <a:t>and </a:t>
            </a:r>
            <a:r>
              <a:rPr dirty="0" spc="-10"/>
              <a:t> </a:t>
            </a:r>
            <a:r>
              <a:rPr dirty="0"/>
              <a:t>where</a:t>
            </a:r>
            <a:r>
              <a:rPr dirty="0" spc="-60"/>
              <a:t> </a:t>
            </a:r>
            <a:r>
              <a:rPr dirty="0" spc="5"/>
              <a:t>does</a:t>
            </a:r>
            <a:r>
              <a:rPr dirty="0" spc="-5"/>
              <a:t> </a:t>
            </a:r>
            <a:r>
              <a:rPr dirty="0"/>
              <a:t>our</a:t>
            </a:r>
            <a:r>
              <a:rPr dirty="0" spc="-20"/>
              <a:t> </a:t>
            </a:r>
            <a:r>
              <a:rPr dirty="0" spc="5"/>
              <a:t>income</a:t>
            </a:r>
            <a:r>
              <a:rPr dirty="0" spc="-50"/>
              <a:t> </a:t>
            </a:r>
            <a:r>
              <a:rPr dirty="0" spc="5"/>
              <a:t>come</a:t>
            </a:r>
            <a:r>
              <a:rPr dirty="0" spc="-50"/>
              <a:t> </a:t>
            </a:r>
            <a:r>
              <a:rPr dirty="0" spc="15"/>
              <a:t>from</a:t>
            </a:r>
            <a:r>
              <a:rPr dirty="0" spc="-35"/>
              <a:t> 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02" y="2139314"/>
            <a:ext cx="8347709" cy="362204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355600" marR="5080" indent="-343535">
              <a:lnSpc>
                <a:spcPts val="3229"/>
              </a:lnSpc>
              <a:spcBef>
                <a:spcPts val="520"/>
              </a:spcBef>
            </a:pPr>
            <a:r>
              <a:rPr dirty="0" sz="2400" spc="-229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2400" spc="-17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5">
                <a:solidFill>
                  <a:srgbClr val="3E7818"/>
                </a:solidFill>
                <a:latin typeface="Trebuchet MS"/>
                <a:cs typeface="Trebuchet MS"/>
              </a:rPr>
              <a:t>Our</a:t>
            </a:r>
            <a:r>
              <a:rPr dirty="0" sz="3000" spc="-5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5">
                <a:solidFill>
                  <a:srgbClr val="3E7818"/>
                </a:solidFill>
                <a:latin typeface="Trebuchet MS"/>
                <a:cs typeface="Trebuchet MS"/>
              </a:rPr>
              <a:t>prices</a:t>
            </a:r>
            <a:r>
              <a:rPr dirty="0" sz="3000" spc="-20">
                <a:solidFill>
                  <a:srgbClr val="3E7818"/>
                </a:solidFill>
                <a:latin typeface="Trebuchet MS"/>
                <a:cs typeface="Trebuchet MS"/>
              </a:rPr>
              <a:t> is</a:t>
            </a:r>
            <a:r>
              <a:rPr dirty="0" sz="3000" spc="4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determined</a:t>
            </a:r>
            <a:r>
              <a:rPr dirty="0" sz="3000" spc="-2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15">
                <a:solidFill>
                  <a:srgbClr val="3E7818"/>
                </a:solidFill>
                <a:latin typeface="Trebuchet MS"/>
                <a:cs typeface="Trebuchet MS"/>
              </a:rPr>
              <a:t>by</a:t>
            </a:r>
            <a:r>
              <a:rPr dirty="0" sz="3000" spc="2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15">
                <a:solidFill>
                  <a:srgbClr val="3E7818"/>
                </a:solidFill>
                <a:latin typeface="Trebuchet MS"/>
                <a:cs typeface="Trebuchet MS"/>
              </a:rPr>
              <a:t>cost</a:t>
            </a:r>
            <a:r>
              <a:rPr dirty="0" sz="3000" spc="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25">
                <a:solidFill>
                  <a:srgbClr val="3E7818"/>
                </a:solidFill>
                <a:latin typeface="Trebuchet MS"/>
                <a:cs typeface="Trebuchet MS"/>
              </a:rPr>
              <a:t>of</a:t>
            </a:r>
            <a:r>
              <a:rPr dirty="0" sz="3000" spc="1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the</a:t>
            </a:r>
            <a:r>
              <a:rPr dirty="0" sz="3000" spc="1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20">
                <a:solidFill>
                  <a:srgbClr val="3E7818"/>
                </a:solidFill>
                <a:latin typeface="Trebuchet MS"/>
                <a:cs typeface="Trebuchet MS"/>
              </a:rPr>
              <a:t>session </a:t>
            </a:r>
            <a:r>
              <a:rPr dirty="0" sz="3000" spc="-88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5">
                <a:solidFill>
                  <a:srgbClr val="3E7818"/>
                </a:solidFill>
                <a:latin typeface="Trebuchet MS"/>
                <a:cs typeface="Trebuchet MS"/>
              </a:rPr>
              <a:t>with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 the</a:t>
            </a:r>
            <a:r>
              <a:rPr dirty="0" sz="3000" spc="-7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experts</a:t>
            </a:r>
            <a:r>
              <a:rPr dirty="0" sz="3000" spc="-2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5">
                <a:solidFill>
                  <a:srgbClr val="3E7818"/>
                </a:solidFill>
                <a:latin typeface="Trebuchet MS"/>
                <a:cs typeface="Trebuchet MS"/>
              </a:rPr>
              <a:t>and</a:t>
            </a:r>
            <a:r>
              <a:rPr dirty="0" sz="3000" spc="-2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5">
                <a:solidFill>
                  <a:srgbClr val="3E7818"/>
                </a:solidFill>
                <a:latin typeface="Trebuchet MS"/>
                <a:cs typeface="Trebuchet MS"/>
              </a:rPr>
              <a:t>products</a:t>
            </a:r>
            <a:r>
              <a:rPr dirty="0" sz="3000" spc="-2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5">
                <a:solidFill>
                  <a:srgbClr val="3E7818"/>
                </a:solidFill>
                <a:latin typeface="Trebuchet MS"/>
                <a:cs typeface="Trebuchet MS"/>
              </a:rPr>
              <a:t>prices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450">
              <a:latin typeface="Trebuchet MS"/>
              <a:cs typeface="Trebuchet MS"/>
            </a:endParaRPr>
          </a:p>
          <a:p>
            <a:pPr marL="355600" marR="59690" indent="-343535">
              <a:lnSpc>
                <a:spcPct val="90200"/>
              </a:lnSpc>
            </a:pPr>
            <a:r>
              <a:rPr dirty="0" sz="2400" spc="-229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2400" spc="-17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60">
                <a:solidFill>
                  <a:srgbClr val="3E7818"/>
                </a:solidFill>
                <a:latin typeface="Trebuchet MS"/>
                <a:cs typeface="Trebuchet MS"/>
              </a:rPr>
              <a:t>W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000" spc="1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5">
                <a:solidFill>
                  <a:srgbClr val="3E7818"/>
                </a:solidFill>
                <a:latin typeface="Trebuchet MS"/>
                <a:cs typeface="Trebuchet MS"/>
              </a:rPr>
              <a:t>tak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000" spc="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a</a:t>
            </a:r>
            <a:r>
              <a:rPr dirty="0" sz="3000" spc="-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30">
                <a:solidFill>
                  <a:srgbClr val="3E7818"/>
                </a:solidFill>
                <a:latin typeface="Trebuchet MS"/>
                <a:cs typeface="Trebuchet MS"/>
              </a:rPr>
              <a:t>p</a:t>
            </a:r>
            <a:r>
              <a:rPr dirty="0" sz="3000" spc="10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000" spc="30">
                <a:solidFill>
                  <a:srgbClr val="3E7818"/>
                </a:solidFill>
                <a:latin typeface="Trebuchet MS"/>
                <a:cs typeface="Trebuchet MS"/>
              </a:rPr>
              <a:t>r</a:t>
            </a:r>
            <a:r>
              <a:rPr dirty="0" sz="3000" spc="10">
                <a:solidFill>
                  <a:srgbClr val="3E7818"/>
                </a:solidFill>
                <a:latin typeface="Trebuchet MS"/>
                <a:cs typeface="Trebuchet MS"/>
              </a:rPr>
              <a:t>ce</a:t>
            </a:r>
            <a:r>
              <a:rPr dirty="0" sz="3000" spc="5">
                <a:solidFill>
                  <a:srgbClr val="3E7818"/>
                </a:solidFill>
                <a:latin typeface="Trebuchet MS"/>
                <a:cs typeface="Trebuchet MS"/>
              </a:rPr>
              <a:t>nt</a:t>
            </a:r>
            <a:r>
              <a:rPr dirty="0" sz="3000" spc="-5">
                <a:solidFill>
                  <a:srgbClr val="3E7818"/>
                </a:solidFill>
                <a:latin typeface="Trebuchet MS"/>
                <a:cs typeface="Trebuchet MS"/>
              </a:rPr>
              <a:t>ag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000" spc="-7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10">
                <a:solidFill>
                  <a:srgbClr val="3E7818"/>
                </a:solidFill>
                <a:latin typeface="Trebuchet MS"/>
                <a:cs typeface="Trebuchet MS"/>
              </a:rPr>
              <a:t>f</a:t>
            </a:r>
            <a:r>
              <a:rPr dirty="0" sz="3000" spc="30">
                <a:solidFill>
                  <a:srgbClr val="3E7818"/>
                </a:solidFill>
                <a:latin typeface="Trebuchet MS"/>
                <a:cs typeface="Trebuchet MS"/>
              </a:rPr>
              <a:t>r</a:t>
            </a:r>
            <a:r>
              <a:rPr dirty="0" sz="3000" spc="-35">
                <a:solidFill>
                  <a:srgbClr val="3E7818"/>
                </a:solidFill>
                <a:latin typeface="Trebuchet MS"/>
                <a:cs typeface="Trebuchet MS"/>
              </a:rPr>
              <a:t>o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m</a:t>
            </a:r>
            <a:r>
              <a:rPr dirty="0" sz="3000" spc="-2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5">
                <a:solidFill>
                  <a:srgbClr val="3E7818"/>
                </a:solidFill>
                <a:latin typeface="Trebuchet MS"/>
                <a:cs typeface="Trebuchet MS"/>
              </a:rPr>
              <a:t>t</a:t>
            </a:r>
            <a:r>
              <a:rPr dirty="0" sz="3000" spc="15">
                <a:solidFill>
                  <a:srgbClr val="3E7818"/>
                </a:solidFill>
                <a:latin typeface="Trebuchet MS"/>
                <a:cs typeface="Trebuchet MS"/>
              </a:rPr>
              <a:t>h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000" spc="-7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10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x</a:t>
            </a:r>
            <a:r>
              <a:rPr dirty="0" sz="3000" spc="-25">
                <a:solidFill>
                  <a:srgbClr val="3E7818"/>
                </a:solidFill>
                <a:latin typeface="Trebuchet MS"/>
                <a:cs typeface="Trebuchet MS"/>
              </a:rPr>
              <a:t>p</a:t>
            </a:r>
            <a:r>
              <a:rPr dirty="0" sz="3000" spc="10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000" spc="30">
                <a:solidFill>
                  <a:srgbClr val="3E7818"/>
                </a:solidFill>
                <a:latin typeface="Trebuchet MS"/>
                <a:cs typeface="Trebuchet MS"/>
              </a:rPr>
              <a:t>r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t</a:t>
            </a:r>
            <a:r>
              <a:rPr dirty="0" sz="3000" spc="-7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10">
                <a:solidFill>
                  <a:srgbClr val="3E7818"/>
                </a:solidFill>
                <a:latin typeface="Trebuchet MS"/>
                <a:cs typeface="Trebuchet MS"/>
              </a:rPr>
              <a:t>w</a:t>
            </a:r>
            <a:r>
              <a:rPr dirty="0" sz="3000" spc="5">
                <a:solidFill>
                  <a:srgbClr val="3E7818"/>
                </a:solidFill>
                <a:latin typeface="Trebuchet MS"/>
                <a:cs typeface="Trebuchet MS"/>
              </a:rPr>
              <a:t>h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o  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work through </a:t>
            </a:r>
            <a:r>
              <a:rPr dirty="0" sz="3000" spc="-10">
                <a:solidFill>
                  <a:srgbClr val="3E7818"/>
                </a:solidFill>
                <a:latin typeface="Trebuchet MS"/>
                <a:cs typeface="Trebuchet MS"/>
              </a:rPr>
              <a:t>our website 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, </a:t>
            </a:r>
            <a:r>
              <a:rPr dirty="0" sz="3000" spc="-5">
                <a:solidFill>
                  <a:srgbClr val="3E7818"/>
                </a:solidFill>
                <a:latin typeface="Trebuchet MS"/>
                <a:cs typeface="Trebuchet MS"/>
              </a:rPr>
              <a:t>as </a:t>
            </a:r>
            <a:r>
              <a:rPr dirty="0" sz="3000" spc="5">
                <a:solidFill>
                  <a:srgbClr val="3E7818"/>
                </a:solidFill>
                <a:latin typeface="Trebuchet MS"/>
                <a:cs typeface="Trebuchet MS"/>
              </a:rPr>
              <a:t>well we </a:t>
            </a:r>
            <a:r>
              <a:rPr dirty="0" sz="3000" spc="-5">
                <a:solidFill>
                  <a:srgbClr val="3E7818"/>
                </a:solidFill>
                <a:latin typeface="Trebuchet MS"/>
                <a:cs typeface="Trebuchet MS"/>
              </a:rPr>
              <a:t>take an </a:t>
            </a:r>
            <a:r>
              <a:rPr dirty="0" sz="3000" spc="-89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15">
                <a:solidFill>
                  <a:srgbClr val="3E7818"/>
                </a:solidFill>
                <a:latin typeface="Trebuchet MS"/>
                <a:cs typeface="Trebuchet MS"/>
              </a:rPr>
              <a:t>additional</a:t>
            </a:r>
            <a:r>
              <a:rPr dirty="0" sz="3000" spc="7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percentage</a:t>
            </a:r>
            <a:r>
              <a:rPr dirty="0" sz="3000" spc="-7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15">
                <a:solidFill>
                  <a:srgbClr val="3E7818"/>
                </a:solidFill>
                <a:latin typeface="Trebuchet MS"/>
                <a:cs typeface="Trebuchet MS"/>
              </a:rPr>
              <a:t>on</a:t>
            </a:r>
            <a:r>
              <a:rPr dirty="0" sz="3000" spc="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the</a:t>
            </a:r>
            <a:r>
              <a:rPr dirty="0" sz="3000" spc="1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5">
                <a:solidFill>
                  <a:srgbClr val="3E7818"/>
                </a:solidFill>
                <a:latin typeface="Trebuchet MS"/>
                <a:cs typeface="Trebuchet MS"/>
              </a:rPr>
              <a:t>prices</a:t>
            </a:r>
            <a:r>
              <a:rPr dirty="0" sz="3000" spc="-2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25">
                <a:solidFill>
                  <a:srgbClr val="3E7818"/>
                </a:solidFill>
                <a:latin typeface="Trebuchet MS"/>
                <a:cs typeface="Trebuchet MS"/>
              </a:rPr>
              <a:t>of</a:t>
            </a:r>
            <a:r>
              <a:rPr dirty="0" sz="3000" spc="1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5">
                <a:solidFill>
                  <a:srgbClr val="3E7818"/>
                </a:solidFill>
                <a:latin typeface="Trebuchet MS"/>
                <a:cs typeface="Trebuchet MS"/>
              </a:rPr>
              <a:t>meals 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 that</a:t>
            </a:r>
            <a:r>
              <a:rPr dirty="0" sz="3000" spc="-8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5">
                <a:solidFill>
                  <a:srgbClr val="3E7818"/>
                </a:solidFill>
                <a:latin typeface="Trebuchet MS"/>
                <a:cs typeface="Trebuchet MS"/>
              </a:rPr>
              <a:t>are</a:t>
            </a:r>
            <a:r>
              <a:rPr dirty="0" sz="3000" spc="1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10">
                <a:solidFill>
                  <a:srgbClr val="3E7818"/>
                </a:solidFill>
                <a:latin typeface="Trebuchet MS"/>
                <a:cs typeface="Trebuchet MS"/>
              </a:rPr>
              <a:t>displayed</a:t>
            </a:r>
            <a:r>
              <a:rPr dirty="0" sz="3000" spc="4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15">
                <a:solidFill>
                  <a:srgbClr val="3E7818"/>
                </a:solidFill>
                <a:latin typeface="Trebuchet MS"/>
                <a:cs typeface="Trebuchet MS"/>
              </a:rPr>
              <a:t>on</a:t>
            </a:r>
            <a:r>
              <a:rPr dirty="0" sz="3000" spc="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15">
                <a:solidFill>
                  <a:srgbClr val="3E7818"/>
                </a:solidFill>
                <a:latin typeface="Trebuchet MS"/>
                <a:cs typeface="Trebuchet MS"/>
              </a:rPr>
              <a:t>our</a:t>
            </a:r>
            <a:r>
              <a:rPr dirty="0" sz="3000" spc="2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10">
                <a:solidFill>
                  <a:srgbClr val="3E7818"/>
                </a:solidFill>
                <a:latin typeface="Trebuchet MS"/>
                <a:cs typeface="Trebuchet MS"/>
              </a:rPr>
              <a:t>website</a:t>
            </a:r>
            <a:r>
              <a:rPr dirty="0" sz="3000" spc="1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15">
                <a:solidFill>
                  <a:srgbClr val="3E7818"/>
                </a:solidFill>
                <a:latin typeface="Trebuchet MS"/>
                <a:cs typeface="Trebuchet MS"/>
              </a:rPr>
              <a:t>by </a:t>
            </a:r>
            <a:r>
              <a:rPr dirty="0" sz="3000" spc="-1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5">
                <a:solidFill>
                  <a:srgbClr val="3E7818"/>
                </a:solidFill>
                <a:latin typeface="Trebuchet MS"/>
                <a:cs typeface="Trebuchet MS"/>
              </a:rPr>
              <a:t>restaurants</a:t>
            </a:r>
            <a:r>
              <a:rPr dirty="0" sz="3000" spc="-17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5">
                <a:solidFill>
                  <a:srgbClr val="3E7818"/>
                </a:solidFill>
                <a:latin typeface="Trebuchet MS"/>
                <a:cs typeface="Trebuchet MS"/>
              </a:rPr>
              <a:t>who</a:t>
            </a:r>
            <a:r>
              <a:rPr dirty="0" sz="3000" spc="3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10">
                <a:solidFill>
                  <a:srgbClr val="3E7818"/>
                </a:solidFill>
                <a:latin typeface="Trebuchet MS"/>
                <a:cs typeface="Trebuchet MS"/>
              </a:rPr>
              <a:t>provide</a:t>
            </a:r>
            <a:r>
              <a:rPr dirty="0" sz="3000" spc="1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healthy</a:t>
            </a:r>
            <a:r>
              <a:rPr dirty="0" sz="3000" spc="-6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15">
                <a:solidFill>
                  <a:srgbClr val="3E7818"/>
                </a:solidFill>
                <a:latin typeface="Trebuchet MS"/>
                <a:cs typeface="Trebuchet MS"/>
              </a:rPr>
              <a:t>food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602" y="624903"/>
            <a:ext cx="8197850" cy="522795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119380">
              <a:lnSpc>
                <a:spcPct val="101699"/>
              </a:lnSpc>
              <a:spcBef>
                <a:spcPts val="60"/>
              </a:spcBef>
            </a:pPr>
            <a:r>
              <a:rPr dirty="0" sz="3200" spc="35">
                <a:solidFill>
                  <a:srgbClr val="90C225"/>
                </a:solidFill>
                <a:latin typeface="Trebuchet MS"/>
                <a:cs typeface="Trebuchet MS"/>
              </a:rPr>
              <a:t>Who</a:t>
            </a:r>
            <a:r>
              <a:rPr dirty="0" sz="3200" spc="-15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dirty="0" sz="3200" spc="10">
                <a:solidFill>
                  <a:srgbClr val="90C225"/>
                </a:solidFill>
                <a:latin typeface="Trebuchet MS"/>
                <a:cs typeface="Trebuchet MS"/>
              </a:rPr>
              <a:t>do</a:t>
            </a:r>
            <a:r>
              <a:rPr dirty="0" sz="320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dirty="0" sz="3200" spc="15">
                <a:solidFill>
                  <a:srgbClr val="90C225"/>
                </a:solidFill>
                <a:latin typeface="Trebuchet MS"/>
                <a:cs typeface="Trebuchet MS"/>
              </a:rPr>
              <a:t>we</a:t>
            </a:r>
            <a:r>
              <a:rPr dirty="0" sz="3200" spc="-25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dirty="0" sz="3200" spc="10">
                <a:solidFill>
                  <a:srgbClr val="90C225"/>
                </a:solidFill>
                <a:latin typeface="Trebuchet MS"/>
                <a:cs typeface="Trebuchet MS"/>
              </a:rPr>
              <a:t>reach</a:t>
            </a:r>
            <a:r>
              <a:rPr dirty="0" sz="3200" spc="-3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dirty="0" sz="3200" spc="20">
                <a:solidFill>
                  <a:srgbClr val="90C225"/>
                </a:solidFill>
                <a:latin typeface="Trebuchet MS"/>
                <a:cs typeface="Trebuchet MS"/>
              </a:rPr>
              <a:t>our</a:t>
            </a:r>
            <a:r>
              <a:rPr dirty="0" sz="3200" spc="-125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dirty="0" sz="3200" spc="10">
                <a:solidFill>
                  <a:srgbClr val="90C225"/>
                </a:solidFill>
                <a:latin typeface="Trebuchet MS"/>
                <a:cs typeface="Trebuchet MS"/>
              </a:rPr>
              <a:t>customers</a:t>
            </a:r>
            <a:r>
              <a:rPr dirty="0" sz="3200" spc="-3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dirty="0" sz="3200" spc="30">
                <a:solidFill>
                  <a:srgbClr val="90C225"/>
                </a:solidFill>
                <a:latin typeface="Trebuchet MS"/>
                <a:cs typeface="Trebuchet MS"/>
              </a:rPr>
              <a:t>and</a:t>
            </a:r>
            <a:r>
              <a:rPr dirty="0" sz="3200" spc="-14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dirty="0" sz="3200" spc="25">
                <a:solidFill>
                  <a:srgbClr val="90C225"/>
                </a:solidFill>
                <a:latin typeface="Trebuchet MS"/>
                <a:cs typeface="Trebuchet MS"/>
              </a:rPr>
              <a:t>what</a:t>
            </a:r>
            <a:r>
              <a:rPr dirty="0" sz="3200" spc="-75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dirty="0" sz="3200" spc="-5">
                <a:solidFill>
                  <a:srgbClr val="90C225"/>
                </a:solidFill>
                <a:latin typeface="Trebuchet MS"/>
                <a:cs typeface="Trebuchet MS"/>
              </a:rPr>
              <a:t>is </a:t>
            </a:r>
            <a:r>
              <a:rPr dirty="0" sz="3200" spc="-95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dirty="0" sz="3200" spc="20">
                <a:solidFill>
                  <a:srgbClr val="90C225"/>
                </a:solidFill>
                <a:latin typeface="Trebuchet MS"/>
                <a:cs typeface="Trebuchet MS"/>
              </a:rPr>
              <a:t>our</a:t>
            </a:r>
            <a:r>
              <a:rPr dirty="0" sz="3200" spc="-5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dirty="0" sz="3200" spc="15">
                <a:solidFill>
                  <a:srgbClr val="90C225"/>
                </a:solidFill>
                <a:latin typeface="Trebuchet MS"/>
                <a:cs typeface="Trebuchet MS"/>
              </a:rPr>
              <a:t>referral</a:t>
            </a:r>
            <a:r>
              <a:rPr dirty="0" sz="3200" spc="-12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dirty="0" sz="3200" spc="10">
                <a:solidFill>
                  <a:srgbClr val="90C225"/>
                </a:solidFill>
                <a:latin typeface="Trebuchet MS"/>
                <a:cs typeface="Trebuchet MS"/>
              </a:rPr>
              <a:t>generation</a:t>
            </a:r>
            <a:r>
              <a:rPr dirty="0" sz="3200" spc="-114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dirty="0" sz="3200" spc="10">
                <a:solidFill>
                  <a:srgbClr val="90C225"/>
                </a:solidFill>
                <a:latin typeface="Trebuchet MS"/>
                <a:cs typeface="Trebuchet MS"/>
              </a:rPr>
              <a:t>strategy</a:t>
            </a:r>
            <a:r>
              <a:rPr dirty="0" sz="3200" spc="-8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dirty="0" sz="3200" spc="10">
                <a:solidFill>
                  <a:srgbClr val="90C225"/>
                </a:solidFill>
                <a:latin typeface="Trebuchet MS"/>
                <a:cs typeface="Trebuchet MS"/>
              </a:rPr>
              <a:t>?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850">
              <a:latin typeface="Trebuchet MS"/>
              <a:cs typeface="Trebuchet MS"/>
            </a:endParaRPr>
          </a:p>
          <a:p>
            <a:pPr marL="355600" marR="5080" indent="-343535">
              <a:lnSpc>
                <a:spcPct val="90600"/>
              </a:lnSpc>
            </a:pPr>
            <a:r>
              <a:rPr dirty="0" sz="2550" spc="-24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2550" spc="-355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105">
                <a:solidFill>
                  <a:srgbClr val="3E7818"/>
                </a:solidFill>
                <a:latin typeface="Trebuchet MS"/>
                <a:cs typeface="Trebuchet MS"/>
              </a:rPr>
              <a:t>W</a:t>
            </a:r>
            <a:r>
              <a:rPr dirty="0" sz="3200" spc="15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200" spc="-3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50">
                <a:solidFill>
                  <a:srgbClr val="3E7818"/>
                </a:solidFill>
                <a:latin typeface="Trebuchet MS"/>
                <a:cs typeface="Trebuchet MS"/>
              </a:rPr>
              <a:t>u</a:t>
            </a:r>
            <a:r>
              <a:rPr dirty="0" sz="3200" spc="-25">
                <a:solidFill>
                  <a:srgbClr val="3E7818"/>
                </a:solidFill>
                <a:latin typeface="Trebuchet MS"/>
                <a:cs typeface="Trebuchet MS"/>
              </a:rPr>
              <a:t>s</a:t>
            </a:r>
            <a:r>
              <a:rPr dirty="0" sz="3200" spc="15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200" spc="-25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-15">
                <a:solidFill>
                  <a:srgbClr val="3E7818"/>
                </a:solidFill>
                <a:latin typeface="Trebuchet MS"/>
                <a:cs typeface="Trebuchet MS"/>
              </a:rPr>
              <a:t>A</a:t>
            </a:r>
            <a:r>
              <a:rPr dirty="0" sz="3200" spc="10">
                <a:solidFill>
                  <a:srgbClr val="3E7818"/>
                </a:solidFill>
                <a:latin typeface="Trebuchet MS"/>
                <a:cs typeface="Trebuchet MS"/>
              </a:rPr>
              <a:t>d</a:t>
            </a:r>
            <a:r>
              <a:rPr dirty="0" sz="3200" spc="5">
                <a:solidFill>
                  <a:srgbClr val="3E7818"/>
                </a:solidFill>
                <a:latin typeface="Trebuchet MS"/>
                <a:cs typeface="Trebuchet MS"/>
              </a:rPr>
              <a:t>'</a:t>
            </a:r>
            <a:r>
              <a:rPr dirty="0" sz="3200" spc="10">
                <a:solidFill>
                  <a:srgbClr val="3E7818"/>
                </a:solidFill>
                <a:latin typeface="Trebuchet MS"/>
                <a:cs typeface="Trebuchet MS"/>
              </a:rPr>
              <a:t>s</a:t>
            </a:r>
            <a:r>
              <a:rPr dirty="0" sz="3200" spc="-2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15">
                <a:solidFill>
                  <a:srgbClr val="3E7818"/>
                </a:solidFill>
                <a:latin typeface="Trebuchet MS"/>
                <a:cs typeface="Trebuchet MS"/>
              </a:rPr>
              <a:t>on</a:t>
            </a:r>
            <a:r>
              <a:rPr dirty="0" sz="3200" spc="-3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-25">
                <a:solidFill>
                  <a:srgbClr val="3E7818"/>
                </a:solidFill>
                <a:latin typeface="Trebuchet MS"/>
                <a:cs typeface="Trebuchet MS"/>
              </a:rPr>
              <a:t>s</a:t>
            </a:r>
            <a:r>
              <a:rPr dirty="0" sz="3200" spc="15">
                <a:solidFill>
                  <a:srgbClr val="3E7818"/>
                </a:solidFill>
                <a:latin typeface="Trebuchet MS"/>
                <a:cs typeface="Trebuchet MS"/>
              </a:rPr>
              <a:t>o</a:t>
            </a:r>
            <a:r>
              <a:rPr dirty="0" sz="3200" spc="-20">
                <a:solidFill>
                  <a:srgbClr val="3E7818"/>
                </a:solidFill>
                <a:latin typeface="Trebuchet MS"/>
                <a:cs typeface="Trebuchet MS"/>
              </a:rPr>
              <a:t>c</a:t>
            </a:r>
            <a:r>
              <a:rPr dirty="0" sz="3200" spc="-15">
                <a:solidFill>
                  <a:srgbClr val="3E7818"/>
                </a:solidFill>
                <a:latin typeface="Trebuchet MS"/>
                <a:cs typeface="Trebuchet MS"/>
              </a:rPr>
              <a:t>i</a:t>
            </a:r>
            <a:r>
              <a:rPr dirty="0" sz="3200" spc="40">
                <a:solidFill>
                  <a:srgbClr val="3E7818"/>
                </a:solidFill>
                <a:latin typeface="Trebuchet MS"/>
                <a:cs typeface="Trebuchet MS"/>
              </a:rPr>
              <a:t>a</a:t>
            </a:r>
            <a:r>
              <a:rPr dirty="0" sz="3200" spc="5">
                <a:solidFill>
                  <a:srgbClr val="3E7818"/>
                </a:solidFill>
                <a:latin typeface="Trebuchet MS"/>
                <a:cs typeface="Trebuchet MS"/>
              </a:rPr>
              <a:t>l</a:t>
            </a:r>
            <a:r>
              <a:rPr dirty="0" sz="3200" spc="2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40">
                <a:solidFill>
                  <a:srgbClr val="3E7818"/>
                </a:solidFill>
                <a:latin typeface="Trebuchet MS"/>
                <a:cs typeface="Trebuchet MS"/>
              </a:rPr>
              <a:t>m</a:t>
            </a:r>
            <a:r>
              <a:rPr dirty="0" sz="3200" spc="-20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200" spc="10">
                <a:solidFill>
                  <a:srgbClr val="3E7818"/>
                </a:solidFill>
                <a:latin typeface="Trebuchet MS"/>
                <a:cs typeface="Trebuchet MS"/>
              </a:rPr>
              <a:t>d</a:t>
            </a:r>
            <a:r>
              <a:rPr dirty="0" sz="3200" spc="-15">
                <a:solidFill>
                  <a:srgbClr val="3E7818"/>
                </a:solidFill>
                <a:latin typeface="Trebuchet MS"/>
                <a:cs typeface="Trebuchet MS"/>
              </a:rPr>
              <a:t>i</a:t>
            </a:r>
            <a:r>
              <a:rPr dirty="0" sz="3200" spc="15">
                <a:solidFill>
                  <a:srgbClr val="3E7818"/>
                </a:solidFill>
                <a:latin typeface="Trebuchet MS"/>
                <a:cs typeface="Trebuchet MS"/>
              </a:rPr>
              <a:t>a</a:t>
            </a:r>
            <a:r>
              <a:rPr dirty="0" sz="3200" spc="-4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10">
                <a:solidFill>
                  <a:srgbClr val="3E7818"/>
                </a:solidFill>
                <a:latin typeface="Trebuchet MS"/>
                <a:cs typeface="Trebuchet MS"/>
              </a:rPr>
              <a:t>,</a:t>
            </a:r>
            <a:r>
              <a:rPr dirty="0" sz="3200" spc="-5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40">
                <a:solidFill>
                  <a:srgbClr val="3E7818"/>
                </a:solidFill>
                <a:latin typeface="Trebuchet MS"/>
                <a:cs typeface="Trebuchet MS"/>
              </a:rPr>
              <a:t>a</a:t>
            </a:r>
            <a:r>
              <a:rPr dirty="0" sz="3200" spc="45">
                <a:solidFill>
                  <a:srgbClr val="3E7818"/>
                </a:solidFill>
                <a:latin typeface="Trebuchet MS"/>
                <a:cs typeface="Trebuchet MS"/>
              </a:rPr>
              <a:t>n</a:t>
            </a:r>
            <a:r>
              <a:rPr dirty="0" sz="3200" spc="10">
                <a:solidFill>
                  <a:srgbClr val="3E7818"/>
                </a:solidFill>
                <a:latin typeface="Trebuchet MS"/>
                <a:cs typeface="Trebuchet MS"/>
              </a:rPr>
              <a:t>d  </a:t>
            </a:r>
            <a:r>
              <a:rPr dirty="0" sz="3200" spc="10">
                <a:solidFill>
                  <a:srgbClr val="3E7818"/>
                </a:solidFill>
                <a:latin typeface="Trebuchet MS"/>
                <a:cs typeface="Trebuchet MS"/>
              </a:rPr>
              <a:t>commercials</a:t>
            </a:r>
            <a:r>
              <a:rPr dirty="0" sz="3200" spc="-10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10">
                <a:solidFill>
                  <a:srgbClr val="3E7818"/>
                </a:solidFill>
                <a:latin typeface="Trebuchet MS"/>
                <a:cs typeface="Trebuchet MS"/>
              </a:rPr>
              <a:t>to</a:t>
            </a:r>
            <a:r>
              <a:rPr dirty="0" sz="3200" spc="-7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10">
                <a:solidFill>
                  <a:srgbClr val="3E7818"/>
                </a:solidFill>
                <a:latin typeface="Trebuchet MS"/>
                <a:cs typeface="Trebuchet MS"/>
              </a:rPr>
              <a:t>be</a:t>
            </a:r>
            <a:r>
              <a:rPr dirty="0" sz="3200" spc="-2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20">
                <a:solidFill>
                  <a:srgbClr val="3E7818"/>
                </a:solidFill>
                <a:latin typeface="Trebuchet MS"/>
                <a:cs typeface="Trebuchet MS"/>
              </a:rPr>
              <a:t>our</a:t>
            </a:r>
            <a:r>
              <a:rPr dirty="0" sz="3200" spc="-5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3E7818"/>
                </a:solidFill>
                <a:latin typeface="Trebuchet MS"/>
                <a:cs typeface="Trebuchet MS"/>
              </a:rPr>
              <a:t>voice</a:t>
            </a:r>
            <a:r>
              <a:rPr dirty="0" sz="3200" spc="-3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35">
                <a:solidFill>
                  <a:srgbClr val="3E7818"/>
                </a:solidFill>
                <a:latin typeface="Trebuchet MS"/>
                <a:cs typeface="Trebuchet MS"/>
              </a:rPr>
              <a:t>and</a:t>
            </a:r>
            <a:r>
              <a:rPr dirty="0" sz="3200" spc="-6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10">
                <a:solidFill>
                  <a:srgbClr val="3E7818"/>
                </a:solidFill>
                <a:latin typeface="Trebuchet MS"/>
                <a:cs typeface="Trebuchet MS"/>
              </a:rPr>
              <a:t>reach</a:t>
            </a:r>
            <a:r>
              <a:rPr dirty="0" sz="3200" spc="-114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20">
                <a:solidFill>
                  <a:srgbClr val="3E7818"/>
                </a:solidFill>
                <a:latin typeface="Trebuchet MS"/>
                <a:cs typeface="Trebuchet MS"/>
              </a:rPr>
              <a:t>the </a:t>
            </a:r>
            <a:r>
              <a:rPr dirty="0" sz="3200" spc="-95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30">
                <a:solidFill>
                  <a:srgbClr val="3E7818"/>
                </a:solidFill>
                <a:latin typeface="Trebuchet MS"/>
                <a:cs typeface="Trebuchet MS"/>
              </a:rPr>
              <a:t>maximum </a:t>
            </a:r>
            <a:r>
              <a:rPr dirty="0" sz="3200" spc="20">
                <a:solidFill>
                  <a:srgbClr val="3E7818"/>
                </a:solidFill>
                <a:latin typeface="Trebuchet MS"/>
                <a:cs typeface="Trebuchet MS"/>
              </a:rPr>
              <a:t>number </a:t>
            </a:r>
            <a:r>
              <a:rPr dirty="0" sz="3200" spc="10">
                <a:solidFill>
                  <a:srgbClr val="3E7818"/>
                </a:solidFill>
                <a:latin typeface="Trebuchet MS"/>
                <a:cs typeface="Trebuchet MS"/>
              </a:rPr>
              <a:t>of people </a:t>
            </a:r>
            <a:r>
              <a:rPr dirty="0" sz="3200" spc="25">
                <a:solidFill>
                  <a:srgbClr val="3E7818"/>
                </a:solidFill>
                <a:latin typeface="Trebuchet MS"/>
                <a:cs typeface="Trebuchet MS"/>
              </a:rPr>
              <a:t>who want </a:t>
            </a:r>
            <a:r>
              <a:rPr dirty="0" sz="3200" spc="5">
                <a:solidFill>
                  <a:srgbClr val="3E7818"/>
                </a:solidFill>
                <a:latin typeface="Trebuchet MS"/>
                <a:cs typeface="Trebuchet MS"/>
              </a:rPr>
              <a:t>to </a:t>
            </a:r>
            <a:r>
              <a:rPr dirty="0" sz="3200" spc="1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30">
                <a:solidFill>
                  <a:srgbClr val="3E7818"/>
                </a:solidFill>
                <a:latin typeface="Trebuchet MS"/>
                <a:cs typeface="Trebuchet MS"/>
              </a:rPr>
              <a:t>change</a:t>
            </a:r>
            <a:endParaRPr sz="3200">
              <a:latin typeface="Trebuchet MS"/>
              <a:cs typeface="Trebuchet MS"/>
            </a:endParaRPr>
          </a:p>
          <a:p>
            <a:pPr marL="355600" marR="167640" indent="-343535">
              <a:lnSpc>
                <a:spcPts val="3460"/>
              </a:lnSpc>
              <a:spcBef>
                <a:spcPts val="1019"/>
              </a:spcBef>
            </a:pPr>
            <a:r>
              <a:rPr dirty="0" sz="2550" spc="-24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2550" spc="-355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15">
                <a:solidFill>
                  <a:srgbClr val="3E7818"/>
                </a:solidFill>
                <a:latin typeface="Trebuchet MS"/>
                <a:cs typeface="Trebuchet MS"/>
              </a:rPr>
              <a:t>A</a:t>
            </a:r>
            <a:r>
              <a:rPr dirty="0" sz="3200" spc="45">
                <a:solidFill>
                  <a:srgbClr val="3E7818"/>
                </a:solidFill>
                <a:latin typeface="Trebuchet MS"/>
                <a:cs typeface="Trebuchet MS"/>
              </a:rPr>
              <a:t>n</a:t>
            </a:r>
            <a:r>
              <a:rPr dirty="0" sz="3200" spc="15">
                <a:solidFill>
                  <a:srgbClr val="3E7818"/>
                </a:solidFill>
                <a:latin typeface="Trebuchet MS"/>
                <a:cs typeface="Trebuchet MS"/>
              </a:rPr>
              <a:t>d</a:t>
            </a:r>
            <a:r>
              <a:rPr dirty="0" sz="3200" spc="-6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10">
                <a:solidFill>
                  <a:srgbClr val="3E7818"/>
                </a:solidFill>
                <a:latin typeface="Trebuchet MS"/>
                <a:cs typeface="Trebuchet MS"/>
              </a:rPr>
              <a:t>for</a:t>
            </a:r>
            <a:r>
              <a:rPr dirty="0" sz="3200" spc="-5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15">
                <a:solidFill>
                  <a:srgbClr val="3E7818"/>
                </a:solidFill>
                <a:latin typeface="Trebuchet MS"/>
                <a:cs typeface="Trebuchet MS"/>
              </a:rPr>
              <a:t>o</a:t>
            </a:r>
            <a:r>
              <a:rPr dirty="0" sz="3200" spc="45">
                <a:solidFill>
                  <a:srgbClr val="3E7818"/>
                </a:solidFill>
                <a:latin typeface="Trebuchet MS"/>
                <a:cs typeface="Trebuchet MS"/>
              </a:rPr>
              <a:t>u</a:t>
            </a:r>
            <a:r>
              <a:rPr dirty="0" sz="3200" spc="10">
                <a:solidFill>
                  <a:srgbClr val="3E7818"/>
                </a:solidFill>
                <a:latin typeface="Trebuchet MS"/>
                <a:cs typeface="Trebuchet MS"/>
              </a:rPr>
              <a:t>r</a:t>
            </a:r>
            <a:r>
              <a:rPr dirty="0" sz="3200" spc="-5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25">
                <a:solidFill>
                  <a:srgbClr val="3E7818"/>
                </a:solidFill>
                <a:latin typeface="Trebuchet MS"/>
                <a:cs typeface="Trebuchet MS"/>
              </a:rPr>
              <a:t>r</a:t>
            </a:r>
            <a:r>
              <a:rPr dirty="0" sz="3200" spc="-20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200" spc="10">
                <a:solidFill>
                  <a:srgbClr val="3E7818"/>
                </a:solidFill>
                <a:latin typeface="Trebuchet MS"/>
                <a:cs typeface="Trebuchet MS"/>
              </a:rPr>
              <a:t>f</a:t>
            </a:r>
            <a:r>
              <a:rPr dirty="0" sz="3200" spc="-15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200" spc="25">
                <a:solidFill>
                  <a:srgbClr val="3E7818"/>
                </a:solidFill>
                <a:latin typeface="Trebuchet MS"/>
                <a:cs typeface="Trebuchet MS"/>
              </a:rPr>
              <a:t>rr</a:t>
            </a:r>
            <a:r>
              <a:rPr dirty="0" sz="3200" spc="40">
                <a:solidFill>
                  <a:srgbClr val="3E7818"/>
                </a:solidFill>
                <a:latin typeface="Trebuchet MS"/>
                <a:cs typeface="Trebuchet MS"/>
              </a:rPr>
              <a:t>a</a:t>
            </a:r>
            <a:r>
              <a:rPr dirty="0" sz="3200" spc="5">
                <a:solidFill>
                  <a:srgbClr val="3E7818"/>
                </a:solidFill>
                <a:latin typeface="Trebuchet MS"/>
                <a:cs typeface="Trebuchet MS"/>
              </a:rPr>
              <a:t>l</a:t>
            </a:r>
            <a:r>
              <a:rPr dirty="0" sz="3200" spc="-12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-25">
                <a:solidFill>
                  <a:srgbClr val="3E7818"/>
                </a:solidFill>
                <a:latin typeface="Trebuchet MS"/>
                <a:cs typeface="Trebuchet MS"/>
              </a:rPr>
              <a:t>s</a:t>
            </a:r>
            <a:r>
              <a:rPr dirty="0" sz="3200" spc="5">
                <a:solidFill>
                  <a:srgbClr val="3E7818"/>
                </a:solidFill>
                <a:latin typeface="Trebuchet MS"/>
                <a:cs typeface="Trebuchet MS"/>
              </a:rPr>
              <a:t>t</a:t>
            </a:r>
            <a:r>
              <a:rPr dirty="0" sz="3200" spc="15">
                <a:solidFill>
                  <a:srgbClr val="3E7818"/>
                </a:solidFill>
                <a:latin typeface="Trebuchet MS"/>
                <a:cs typeface="Trebuchet MS"/>
              </a:rPr>
              <a:t>r</a:t>
            </a:r>
            <a:r>
              <a:rPr dirty="0" sz="3200" spc="40">
                <a:solidFill>
                  <a:srgbClr val="3E7818"/>
                </a:solidFill>
                <a:latin typeface="Trebuchet MS"/>
                <a:cs typeface="Trebuchet MS"/>
              </a:rPr>
              <a:t>a</a:t>
            </a:r>
            <a:r>
              <a:rPr dirty="0" sz="3200" spc="5">
                <a:solidFill>
                  <a:srgbClr val="3E7818"/>
                </a:solidFill>
                <a:latin typeface="Trebuchet MS"/>
                <a:cs typeface="Trebuchet MS"/>
              </a:rPr>
              <a:t>t</a:t>
            </a:r>
            <a:r>
              <a:rPr dirty="0" sz="3200" spc="-25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200" spc="40">
                <a:solidFill>
                  <a:srgbClr val="3E7818"/>
                </a:solidFill>
                <a:latin typeface="Trebuchet MS"/>
                <a:cs typeface="Trebuchet MS"/>
              </a:rPr>
              <a:t>g</a:t>
            </a:r>
            <a:r>
              <a:rPr dirty="0" sz="3200" spc="10">
                <a:solidFill>
                  <a:srgbClr val="3E7818"/>
                </a:solidFill>
                <a:latin typeface="Trebuchet MS"/>
                <a:cs typeface="Trebuchet MS"/>
              </a:rPr>
              <a:t>y</a:t>
            </a:r>
            <a:r>
              <a:rPr dirty="0" sz="3200" spc="-1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15">
                <a:solidFill>
                  <a:srgbClr val="3E7818"/>
                </a:solidFill>
                <a:latin typeface="Trebuchet MS"/>
                <a:cs typeface="Trebuchet MS"/>
              </a:rPr>
              <a:t>w</a:t>
            </a:r>
            <a:r>
              <a:rPr dirty="0" sz="3200" spc="15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200" spc="-2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50">
                <a:solidFill>
                  <a:srgbClr val="3E7818"/>
                </a:solidFill>
                <a:latin typeface="Trebuchet MS"/>
                <a:cs typeface="Trebuchet MS"/>
              </a:rPr>
              <a:t>u</a:t>
            </a:r>
            <a:r>
              <a:rPr dirty="0" sz="3200" spc="-25">
                <a:solidFill>
                  <a:srgbClr val="3E7818"/>
                </a:solidFill>
                <a:latin typeface="Trebuchet MS"/>
                <a:cs typeface="Trebuchet MS"/>
              </a:rPr>
              <a:t>s</a:t>
            </a:r>
            <a:r>
              <a:rPr dirty="0" sz="3200" spc="10">
                <a:solidFill>
                  <a:srgbClr val="3E7818"/>
                </a:solidFill>
                <a:latin typeface="Trebuchet MS"/>
                <a:cs typeface="Trebuchet MS"/>
              </a:rPr>
              <a:t>e  </a:t>
            </a:r>
            <a:r>
              <a:rPr dirty="0" sz="3200" spc="5">
                <a:solidFill>
                  <a:srgbClr val="3E7818"/>
                </a:solidFill>
                <a:latin typeface="Trebuchet MS"/>
                <a:cs typeface="Trebuchet MS"/>
              </a:rPr>
              <a:t>feedback</a:t>
            </a:r>
            <a:r>
              <a:rPr dirty="0" sz="3200" spc="-5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20">
                <a:solidFill>
                  <a:srgbClr val="3E7818"/>
                </a:solidFill>
                <a:latin typeface="Trebuchet MS"/>
                <a:cs typeface="Trebuchet MS"/>
              </a:rPr>
              <a:t>from</a:t>
            </a:r>
            <a:r>
              <a:rPr dirty="0" sz="3200" spc="-5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20">
                <a:solidFill>
                  <a:srgbClr val="3E7818"/>
                </a:solidFill>
                <a:latin typeface="Trebuchet MS"/>
                <a:cs typeface="Trebuchet MS"/>
              </a:rPr>
              <a:t>our</a:t>
            </a:r>
            <a:r>
              <a:rPr dirty="0" sz="3200" spc="-12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20">
                <a:solidFill>
                  <a:srgbClr val="3E7818"/>
                </a:solidFill>
                <a:latin typeface="Trebuchet MS"/>
                <a:cs typeface="Trebuchet MS"/>
              </a:rPr>
              <a:t>changed</a:t>
            </a:r>
            <a:r>
              <a:rPr dirty="0" sz="3200" spc="-14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5">
                <a:solidFill>
                  <a:srgbClr val="3E7818"/>
                </a:solidFill>
                <a:latin typeface="Trebuchet MS"/>
                <a:cs typeface="Trebuchet MS"/>
              </a:rPr>
              <a:t>clients</a:t>
            </a:r>
            <a:r>
              <a:rPr dirty="0" sz="3200" spc="-4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10">
                <a:solidFill>
                  <a:srgbClr val="3E7818"/>
                </a:solidFill>
                <a:latin typeface="Trebuchet MS"/>
                <a:cs typeface="Trebuchet MS"/>
              </a:rPr>
              <a:t>,</a:t>
            </a:r>
            <a:r>
              <a:rPr dirty="0" sz="3200" spc="4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15">
                <a:solidFill>
                  <a:srgbClr val="3E7818"/>
                </a:solidFill>
                <a:latin typeface="Trebuchet MS"/>
                <a:cs typeface="Trebuchet MS"/>
              </a:rPr>
              <a:t>show </a:t>
            </a:r>
            <a:r>
              <a:rPr dirty="0" sz="3200" spc="-95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20">
                <a:solidFill>
                  <a:srgbClr val="3E7818"/>
                </a:solidFill>
                <a:latin typeface="Trebuchet MS"/>
                <a:cs typeface="Trebuchet MS"/>
              </a:rPr>
              <a:t>the </a:t>
            </a:r>
            <a:r>
              <a:rPr dirty="0" sz="3200" spc="10">
                <a:solidFill>
                  <a:srgbClr val="3E7818"/>
                </a:solidFill>
                <a:latin typeface="Trebuchet MS"/>
                <a:cs typeface="Trebuchet MS"/>
              </a:rPr>
              <a:t>results of </a:t>
            </a:r>
            <a:r>
              <a:rPr dirty="0" sz="3200" spc="5">
                <a:solidFill>
                  <a:srgbClr val="3E7818"/>
                </a:solidFill>
                <a:latin typeface="Trebuchet MS"/>
                <a:cs typeface="Trebuchet MS"/>
              </a:rPr>
              <a:t>their </a:t>
            </a:r>
            <a:r>
              <a:rPr dirty="0" sz="3200" spc="20">
                <a:solidFill>
                  <a:srgbClr val="3E7818"/>
                </a:solidFill>
                <a:latin typeface="Trebuchet MS"/>
                <a:cs typeface="Trebuchet MS"/>
              </a:rPr>
              <a:t>changes </a:t>
            </a:r>
            <a:r>
              <a:rPr dirty="0" sz="3200" spc="30">
                <a:solidFill>
                  <a:srgbClr val="3E7818"/>
                </a:solidFill>
                <a:latin typeface="Trebuchet MS"/>
                <a:cs typeface="Trebuchet MS"/>
              </a:rPr>
              <a:t>and </a:t>
            </a:r>
            <a:r>
              <a:rPr dirty="0" sz="3200" spc="25">
                <a:solidFill>
                  <a:srgbClr val="3E7818"/>
                </a:solidFill>
                <a:latin typeface="Trebuchet MS"/>
                <a:cs typeface="Trebuchet MS"/>
              </a:rPr>
              <a:t>how </a:t>
            </a:r>
            <a:r>
              <a:rPr dirty="0" sz="3200">
                <a:solidFill>
                  <a:srgbClr val="3E7818"/>
                </a:solidFill>
                <a:latin typeface="Trebuchet MS"/>
                <a:cs typeface="Trebuchet MS"/>
              </a:rPr>
              <a:t>it's </a:t>
            </a:r>
            <a:r>
              <a:rPr dirty="0" sz="3200" spc="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-5">
                <a:solidFill>
                  <a:srgbClr val="3E7818"/>
                </a:solidFill>
                <a:latin typeface="Trebuchet MS"/>
                <a:cs typeface="Trebuchet MS"/>
              </a:rPr>
              <a:t>effect</a:t>
            </a:r>
            <a:r>
              <a:rPr dirty="0" sz="320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10">
                <a:solidFill>
                  <a:srgbClr val="3E7818"/>
                </a:solidFill>
                <a:latin typeface="Trebuchet MS"/>
                <a:cs typeface="Trebuchet MS"/>
              </a:rPr>
              <a:t>there</a:t>
            </a:r>
            <a:r>
              <a:rPr dirty="0" sz="3200" spc="-3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5">
                <a:solidFill>
                  <a:srgbClr val="3E7818"/>
                </a:solidFill>
                <a:latin typeface="Trebuchet MS"/>
                <a:cs typeface="Trebuchet MS"/>
              </a:rPr>
              <a:t>life's</a:t>
            </a:r>
            <a:r>
              <a:rPr dirty="0" sz="3200" spc="-2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3E7818"/>
                </a:solidFill>
                <a:latin typeface="Trebuchet MS"/>
                <a:cs typeface="Trebuchet MS"/>
              </a:rPr>
              <a:t>in</a:t>
            </a:r>
            <a:r>
              <a:rPr dirty="0" sz="3200" spc="-3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3E7818"/>
                </a:solidFill>
                <a:latin typeface="Trebuchet MS"/>
                <a:cs typeface="Trebuchet MS"/>
              </a:rPr>
              <a:t>positive</a:t>
            </a:r>
            <a:r>
              <a:rPr dirty="0" sz="3200" spc="-3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20">
                <a:solidFill>
                  <a:srgbClr val="3E7818"/>
                </a:solidFill>
                <a:latin typeface="Trebuchet MS"/>
                <a:cs typeface="Trebuchet MS"/>
              </a:rPr>
              <a:t>way</a:t>
            </a:r>
            <a:r>
              <a:rPr dirty="0" sz="3200" spc="-1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10">
                <a:solidFill>
                  <a:srgbClr val="3E7818"/>
                </a:solidFill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02" y="634111"/>
            <a:ext cx="8441055" cy="1118235"/>
          </a:xfrm>
          <a:prstGeom prst="rect"/>
        </p:spPr>
        <p:txBody>
          <a:bodyPr wrap="square" lIns="0" tIns="31114" rIns="0" bIns="0" rtlCol="0" vert="horz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244"/>
              </a:spcBef>
            </a:pPr>
            <a:r>
              <a:rPr dirty="0" spc="-5"/>
              <a:t>Who</a:t>
            </a:r>
            <a:r>
              <a:rPr dirty="0" spc="-40"/>
              <a:t> </a:t>
            </a:r>
            <a:r>
              <a:rPr dirty="0" spc="5"/>
              <a:t>do</a:t>
            </a:r>
            <a:r>
              <a:rPr dirty="0" spc="-25"/>
              <a:t> </a:t>
            </a:r>
            <a:r>
              <a:rPr dirty="0" spc="10"/>
              <a:t>we</a:t>
            </a:r>
            <a:r>
              <a:rPr dirty="0" spc="20"/>
              <a:t> </a:t>
            </a:r>
            <a:r>
              <a:rPr dirty="0" spc="5"/>
              <a:t>compete</a:t>
            </a:r>
            <a:r>
              <a:rPr dirty="0" spc="-50"/>
              <a:t> </a:t>
            </a:r>
            <a:r>
              <a:rPr dirty="0" spc="10"/>
              <a:t>with</a:t>
            </a:r>
            <a:r>
              <a:rPr dirty="0" spc="-60"/>
              <a:t> </a:t>
            </a:r>
            <a:r>
              <a:rPr dirty="0" spc="-15"/>
              <a:t>and</a:t>
            </a:r>
            <a:r>
              <a:rPr dirty="0" spc="-25"/>
              <a:t> </a:t>
            </a:r>
            <a:r>
              <a:rPr dirty="0"/>
              <a:t>why</a:t>
            </a:r>
            <a:r>
              <a:rPr dirty="0" spc="-20"/>
              <a:t> </a:t>
            </a:r>
            <a:r>
              <a:rPr dirty="0"/>
              <a:t>would </a:t>
            </a:r>
            <a:r>
              <a:rPr dirty="0" spc="-1070"/>
              <a:t> </a:t>
            </a:r>
            <a:r>
              <a:rPr dirty="0" spc="10"/>
              <a:t>you</a:t>
            </a:r>
            <a:r>
              <a:rPr dirty="0" spc="-55"/>
              <a:t> </a:t>
            </a:r>
            <a:r>
              <a:rPr dirty="0" spc="-5"/>
              <a:t>chose</a:t>
            </a:r>
            <a:r>
              <a:rPr dirty="0" spc="25"/>
              <a:t> </a:t>
            </a:r>
            <a:r>
              <a:rPr dirty="0" spc="-10"/>
              <a:t>us</a:t>
            </a:r>
            <a:r>
              <a:rPr dirty="0"/>
              <a:t> </a:t>
            </a:r>
            <a:r>
              <a:rPr dirty="0" spc="5"/>
              <a:t>every</a:t>
            </a:r>
            <a:r>
              <a:rPr dirty="0" spc="-15"/>
              <a:t> </a:t>
            </a:r>
            <a:r>
              <a:rPr dirty="0"/>
              <a:t>time</a:t>
            </a:r>
            <a:r>
              <a:rPr dirty="0" spc="-40"/>
              <a:t> 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02" y="2139314"/>
            <a:ext cx="8288655" cy="362204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355600" marR="5080" indent="-343535">
              <a:lnSpc>
                <a:spcPts val="3229"/>
              </a:lnSpc>
              <a:spcBef>
                <a:spcPts val="520"/>
              </a:spcBef>
            </a:pPr>
            <a:r>
              <a:rPr dirty="0" sz="2400" spc="-229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2400" spc="-17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0">
                <a:solidFill>
                  <a:srgbClr val="3E7818"/>
                </a:solidFill>
                <a:latin typeface="Trebuchet MS"/>
                <a:cs typeface="Trebuchet MS"/>
              </a:rPr>
              <a:t>I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n</a:t>
            </a:r>
            <a:r>
              <a:rPr dirty="0" sz="3000" spc="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45">
                <a:solidFill>
                  <a:srgbClr val="3E7818"/>
                </a:solidFill>
                <a:latin typeface="Trebuchet MS"/>
                <a:cs typeface="Trebuchet MS"/>
              </a:rPr>
              <a:t>o</a:t>
            </a:r>
            <a:r>
              <a:rPr dirty="0" sz="3000" spc="5">
                <a:solidFill>
                  <a:srgbClr val="3E7818"/>
                </a:solidFill>
                <a:latin typeface="Trebuchet MS"/>
                <a:cs typeface="Trebuchet MS"/>
              </a:rPr>
              <a:t>u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r</a:t>
            </a:r>
            <a:r>
              <a:rPr dirty="0" sz="3000" spc="2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30">
                <a:solidFill>
                  <a:srgbClr val="3E7818"/>
                </a:solidFill>
                <a:latin typeface="Trebuchet MS"/>
                <a:cs typeface="Trebuchet MS"/>
              </a:rPr>
              <a:t>b</a:t>
            </a:r>
            <a:r>
              <a:rPr dirty="0" sz="3000" spc="5">
                <a:solidFill>
                  <a:srgbClr val="3E7818"/>
                </a:solidFill>
                <a:latin typeface="Trebuchet MS"/>
                <a:cs typeface="Trebuchet MS"/>
              </a:rPr>
              <a:t>u</a:t>
            </a:r>
            <a:r>
              <a:rPr dirty="0" sz="3000" spc="-20">
                <a:solidFill>
                  <a:srgbClr val="3E7818"/>
                </a:solidFill>
                <a:latin typeface="Trebuchet MS"/>
                <a:cs typeface="Trebuchet MS"/>
              </a:rPr>
              <a:t>s</a:t>
            </a:r>
            <a:r>
              <a:rPr dirty="0" sz="3000" spc="-35">
                <a:solidFill>
                  <a:srgbClr val="3E7818"/>
                </a:solidFill>
                <a:latin typeface="Trebuchet MS"/>
                <a:cs typeface="Trebuchet MS"/>
              </a:rPr>
              <a:t>i</a:t>
            </a:r>
            <a:r>
              <a:rPr dirty="0" sz="3000" spc="5">
                <a:solidFill>
                  <a:srgbClr val="3E7818"/>
                </a:solidFill>
                <a:latin typeface="Trebuchet MS"/>
                <a:cs typeface="Trebuchet MS"/>
              </a:rPr>
              <a:t>n</a:t>
            </a:r>
            <a:r>
              <a:rPr dirty="0" sz="3000" spc="10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000" spc="-20">
                <a:solidFill>
                  <a:srgbClr val="3E7818"/>
                </a:solidFill>
                <a:latin typeface="Trebuchet MS"/>
                <a:cs typeface="Trebuchet MS"/>
              </a:rPr>
              <a:t>s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s</a:t>
            </a:r>
            <a:r>
              <a:rPr dirty="0" sz="3000" spc="-2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25">
                <a:solidFill>
                  <a:srgbClr val="3E7818"/>
                </a:solidFill>
                <a:latin typeface="Trebuchet MS"/>
                <a:cs typeface="Trebuchet MS"/>
              </a:rPr>
              <a:t>m</a:t>
            </a:r>
            <a:r>
              <a:rPr dirty="0" sz="3000" spc="-5">
                <a:solidFill>
                  <a:srgbClr val="3E7818"/>
                </a:solidFill>
                <a:latin typeface="Trebuchet MS"/>
                <a:cs typeface="Trebuchet MS"/>
              </a:rPr>
              <a:t>a</a:t>
            </a:r>
            <a:r>
              <a:rPr dirty="0" sz="3000" spc="25">
                <a:solidFill>
                  <a:srgbClr val="3E7818"/>
                </a:solidFill>
                <a:latin typeface="Trebuchet MS"/>
                <a:cs typeface="Trebuchet MS"/>
              </a:rPr>
              <a:t>r</a:t>
            </a:r>
            <a:r>
              <a:rPr dirty="0" sz="3000" spc="-20">
                <a:solidFill>
                  <a:srgbClr val="3E7818"/>
                </a:solidFill>
                <a:latin typeface="Trebuchet MS"/>
                <a:cs typeface="Trebuchet MS"/>
              </a:rPr>
              <a:t>k</a:t>
            </a:r>
            <a:r>
              <a:rPr dirty="0" sz="3000" spc="10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t</a:t>
            </a:r>
            <a:r>
              <a:rPr dirty="0" sz="3000" spc="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5">
                <a:solidFill>
                  <a:srgbClr val="3E7818"/>
                </a:solidFill>
                <a:latin typeface="Trebuchet MS"/>
                <a:cs typeface="Trebuchet MS"/>
              </a:rPr>
              <a:t>t</a:t>
            </a:r>
            <a:r>
              <a:rPr dirty="0" sz="3000" spc="10">
                <a:solidFill>
                  <a:srgbClr val="3E7818"/>
                </a:solidFill>
                <a:latin typeface="Trebuchet MS"/>
                <a:cs typeface="Trebuchet MS"/>
              </a:rPr>
              <a:t>he</a:t>
            </a:r>
            <a:r>
              <a:rPr dirty="0" sz="3000" spc="25">
                <a:solidFill>
                  <a:srgbClr val="3E7818"/>
                </a:solidFill>
                <a:latin typeface="Trebuchet MS"/>
                <a:cs typeface="Trebuchet MS"/>
              </a:rPr>
              <a:t>r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000" spc="-7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35">
                <a:solidFill>
                  <a:srgbClr val="3E7818"/>
                </a:solidFill>
                <a:latin typeface="Trebuchet MS"/>
                <a:cs typeface="Trebuchet MS"/>
              </a:rPr>
              <a:t>i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s</a:t>
            </a:r>
            <a:r>
              <a:rPr dirty="0" sz="3000" spc="-2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f</a:t>
            </a:r>
            <a:r>
              <a:rPr dirty="0" sz="3000" spc="-25">
                <a:solidFill>
                  <a:srgbClr val="3E7818"/>
                </a:solidFill>
                <a:latin typeface="Trebuchet MS"/>
                <a:cs typeface="Trebuchet MS"/>
              </a:rPr>
              <a:t>i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t</a:t>
            </a:r>
            <a:r>
              <a:rPr dirty="0" sz="3000" spc="5">
                <a:solidFill>
                  <a:srgbClr val="3E7818"/>
                </a:solidFill>
                <a:latin typeface="Trebuchet MS"/>
                <a:cs typeface="Trebuchet MS"/>
              </a:rPr>
              <a:t>n</a:t>
            </a:r>
            <a:r>
              <a:rPr dirty="0" sz="3000" spc="10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000" spc="-20">
                <a:solidFill>
                  <a:srgbClr val="3E7818"/>
                </a:solidFill>
                <a:latin typeface="Trebuchet MS"/>
                <a:cs typeface="Trebuchet MS"/>
              </a:rPr>
              <a:t>s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s</a:t>
            </a:r>
            <a:r>
              <a:rPr dirty="0" sz="3000" spc="-2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5">
                <a:solidFill>
                  <a:srgbClr val="3E7818"/>
                </a:solidFill>
                <a:latin typeface="Trebuchet MS"/>
                <a:cs typeface="Trebuchet MS"/>
              </a:rPr>
              <a:t>c</a:t>
            </a:r>
            <a:r>
              <a:rPr dirty="0" sz="3000" spc="15">
                <a:solidFill>
                  <a:srgbClr val="3E7818"/>
                </a:solidFill>
                <a:latin typeface="Trebuchet MS"/>
                <a:cs typeface="Trebuchet MS"/>
              </a:rPr>
              <a:t>l</a:t>
            </a:r>
            <a:r>
              <a:rPr dirty="0" sz="3000" spc="-35">
                <a:solidFill>
                  <a:srgbClr val="3E7818"/>
                </a:solidFill>
                <a:latin typeface="Trebuchet MS"/>
                <a:cs typeface="Trebuchet MS"/>
              </a:rPr>
              <a:t>i</a:t>
            </a:r>
            <a:r>
              <a:rPr dirty="0" sz="3000" spc="5">
                <a:solidFill>
                  <a:srgbClr val="3E7818"/>
                </a:solidFill>
                <a:latin typeface="Trebuchet MS"/>
                <a:cs typeface="Trebuchet MS"/>
              </a:rPr>
              <a:t>n</a:t>
            </a:r>
            <a:r>
              <a:rPr dirty="0" sz="3000" spc="-35">
                <a:solidFill>
                  <a:srgbClr val="3E7818"/>
                </a:solidFill>
                <a:latin typeface="Trebuchet MS"/>
                <a:cs typeface="Trebuchet MS"/>
              </a:rPr>
              <a:t>i</a:t>
            </a:r>
            <a:r>
              <a:rPr dirty="0" sz="3000" spc="5">
                <a:solidFill>
                  <a:srgbClr val="3E7818"/>
                </a:solidFill>
                <a:latin typeface="Trebuchet MS"/>
                <a:cs typeface="Trebuchet MS"/>
              </a:rPr>
              <a:t>c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s</a:t>
            </a:r>
            <a:r>
              <a:rPr dirty="0" sz="3000" spc="-2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,  </a:t>
            </a:r>
            <a:r>
              <a:rPr dirty="0" sz="3000" spc="-5">
                <a:solidFill>
                  <a:srgbClr val="3E7818"/>
                </a:solidFill>
                <a:latin typeface="Trebuchet MS"/>
                <a:cs typeface="Trebuchet MS"/>
              </a:rPr>
              <a:t>fitness 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self-employed </a:t>
            </a:r>
            <a:r>
              <a:rPr dirty="0" sz="3000" spc="-5">
                <a:solidFill>
                  <a:srgbClr val="3E7818"/>
                </a:solidFill>
                <a:latin typeface="Trebuchet MS"/>
                <a:cs typeface="Trebuchet MS"/>
              </a:rPr>
              <a:t>coaches and </a:t>
            </a:r>
            <a:r>
              <a:rPr dirty="0" sz="3000" spc="-10">
                <a:solidFill>
                  <a:srgbClr val="3E7818"/>
                </a:solidFill>
                <a:latin typeface="Trebuchet MS"/>
                <a:cs typeface="Trebuchet MS"/>
              </a:rPr>
              <a:t>more </a:t>
            </a:r>
            <a:r>
              <a:rPr dirty="0" sz="3000" spc="-25">
                <a:solidFill>
                  <a:srgbClr val="3E7818"/>
                </a:solidFill>
                <a:latin typeface="Trebuchet MS"/>
                <a:cs typeface="Trebuchet MS"/>
              </a:rPr>
              <a:t>of </a:t>
            </a:r>
            <a:r>
              <a:rPr dirty="0" sz="3000" spc="-2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5">
                <a:solidFill>
                  <a:srgbClr val="3E7818"/>
                </a:solidFill>
                <a:latin typeface="Trebuchet MS"/>
                <a:cs typeface="Trebuchet MS"/>
              </a:rPr>
              <a:t>healthy</a:t>
            </a:r>
            <a:r>
              <a:rPr dirty="0" sz="3000" spc="-7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5">
                <a:solidFill>
                  <a:srgbClr val="3E7818"/>
                </a:solidFill>
                <a:latin typeface="Trebuchet MS"/>
                <a:cs typeface="Trebuchet MS"/>
              </a:rPr>
              <a:t>restaurants</a:t>
            </a:r>
            <a:r>
              <a:rPr dirty="0" sz="3000" spc="-17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around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450">
              <a:latin typeface="Trebuchet MS"/>
              <a:cs typeface="Trebuchet MS"/>
            </a:endParaRPr>
          </a:p>
          <a:p>
            <a:pPr marL="355600" marR="198755" indent="-343535">
              <a:lnSpc>
                <a:spcPct val="90400"/>
              </a:lnSpc>
            </a:pPr>
            <a:r>
              <a:rPr dirty="0" sz="2400" spc="-229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2400" spc="-175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80">
                <a:solidFill>
                  <a:srgbClr val="3E7818"/>
                </a:solidFill>
                <a:latin typeface="Trebuchet MS"/>
                <a:cs typeface="Trebuchet MS"/>
              </a:rPr>
              <a:t>We</a:t>
            </a:r>
            <a:r>
              <a:rPr dirty="0" sz="3000" spc="1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10">
                <a:solidFill>
                  <a:srgbClr val="3E7818"/>
                </a:solidFill>
                <a:latin typeface="Trebuchet MS"/>
                <a:cs typeface="Trebuchet MS"/>
              </a:rPr>
              <a:t>only</a:t>
            </a:r>
            <a:r>
              <a:rPr dirty="0" sz="3000" spc="1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5">
                <a:solidFill>
                  <a:srgbClr val="3E7818"/>
                </a:solidFill>
                <a:latin typeface="Trebuchet MS"/>
                <a:cs typeface="Trebuchet MS"/>
              </a:rPr>
              <a:t>allow</a:t>
            </a:r>
            <a:r>
              <a:rPr dirty="0" sz="3000" spc="2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the</a:t>
            </a:r>
            <a:r>
              <a:rPr dirty="0" sz="3000" spc="-7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20">
                <a:solidFill>
                  <a:srgbClr val="3E7818"/>
                </a:solidFill>
                <a:latin typeface="Trebuchet MS"/>
                <a:cs typeface="Trebuchet MS"/>
              </a:rPr>
              <a:t>most</a:t>
            </a:r>
            <a:r>
              <a:rPr dirty="0" sz="3000" spc="7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10">
                <a:solidFill>
                  <a:srgbClr val="3E7818"/>
                </a:solidFill>
                <a:latin typeface="Trebuchet MS"/>
                <a:cs typeface="Trebuchet MS"/>
              </a:rPr>
              <a:t>distinguished</a:t>
            </a:r>
            <a:r>
              <a:rPr dirty="0" sz="3000" spc="5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experts </a:t>
            </a:r>
            <a:r>
              <a:rPr dirty="0" sz="3000" spc="-89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20">
                <a:solidFill>
                  <a:srgbClr val="3E7818"/>
                </a:solidFill>
                <a:latin typeface="Trebuchet MS"/>
                <a:cs typeface="Trebuchet MS"/>
              </a:rPr>
              <a:t>in 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the market to work through </a:t>
            </a:r>
            <a:r>
              <a:rPr dirty="0" sz="3000" spc="-10">
                <a:solidFill>
                  <a:srgbClr val="3E7818"/>
                </a:solidFill>
                <a:latin typeface="Trebuchet MS"/>
                <a:cs typeface="Trebuchet MS"/>
              </a:rPr>
              <a:t>our website 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, </a:t>
            </a:r>
            <a:r>
              <a:rPr dirty="0" sz="3000" spc="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and </a:t>
            </a:r>
            <a:r>
              <a:rPr dirty="0" sz="3000" spc="5">
                <a:solidFill>
                  <a:srgbClr val="3E7818"/>
                </a:solidFill>
                <a:latin typeface="Trebuchet MS"/>
                <a:cs typeface="Trebuchet MS"/>
              </a:rPr>
              <a:t>we are 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different from </a:t>
            </a:r>
            <a:r>
              <a:rPr dirty="0" sz="3000" spc="-15">
                <a:solidFill>
                  <a:srgbClr val="3E7818"/>
                </a:solidFill>
                <a:latin typeface="Trebuchet MS"/>
                <a:cs typeface="Trebuchet MS"/>
              </a:rPr>
              <a:t>almost 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any </a:t>
            </a:r>
            <a:r>
              <a:rPr dirty="0" sz="3000" spc="-5">
                <a:solidFill>
                  <a:srgbClr val="3E7818"/>
                </a:solidFill>
                <a:latin typeface="Trebuchet MS"/>
                <a:cs typeface="Trebuchet MS"/>
              </a:rPr>
              <a:t>other 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15">
                <a:solidFill>
                  <a:srgbClr val="3E7818"/>
                </a:solidFill>
                <a:latin typeface="Trebuchet MS"/>
                <a:cs typeface="Trebuchet MS"/>
              </a:rPr>
              <a:t>competitor</a:t>
            </a:r>
            <a:r>
              <a:rPr dirty="0" sz="3000" spc="10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that</a:t>
            </a:r>
            <a:r>
              <a:rPr dirty="0" sz="3000" spc="-7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10">
                <a:solidFill>
                  <a:srgbClr val="3E7818"/>
                </a:solidFill>
                <a:latin typeface="Trebuchet MS"/>
                <a:cs typeface="Trebuchet MS"/>
              </a:rPr>
              <a:t>our</a:t>
            </a:r>
            <a:r>
              <a:rPr dirty="0" sz="3000" spc="3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work</a:t>
            </a:r>
            <a:r>
              <a:rPr dirty="0" sz="3000" spc="-1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entirely</a:t>
            </a:r>
            <a:r>
              <a:rPr dirty="0" sz="3000" spc="-6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20">
                <a:solidFill>
                  <a:srgbClr val="3E7818"/>
                </a:solidFill>
                <a:latin typeface="Trebuchet MS"/>
                <a:cs typeface="Trebuchet MS"/>
              </a:rPr>
              <a:t>is</a:t>
            </a:r>
            <a:r>
              <a:rPr dirty="0" sz="3000" spc="-1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5">
                <a:solidFill>
                  <a:srgbClr val="3E7818"/>
                </a:solidFill>
                <a:latin typeface="Trebuchet MS"/>
                <a:cs typeface="Trebuchet MS"/>
              </a:rPr>
              <a:t>Online</a:t>
            </a:r>
            <a:r>
              <a:rPr dirty="0" sz="3000" spc="1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02" y="634111"/>
            <a:ext cx="591566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What</a:t>
            </a:r>
            <a:r>
              <a:rPr dirty="0" spc="25"/>
              <a:t> </a:t>
            </a:r>
            <a:r>
              <a:rPr dirty="0" spc="10"/>
              <a:t>is</a:t>
            </a:r>
            <a:r>
              <a:rPr dirty="0" spc="-70"/>
              <a:t> </a:t>
            </a:r>
            <a:r>
              <a:rPr dirty="0"/>
              <a:t>our</a:t>
            </a:r>
            <a:r>
              <a:rPr dirty="0" spc="-15"/>
              <a:t> </a:t>
            </a:r>
            <a:r>
              <a:rPr dirty="0" spc="-5"/>
              <a:t>goals</a:t>
            </a:r>
            <a:r>
              <a:rPr dirty="0" spc="75"/>
              <a:t> </a:t>
            </a:r>
            <a:r>
              <a:rPr dirty="0" spc="-10"/>
              <a:t>next</a:t>
            </a:r>
            <a:r>
              <a:rPr dirty="0" spc="30"/>
              <a:t> </a:t>
            </a:r>
            <a:r>
              <a:rPr dirty="0" spc="-5"/>
              <a:t>year</a:t>
            </a:r>
            <a:r>
              <a:rPr dirty="0" spc="-15"/>
              <a:t> 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02" y="2177414"/>
            <a:ext cx="8342630" cy="3217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3535">
              <a:lnSpc>
                <a:spcPct val="100699"/>
              </a:lnSpc>
              <a:spcBef>
                <a:spcPts val="100"/>
              </a:spcBef>
            </a:pPr>
            <a:r>
              <a:rPr dirty="0" sz="2550" spc="-24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2550" spc="-355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365">
                <a:solidFill>
                  <a:srgbClr val="3E7818"/>
                </a:solidFill>
                <a:latin typeface="Trebuchet MS"/>
                <a:cs typeface="Trebuchet MS"/>
              </a:rPr>
              <a:t>T</a:t>
            </a:r>
            <a:r>
              <a:rPr dirty="0" sz="3200" spc="15">
                <a:solidFill>
                  <a:srgbClr val="3E7818"/>
                </a:solidFill>
                <a:latin typeface="Trebuchet MS"/>
                <a:cs typeface="Trebuchet MS"/>
              </a:rPr>
              <a:t>o</a:t>
            </a:r>
            <a:r>
              <a:rPr dirty="0" sz="3200" spc="-7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-15">
                <a:solidFill>
                  <a:srgbClr val="3E7818"/>
                </a:solidFill>
                <a:latin typeface="Trebuchet MS"/>
                <a:cs typeface="Trebuchet MS"/>
              </a:rPr>
              <a:t>c</a:t>
            </a:r>
            <a:r>
              <a:rPr dirty="0" sz="3200" spc="45">
                <a:solidFill>
                  <a:srgbClr val="3E7818"/>
                </a:solidFill>
                <a:latin typeface="Trebuchet MS"/>
                <a:cs typeface="Trebuchet MS"/>
              </a:rPr>
              <a:t>h</a:t>
            </a:r>
            <a:r>
              <a:rPr dirty="0" sz="3200" spc="40">
                <a:solidFill>
                  <a:srgbClr val="3E7818"/>
                </a:solidFill>
                <a:latin typeface="Trebuchet MS"/>
                <a:cs typeface="Trebuchet MS"/>
              </a:rPr>
              <a:t>a</a:t>
            </a:r>
            <a:r>
              <a:rPr dirty="0" sz="3200" spc="45">
                <a:solidFill>
                  <a:srgbClr val="3E7818"/>
                </a:solidFill>
                <a:latin typeface="Trebuchet MS"/>
                <a:cs typeface="Trebuchet MS"/>
              </a:rPr>
              <a:t>n</a:t>
            </a:r>
            <a:r>
              <a:rPr dirty="0" sz="3200" spc="40">
                <a:solidFill>
                  <a:srgbClr val="3E7818"/>
                </a:solidFill>
                <a:latin typeface="Trebuchet MS"/>
                <a:cs typeface="Trebuchet MS"/>
              </a:rPr>
              <a:t>g</a:t>
            </a:r>
            <a:r>
              <a:rPr dirty="0" sz="3200" spc="15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200" spc="-17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45">
                <a:solidFill>
                  <a:srgbClr val="3E7818"/>
                </a:solidFill>
                <a:latin typeface="Trebuchet MS"/>
                <a:cs typeface="Trebuchet MS"/>
              </a:rPr>
              <a:t>4</a:t>
            </a:r>
            <a:r>
              <a:rPr dirty="0" sz="3200" spc="20">
                <a:solidFill>
                  <a:srgbClr val="3E7818"/>
                </a:solidFill>
                <a:latin typeface="Trebuchet MS"/>
                <a:cs typeface="Trebuchet MS"/>
              </a:rPr>
              <a:t>,</a:t>
            </a:r>
            <a:r>
              <a:rPr dirty="0" sz="3200" spc="45">
                <a:solidFill>
                  <a:srgbClr val="3E7818"/>
                </a:solidFill>
                <a:latin typeface="Trebuchet MS"/>
                <a:cs typeface="Trebuchet MS"/>
              </a:rPr>
              <a:t>00</a:t>
            </a:r>
            <a:r>
              <a:rPr dirty="0" sz="3200" spc="15">
                <a:solidFill>
                  <a:srgbClr val="3E7818"/>
                </a:solidFill>
                <a:latin typeface="Trebuchet MS"/>
                <a:cs typeface="Trebuchet MS"/>
              </a:rPr>
              <a:t>0</a:t>
            </a:r>
            <a:r>
              <a:rPr dirty="0" sz="3200" spc="-18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20">
                <a:solidFill>
                  <a:srgbClr val="3E7818"/>
                </a:solidFill>
                <a:latin typeface="Trebuchet MS"/>
                <a:cs typeface="Trebuchet MS"/>
              </a:rPr>
              <a:t>l</a:t>
            </a:r>
            <a:r>
              <a:rPr dirty="0" sz="3200" spc="-15">
                <a:solidFill>
                  <a:srgbClr val="3E7818"/>
                </a:solidFill>
                <a:latin typeface="Trebuchet MS"/>
                <a:cs typeface="Trebuchet MS"/>
              </a:rPr>
              <a:t>i</a:t>
            </a:r>
            <a:r>
              <a:rPr dirty="0" sz="3200" spc="10">
                <a:solidFill>
                  <a:srgbClr val="3E7818"/>
                </a:solidFill>
                <a:latin typeface="Trebuchet MS"/>
                <a:cs typeface="Trebuchet MS"/>
              </a:rPr>
              <a:t>f</a:t>
            </a:r>
            <a:r>
              <a:rPr dirty="0" sz="3200" spc="-15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200" spc="-25">
                <a:solidFill>
                  <a:srgbClr val="3E7818"/>
                </a:solidFill>
                <a:latin typeface="Trebuchet MS"/>
                <a:cs typeface="Trebuchet MS"/>
              </a:rPr>
              <a:t>s</a:t>
            </a:r>
            <a:r>
              <a:rPr dirty="0" sz="3200" spc="5">
                <a:solidFill>
                  <a:srgbClr val="3E7818"/>
                </a:solidFill>
                <a:latin typeface="Trebuchet MS"/>
                <a:cs typeface="Trebuchet MS"/>
              </a:rPr>
              <a:t>t</a:t>
            </a:r>
            <a:r>
              <a:rPr dirty="0" sz="3200" spc="-15">
                <a:solidFill>
                  <a:srgbClr val="3E7818"/>
                </a:solidFill>
                <a:latin typeface="Trebuchet MS"/>
                <a:cs typeface="Trebuchet MS"/>
              </a:rPr>
              <a:t>y</a:t>
            </a:r>
            <a:r>
              <a:rPr dirty="0" sz="3200" spc="20">
                <a:solidFill>
                  <a:srgbClr val="3E7818"/>
                </a:solidFill>
                <a:latin typeface="Trebuchet MS"/>
                <a:cs typeface="Trebuchet MS"/>
              </a:rPr>
              <a:t>l</a:t>
            </a:r>
            <a:r>
              <a:rPr dirty="0" sz="3200" spc="-20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200" spc="10">
                <a:solidFill>
                  <a:srgbClr val="3E7818"/>
                </a:solidFill>
                <a:latin typeface="Trebuchet MS"/>
                <a:cs typeface="Trebuchet MS"/>
              </a:rPr>
              <a:t>s</a:t>
            </a:r>
            <a:r>
              <a:rPr dirty="0" sz="3200" spc="5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20">
                <a:solidFill>
                  <a:srgbClr val="3E7818"/>
                </a:solidFill>
                <a:latin typeface="Trebuchet MS"/>
                <a:cs typeface="Trebuchet MS"/>
              </a:rPr>
              <a:t>(</a:t>
            </a:r>
            <a:r>
              <a:rPr dirty="0" sz="3200" spc="45">
                <a:solidFill>
                  <a:srgbClr val="3E7818"/>
                </a:solidFill>
                <a:latin typeface="Trebuchet MS"/>
                <a:cs typeface="Trebuchet MS"/>
              </a:rPr>
              <a:t>4</a:t>
            </a:r>
            <a:r>
              <a:rPr dirty="0" sz="3200" spc="20">
                <a:solidFill>
                  <a:srgbClr val="3E7818"/>
                </a:solidFill>
                <a:latin typeface="Trebuchet MS"/>
                <a:cs typeface="Trebuchet MS"/>
              </a:rPr>
              <a:t>,</a:t>
            </a:r>
            <a:r>
              <a:rPr dirty="0" sz="3200" spc="45">
                <a:solidFill>
                  <a:srgbClr val="3E7818"/>
                </a:solidFill>
                <a:latin typeface="Trebuchet MS"/>
                <a:cs typeface="Trebuchet MS"/>
              </a:rPr>
              <a:t>00</a:t>
            </a:r>
            <a:r>
              <a:rPr dirty="0" sz="3200" spc="15">
                <a:solidFill>
                  <a:srgbClr val="3E7818"/>
                </a:solidFill>
                <a:latin typeface="Trebuchet MS"/>
                <a:cs typeface="Trebuchet MS"/>
              </a:rPr>
              <a:t>0</a:t>
            </a:r>
            <a:r>
              <a:rPr dirty="0" sz="3200" spc="-254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45">
                <a:solidFill>
                  <a:srgbClr val="3E7818"/>
                </a:solidFill>
                <a:latin typeface="Trebuchet MS"/>
                <a:cs typeface="Trebuchet MS"/>
              </a:rPr>
              <a:t>n</a:t>
            </a:r>
            <a:r>
              <a:rPr dirty="0" sz="3200" spc="-20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200" spc="10">
                <a:solidFill>
                  <a:srgbClr val="3E7818"/>
                </a:solidFill>
                <a:latin typeface="Trebuchet MS"/>
                <a:cs typeface="Trebuchet MS"/>
              </a:rPr>
              <a:t>w  </a:t>
            </a:r>
            <a:r>
              <a:rPr dirty="0" sz="3200" spc="10">
                <a:solidFill>
                  <a:srgbClr val="3E7818"/>
                </a:solidFill>
                <a:latin typeface="Trebuchet MS"/>
                <a:cs typeface="Trebuchet MS"/>
              </a:rPr>
              <a:t>signups)</a:t>
            </a:r>
            <a:r>
              <a:rPr dirty="0" sz="3200" spc="-13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10">
                <a:solidFill>
                  <a:srgbClr val="3E7818"/>
                </a:solidFill>
                <a:latin typeface="Trebuchet MS"/>
                <a:cs typeface="Trebuchet MS"/>
              </a:rPr>
              <a:t>to</a:t>
            </a:r>
            <a:r>
              <a:rPr dirty="0" sz="3200" spc="-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15">
                <a:solidFill>
                  <a:srgbClr val="3E7818"/>
                </a:solidFill>
                <a:latin typeface="Trebuchet MS"/>
                <a:cs typeface="Trebuchet MS"/>
              </a:rPr>
              <a:t>a</a:t>
            </a:r>
            <a:r>
              <a:rPr dirty="0" sz="3200" spc="-3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20">
                <a:solidFill>
                  <a:srgbClr val="3E7818"/>
                </a:solidFill>
                <a:latin typeface="Trebuchet MS"/>
                <a:cs typeface="Trebuchet MS"/>
              </a:rPr>
              <a:t>healthy</a:t>
            </a:r>
            <a:r>
              <a:rPr dirty="0" sz="3200" spc="-16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3E7818"/>
                </a:solidFill>
                <a:latin typeface="Trebuchet MS"/>
                <a:cs typeface="Trebuchet MS"/>
              </a:rPr>
              <a:t>lifestyle</a:t>
            </a:r>
            <a:r>
              <a:rPr dirty="0" sz="3200" spc="-3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5">
                <a:solidFill>
                  <a:srgbClr val="3E7818"/>
                </a:solidFill>
                <a:latin typeface="Trebuchet MS"/>
                <a:cs typeface="Trebuchet MS"/>
              </a:rPr>
              <a:t>with</a:t>
            </a:r>
            <a:r>
              <a:rPr dirty="0" sz="3200" spc="3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20">
                <a:solidFill>
                  <a:srgbClr val="3E7818"/>
                </a:solidFill>
                <a:latin typeface="Trebuchet MS"/>
                <a:cs typeface="Trebuchet MS"/>
              </a:rPr>
              <a:t>the</a:t>
            </a:r>
            <a:r>
              <a:rPr dirty="0" sz="3200" spc="-10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15">
                <a:solidFill>
                  <a:srgbClr val="3E7818"/>
                </a:solidFill>
                <a:latin typeface="Trebuchet MS"/>
                <a:cs typeface="Trebuchet MS"/>
              </a:rPr>
              <a:t>help </a:t>
            </a:r>
            <a:r>
              <a:rPr dirty="0" sz="3200" spc="-95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10">
                <a:solidFill>
                  <a:srgbClr val="3E7818"/>
                </a:solidFill>
                <a:latin typeface="Trebuchet MS"/>
                <a:cs typeface="Trebuchet MS"/>
              </a:rPr>
              <a:t>of</a:t>
            </a:r>
            <a:r>
              <a:rPr dirty="0" sz="3200" spc="-7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20">
                <a:solidFill>
                  <a:srgbClr val="3E7818"/>
                </a:solidFill>
                <a:latin typeface="Trebuchet MS"/>
                <a:cs typeface="Trebuchet MS"/>
              </a:rPr>
              <a:t>our</a:t>
            </a:r>
            <a:r>
              <a:rPr dirty="0" sz="3200" spc="-5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15">
                <a:solidFill>
                  <a:srgbClr val="3E7818"/>
                </a:solidFill>
                <a:latin typeface="Trebuchet MS"/>
                <a:cs typeface="Trebuchet MS"/>
              </a:rPr>
              <a:t>partner</a:t>
            </a:r>
            <a:r>
              <a:rPr dirty="0" sz="3200" spc="-12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5">
                <a:solidFill>
                  <a:srgbClr val="3E7818"/>
                </a:solidFill>
                <a:latin typeface="Trebuchet MS"/>
                <a:cs typeface="Trebuchet MS"/>
              </a:rPr>
              <a:t>experts</a:t>
            </a:r>
            <a:r>
              <a:rPr dirty="0" sz="3200" spc="-3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10">
                <a:solidFill>
                  <a:srgbClr val="3E7818"/>
                </a:solidFill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000">
              <a:latin typeface="Trebuchet MS"/>
              <a:cs typeface="Trebuchet MS"/>
            </a:endParaRPr>
          </a:p>
          <a:p>
            <a:pPr marL="355600" marR="81280" indent="-343535">
              <a:lnSpc>
                <a:spcPct val="100000"/>
              </a:lnSpc>
            </a:pPr>
            <a:r>
              <a:rPr dirty="0" sz="2550" spc="-24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2550" spc="-35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365">
                <a:solidFill>
                  <a:srgbClr val="3E7818"/>
                </a:solidFill>
                <a:latin typeface="Trebuchet MS"/>
                <a:cs typeface="Trebuchet MS"/>
              </a:rPr>
              <a:t>T</a:t>
            </a:r>
            <a:r>
              <a:rPr dirty="0" sz="3200" spc="15">
                <a:solidFill>
                  <a:srgbClr val="3E7818"/>
                </a:solidFill>
                <a:latin typeface="Trebuchet MS"/>
                <a:cs typeface="Trebuchet MS"/>
              </a:rPr>
              <a:t>o</a:t>
            </a:r>
            <a:r>
              <a:rPr dirty="0" sz="3200" spc="-7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25">
                <a:solidFill>
                  <a:srgbClr val="3E7818"/>
                </a:solidFill>
                <a:latin typeface="Trebuchet MS"/>
                <a:cs typeface="Trebuchet MS"/>
              </a:rPr>
              <a:t>r</a:t>
            </a:r>
            <a:r>
              <a:rPr dirty="0" sz="3200" spc="-20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200" spc="40">
                <a:solidFill>
                  <a:srgbClr val="3E7818"/>
                </a:solidFill>
                <a:latin typeface="Trebuchet MS"/>
                <a:cs typeface="Trebuchet MS"/>
              </a:rPr>
              <a:t>a</a:t>
            </a:r>
            <a:r>
              <a:rPr dirty="0" sz="3200" spc="-15">
                <a:solidFill>
                  <a:srgbClr val="3E7818"/>
                </a:solidFill>
                <a:latin typeface="Trebuchet MS"/>
                <a:cs typeface="Trebuchet MS"/>
              </a:rPr>
              <a:t>c</a:t>
            </a:r>
            <a:r>
              <a:rPr dirty="0" sz="3200" spc="15">
                <a:solidFill>
                  <a:srgbClr val="3E7818"/>
                </a:solidFill>
                <a:latin typeface="Trebuchet MS"/>
                <a:cs typeface="Trebuchet MS"/>
              </a:rPr>
              <a:t>h</a:t>
            </a:r>
            <a:r>
              <a:rPr dirty="0" sz="3200" spc="-3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45">
                <a:solidFill>
                  <a:srgbClr val="3E7818"/>
                </a:solidFill>
                <a:latin typeface="Trebuchet MS"/>
                <a:cs typeface="Trebuchet MS"/>
              </a:rPr>
              <a:t>10</a:t>
            </a:r>
            <a:r>
              <a:rPr dirty="0" sz="3200" spc="20">
                <a:solidFill>
                  <a:srgbClr val="3E7818"/>
                </a:solidFill>
                <a:latin typeface="Trebuchet MS"/>
                <a:cs typeface="Trebuchet MS"/>
              </a:rPr>
              <a:t>,</a:t>
            </a:r>
            <a:r>
              <a:rPr dirty="0" sz="3200" spc="45">
                <a:solidFill>
                  <a:srgbClr val="3E7818"/>
                </a:solidFill>
                <a:latin typeface="Trebuchet MS"/>
                <a:cs typeface="Trebuchet MS"/>
              </a:rPr>
              <a:t>00</a:t>
            </a:r>
            <a:r>
              <a:rPr dirty="0" sz="3200" spc="15">
                <a:solidFill>
                  <a:srgbClr val="3E7818"/>
                </a:solidFill>
                <a:latin typeface="Trebuchet MS"/>
                <a:cs typeface="Trebuchet MS"/>
              </a:rPr>
              <a:t>0</a:t>
            </a:r>
            <a:r>
              <a:rPr dirty="0" sz="3200" spc="-254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10">
                <a:solidFill>
                  <a:srgbClr val="3E7818"/>
                </a:solidFill>
                <a:latin typeface="Trebuchet MS"/>
                <a:cs typeface="Trebuchet MS"/>
              </a:rPr>
              <a:t>p</a:t>
            </a:r>
            <a:r>
              <a:rPr dirty="0" sz="3200" spc="25">
                <a:solidFill>
                  <a:srgbClr val="3E7818"/>
                </a:solidFill>
                <a:latin typeface="Trebuchet MS"/>
                <a:cs typeface="Trebuchet MS"/>
              </a:rPr>
              <a:t>r</a:t>
            </a:r>
            <a:r>
              <a:rPr dirty="0" sz="3200" spc="15">
                <a:solidFill>
                  <a:srgbClr val="3E7818"/>
                </a:solidFill>
                <a:latin typeface="Trebuchet MS"/>
                <a:cs typeface="Trebuchet MS"/>
              </a:rPr>
              <a:t>od</a:t>
            </a:r>
            <a:r>
              <a:rPr dirty="0" sz="3200" spc="45">
                <a:solidFill>
                  <a:srgbClr val="3E7818"/>
                </a:solidFill>
                <a:latin typeface="Trebuchet MS"/>
                <a:cs typeface="Trebuchet MS"/>
              </a:rPr>
              <a:t>u</a:t>
            </a:r>
            <a:r>
              <a:rPr dirty="0" sz="3200" spc="-15">
                <a:solidFill>
                  <a:srgbClr val="3E7818"/>
                </a:solidFill>
                <a:latin typeface="Trebuchet MS"/>
                <a:cs typeface="Trebuchet MS"/>
              </a:rPr>
              <a:t>c</a:t>
            </a:r>
            <a:r>
              <a:rPr dirty="0" sz="3200" spc="10">
                <a:solidFill>
                  <a:srgbClr val="3E7818"/>
                </a:solidFill>
                <a:latin typeface="Trebuchet MS"/>
                <a:cs typeface="Trebuchet MS"/>
              </a:rPr>
              <a:t>t</a:t>
            </a:r>
            <a:r>
              <a:rPr dirty="0" sz="3200" spc="-7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-25">
                <a:solidFill>
                  <a:srgbClr val="3E7818"/>
                </a:solidFill>
                <a:latin typeface="Trebuchet MS"/>
                <a:cs typeface="Trebuchet MS"/>
              </a:rPr>
              <a:t>s</a:t>
            </a:r>
            <a:r>
              <a:rPr dirty="0" sz="3200" spc="40">
                <a:solidFill>
                  <a:srgbClr val="3E7818"/>
                </a:solidFill>
                <a:latin typeface="Trebuchet MS"/>
                <a:cs typeface="Trebuchet MS"/>
              </a:rPr>
              <a:t>a</a:t>
            </a:r>
            <a:r>
              <a:rPr dirty="0" sz="3200" spc="20">
                <a:solidFill>
                  <a:srgbClr val="3E7818"/>
                </a:solidFill>
                <a:latin typeface="Trebuchet MS"/>
                <a:cs typeface="Trebuchet MS"/>
              </a:rPr>
              <a:t>l</a:t>
            </a:r>
            <a:r>
              <a:rPr dirty="0" sz="3200" spc="-20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200" spc="10">
                <a:solidFill>
                  <a:srgbClr val="3E7818"/>
                </a:solidFill>
                <a:latin typeface="Trebuchet MS"/>
                <a:cs typeface="Trebuchet MS"/>
              </a:rPr>
              <a:t>s</a:t>
            </a:r>
            <a:r>
              <a:rPr dirty="0" sz="3200" spc="-2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10">
                <a:solidFill>
                  <a:srgbClr val="3E7818"/>
                </a:solidFill>
                <a:latin typeface="Trebuchet MS"/>
                <a:cs typeface="Trebuchet MS"/>
              </a:rPr>
              <a:t>f</a:t>
            </a:r>
            <a:r>
              <a:rPr dirty="0" sz="3200" spc="30">
                <a:solidFill>
                  <a:srgbClr val="3E7818"/>
                </a:solidFill>
                <a:latin typeface="Trebuchet MS"/>
                <a:cs typeface="Trebuchet MS"/>
              </a:rPr>
              <a:t>r</a:t>
            </a:r>
            <a:r>
              <a:rPr dirty="0" sz="3200" spc="20">
                <a:solidFill>
                  <a:srgbClr val="3E7818"/>
                </a:solidFill>
                <a:latin typeface="Trebuchet MS"/>
                <a:cs typeface="Trebuchet MS"/>
              </a:rPr>
              <a:t>om</a:t>
            </a:r>
            <a:r>
              <a:rPr dirty="0" sz="3200" spc="-13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40">
                <a:solidFill>
                  <a:srgbClr val="3E7818"/>
                </a:solidFill>
                <a:latin typeface="Trebuchet MS"/>
                <a:cs typeface="Trebuchet MS"/>
              </a:rPr>
              <a:t>a</a:t>
            </a:r>
            <a:r>
              <a:rPr dirty="0" sz="3200" spc="20">
                <a:solidFill>
                  <a:srgbClr val="3E7818"/>
                </a:solidFill>
                <a:latin typeface="Trebuchet MS"/>
                <a:cs typeface="Trebuchet MS"/>
              </a:rPr>
              <a:t>l</a:t>
            </a:r>
            <a:r>
              <a:rPr dirty="0" sz="3200" spc="5">
                <a:solidFill>
                  <a:srgbClr val="3E7818"/>
                </a:solidFill>
                <a:latin typeface="Trebuchet MS"/>
                <a:cs typeface="Trebuchet MS"/>
              </a:rPr>
              <a:t>l</a:t>
            </a:r>
            <a:r>
              <a:rPr dirty="0" sz="3200" spc="-4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35">
                <a:solidFill>
                  <a:srgbClr val="3E7818"/>
                </a:solidFill>
                <a:latin typeface="Trebuchet MS"/>
                <a:cs typeface="Trebuchet MS"/>
              </a:rPr>
              <a:t>k</a:t>
            </a:r>
            <a:r>
              <a:rPr dirty="0" sz="3200" spc="-15">
                <a:solidFill>
                  <a:srgbClr val="3E7818"/>
                </a:solidFill>
                <a:latin typeface="Trebuchet MS"/>
                <a:cs typeface="Trebuchet MS"/>
              </a:rPr>
              <a:t>i</a:t>
            </a:r>
            <a:r>
              <a:rPr dirty="0" sz="3200" spc="45">
                <a:solidFill>
                  <a:srgbClr val="3E7818"/>
                </a:solidFill>
                <a:latin typeface="Trebuchet MS"/>
                <a:cs typeface="Trebuchet MS"/>
              </a:rPr>
              <a:t>n</a:t>
            </a:r>
            <a:r>
              <a:rPr dirty="0" sz="3200" spc="10">
                <a:solidFill>
                  <a:srgbClr val="3E7818"/>
                </a:solidFill>
                <a:latin typeface="Trebuchet MS"/>
                <a:cs typeface="Trebuchet MS"/>
              </a:rPr>
              <a:t>d  </a:t>
            </a:r>
            <a:r>
              <a:rPr dirty="0" sz="3200" spc="5">
                <a:solidFill>
                  <a:srgbClr val="3E7818"/>
                </a:solidFill>
                <a:latin typeface="Trebuchet MS"/>
                <a:cs typeface="Trebuchet MS"/>
              </a:rPr>
              <a:t>of</a:t>
            </a:r>
            <a:r>
              <a:rPr dirty="0" sz="3200" spc="-6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15">
                <a:solidFill>
                  <a:srgbClr val="3E7818"/>
                </a:solidFill>
                <a:latin typeface="Trebuchet MS"/>
                <a:cs typeface="Trebuchet MS"/>
              </a:rPr>
              <a:t>products</a:t>
            </a:r>
            <a:r>
              <a:rPr dirty="0" sz="3200" spc="-10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3E7818"/>
                </a:solidFill>
                <a:latin typeface="Trebuchet MS"/>
                <a:cs typeface="Trebuchet MS"/>
              </a:rPr>
              <a:t>in</a:t>
            </a:r>
            <a:r>
              <a:rPr dirty="0" sz="3200" spc="4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25">
                <a:solidFill>
                  <a:srgbClr val="3E7818"/>
                </a:solidFill>
                <a:latin typeface="Trebuchet MS"/>
                <a:cs typeface="Trebuchet MS"/>
              </a:rPr>
              <a:t>our</a:t>
            </a:r>
            <a:r>
              <a:rPr dirty="0" sz="3200" spc="-12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-5">
                <a:solidFill>
                  <a:srgbClr val="3E7818"/>
                </a:solidFill>
                <a:latin typeface="Trebuchet MS"/>
                <a:cs typeface="Trebuchet MS"/>
              </a:rPr>
              <a:t>website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02" y="634111"/>
            <a:ext cx="8044180" cy="1118235"/>
          </a:xfrm>
          <a:prstGeom prst="rect"/>
        </p:spPr>
        <p:txBody>
          <a:bodyPr wrap="square" lIns="0" tIns="31114" rIns="0" bIns="0" rtlCol="0" vert="horz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244"/>
              </a:spcBef>
            </a:pPr>
            <a:r>
              <a:rPr dirty="0" spc="-10"/>
              <a:t>What </a:t>
            </a:r>
            <a:r>
              <a:rPr dirty="0" spc="10"/>
              <a:t>is </a:t>
            </a:r>
            <a:r>
              <a:rPr dirty="0" spc="-10"/>
              <a:t>the </a:t>
            </a:r>
            <a:r>
              <a:rPr dirty="0" spc="-5"/>
              <a:t>internal </a:t>
            </a:r>
            <a:r>
              <a:rPr dirty="0" spc="5"/>
              <a:t>factors </a:t>
            </a:r>
            <a:r>
              <a:rPr dirty="0" spc="-10"/>
              <a:t>that </a:t>
            </a:r>
            <a:r>
              <a:rPr dirty="0"/>
              <a:t>affect </a:t>
            </a:r>
            <a:r>
              <a:rPr dirty="0" spc="-1070"/>
              <a:t> </a:t>
            </a:r>
            <a:r>
              <a:rPr dirty="0" spc="-10"/>
              <a:t>us</a:t>
            </a:r>
            <a:r>
              <a:rPr dirty="0"/>
              <a:t> 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02" y="2177414"/>
            <a:ext cx="8350250" cy="3093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209550" indent="-343535">
              <a:lnSpc>
                <a:spcPct val="100699"/>
              </a:lnSpc>
              <a:spcBef>
                <a:spcPts val="100"/>
              </a:spcBef>
            </a:pPr>
            <a:r>
              <a:rPr dirty="0" sz="2550" spc="-245">
                <a:solidFill>
                  <a:srgbClr val="90C225"/>
                </a:solidFill>
                <a:latin typeface="Lucida Sans Unicode"/>
                <a:cs typeface="Lucida Sans Unicode"/>
              </a:rPr>
              <a:t>▶ </a:t>
            </a:r>
            <a:r>
              <a:rPr dirty="0" sz="3200" spc="5">
                <a:solidFill>
                  <a:srgbClr val="3E7818"/>
                </a:solidFill>
                <a:latin typeface="Trebuchet MS"/>
                <a:cs typeface="Trebuchet MS"/>
              </a:rPr>
              <a:t>In </a:t>
            </a:r>
            <a:r>
              <a:rPr dirty="0" sz="3200" spc="20">
                <a:solidFill>
                  <a:srgbClr val="3E7818"/>
                </a:solidFill>
                <a:latin typeface="Trebuchet MS"/>
                <a:cs typeface="Trebuchet MS"/>
              </a:rPr>
              <a:t>our </a:t>
            </a:r>
            <a:r>
              <a:rPr dirty="0" sz="3200" spc="10">
                <a:solidFill>
                  <a:srgbClr val="3E7818"/>
                </a:solidFill>
                <a:latin typeface="Trebuchet MS"/>
                <a:cs typeface="Trebuchet MS"/>
              </a:rPr>
              <a:t>strengths </a:t>
            </a:r>
            <a:r>
              <a:rPr dirty="0" sz="3200" spc="-5">
                <a:solidFill>
                  <a:srgbClr val="3E7818"/>
                </a:solidFill>
                <a:latin typeface="Trebuchet MS"/>
                <a:cs typeface="Trebuchet MS"/>
              </a:rPr>
              <a:t>side </a:t>
            </a:r>
            <a:r>
              <a:rPr dirty="0" sz="3200" spc="15">
                <a:solidFill>
                  <a:srgbClr val="3E7818"/>
                </a:solidFill>
                <a:latin typeface="Trebuchet MS"/>
                <a:cs typeface="Trebuchet MS"/>
              </a:rPr>
              <a:t>we </a:t>
            </a:r>
            <a:r>
              <a:rPr dirty="0" sz="3200" spc="20">
                <a:solidFill>
                  <a:srgbClr val="3E7818"/>
                </a:solidFill>
                <a:latin typeface="Trebuchet MS"/>
                <a:cs typeface="Trebuchet MS"/>
              </a:rPr>
              <a:t>don’t </a:t>
            </a:r>
            <a:r>
              <a:rPr dirty="0" sz="3200" spc="25">
                <a:solidFill>
                  <a:srgbClr val="3E7818"/>
                </a:solidFill>
                <a:latin typeface="Trebuchet MS"/>
                <a:cs typeface="Trebuchet MS"/>
              </a:rPr>
              <a:t>have </a:t>
            </a:r>
            <a:r>
              <a:rPr dirty="0" sz="3200" spc="5">
                <a:solidFill>
                  <a:srgbClr val="3E7818"/>
                </a:solidFill>
                <a:latin typeface="Trebuchet MS"/>
                <a:cs typeface="Trebuchet MS"/>
              </a:rPr>
              <a:t>big </a:t>
            </a:r>
            <a:r>
              <a:rPr dirty="0" sz="3200" spc="1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5">
                <a:solidFill>
                  <a:srgbClr val="3E7818"/>
                </a:solidFill>
                <a:latin typeface="Trebuchet MS"/>
                <a:cs typeface="Trebuchet MS"/>
              </a:rPr>
              <a:t>expenses</a:t>
            </a:r>
            <a:r>
              <a:rPr dirty="0" sz="3200" spc="-3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10">
                <a:solidFill>
                  <a:srgbClr val="3E7818"/>
                </a:solidFill>
                <a:latin typeface="Trebuchet MS"/>
                <a:cs typeface="Trebuchet MS"/>
              </a:rPr>
              <a:t>other</a:t>
            </a:r>
            <a:r>
              <a:rPr dirty="0" sz="3200" spc="-5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25">
                <a:solidFill>
                  <a:srgbClr val="3E7818"/>
                </a:solidFill>
                <a:latin typeface="Trebuchet MS"/>
                <a:cs typeface="Trebuchet MS"/>
              </a:rPr>
              <a:t>than</a:t>
            </a:r>
            <a:r>
              <a:rPr dirty="0" sz="3200" spc="-114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10">
                <a:solidFill>
                  <a:srgbClr val="3E7818"/>
                </a:solidFill>
                <a:latin typeface="Trebuchet MS"/>
                <a:cs typeface="Trebuchet MS"/>
              </a:rPr>
              <a:t>commercials</a:t>
            </a:r>
            <a:r>
              <a:rPr dirty="0" sz="3200" spc="-10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30">
                <a:solidFill>
                  <a:srgbClr val="3E7818"/>
                </a:solidFill>
                <a:latin typeface="Trebuchet MS"/>
                <a:cs typeface="Trebuchet MS"/>
              </a:rPr>
              <a:t>and</a:t>
            </a:r>
            <a:r>
              <a:rPr dirty="0" sz="3200" spc="-14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5">
                <a:solidFill>
                  <a:srgbClr val="3E7818"/>
                </a:solidFill>
                <a:latin typeface="Trebuchet MS"/>
                <a:cs typeface="Trebuchet MS"/>
              </a:rPr>
              <a:t>web </a:t>
            </a:r>
            <a:r>
              <a:rPr dirty="0" sz="3200" spc="-95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10">
                <a:solidFill>
                  <a:srgbClr val="3E7818"/>
                </a:solidFill>
                <a:latin typeface="Trebuchet MS"/>
                <a:cs typeface="Trebuchet MS"/>
              </a:rPr>
              <a:t>development</a:t>
            </a:r>
            <a:endParaRPr sz="3200">
              <a:latin typeface="Trebuchet MS"/>
              <a:cs typeface="Trebuchet MS"/>
            </a:endParaRPr>
          </a:p>
          <a:p>
            <a:pPr marL="355600" marR="5080" indent="-343535">
              <a:lnSpc>
                <a:spcPct val="100800"/>
              </a:lnSpc>
              <a:spcBef>
                <a:spcPts val="935"/>
              </a:spcBef>
            </a:pPr>
            <a:r>
              <a:rPr dirty="0" sz="2550" spc="-245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2550" spc="-355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5">
                <a:solidFill>
                  <a:srgbClr val="3E7818"/>
                </a:solidFill>
                <a:latin typeface="Trebuchet MS"/>
                <a:cs typeface="Trebuchet MS"/>
              </a:rPr>
              <a:t>In</a:t>
            </a:r>
            <a:r>
              <a:rPr dirty="0" sz="3200" spc="-2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20">
                <a:solidFill>
                  <a:srgbClr val="3E7818"/>
                </a:solidFill>
                <a:latin typeface="Trebuchet MS"/>
                <a:cs typeface="Trebuchet MS"/>
              </a:rPr>
              <a:t>the</a:t>
            </a:r>
            <a:r>
              <a:rPr dirty="0" sz="3200" spc="-10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10">
                <a:solidFill>
                  <a:srgbClr val="3E7818"/>
                </a:solidFill>
                <a:latin typeface="Trebuchet MS"/>
                <a:cs typeface="Trebuchet MS"/>
              </a:rPr>
              <a:t>other</a:t>
            </a:r>
            <a:r>
              <a:rPr dirty="0" sz="3200" spc="-4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35">
                <a:solidFill>
                  <a:srgbClr val="3E7818"/>
                </a:solidFill>
                <a:latin typeface="Trebuchet MS"/>
                <a:cs typeface="Trebuchet MS"/>
              </a:rPr>
              <a:t>hand</a:t>
            </a:r>
            <a:r>
              <a:rPr dirty="0" sz="3200" spc="-13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5">
                <a:solidFill>
                  <a:srgbClr val="3E7818"/>
                </a:solidFill>
                <a:latin typeface="Trebuchet MS"/>
                <a:cs typeface="Trebuchet MS"/>
              </a:rPr>
              <a:t>because</a:t>
            </a:r>
            <a:r>
              <a:rPr dirty="0" sz="3200" spc="-3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10">
                <a:solidFill>
                  <a:srgbClr val="3E7818"/>
                </a:solidFill>
                <a:latin typeface="Trebuchet MS"/>
                <a:cs typeface="Trebuchet MS"/>
              </a:rPr>
              <a:t>this</a:t>
            </a:r>
            <a:r>
              <a:rPr dirty="0" sz="3200" spc="-2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5">
                <a:solidFill>
                  <a:srgbClr val="3E7818"/>
                </a:solidFill>
                <a:latin typeface="Trebuchet MS"/>
                <a:cs typeface="Trebuchet MS"/>
              </a:rPr>
              <a:t>project</a:t>
            </a:r>
            <a:r>
              <a:rPr dirty="0" sz="3200" spc="-7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10">
                <a:solidFill>
                  <a:srgbClr val="3E7818"/>
                </a:solidFill>
                <a:latin typeface="Trebuchet MS"/>
                <a:cs typeface="Trebuchet MS"/>
              </a:rPr>
              <a:t>base </a:t>
            </a:r>
            <a:r>
              <a:rPr dirty="0" sz="3200" spc="-95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5">
                <a:solidFill>
                  <a:srgbClr val="3E7818"/>
                </a:solidFill>
                <a:latin typeface="Trebuchet MS"/>
                <a:cs typeface="Trebuchet MS"/>
              </a:rPr>
              <a:t>t</a:t>
            </a:r>
            <a:r>
              <a:rPr dirty="0" sz="3200" spc="-25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200" spc="40">
                <a:solidFill>
                  <a:srgbClr val="3E7818"/>
                </a:solidFill>
                <a:latin typeface="Trebuchet MS"/>
                <a:cs typeface="Trebuchet MS"/>
              </a:rPr>
              <a:t>a</a:t>
            </a:r>
            <a:r>
              <a:rPr dirty="0" sz="3200" spc="20">
                <a:solidFill>
                  <a:srgbClr val="3E7818"/>
                </a:solidFill>
                <a:latin typeface="Trebuchet MS"/>
                <a:cs typeface="Trebuchet MS"/>
              </a:rPr>
              <a:t>m</a:t>
            </a:r>
            <a:r>
              <a:rPr dirty="0" sz="3200" spc="-4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-25">
                <a:solidFill>
                  <a:srgbClr val="3E7818"/>
                </a:solidFill>
                <a:latin typeface="Trebuchet MS"/>
                <a:cs typeface="Trebuchet MS"/>
              </a:rPr>
              <a:t>s</a:t>
            </a:r>
            <a:r>
              <a:rPr dirty="0" sz="3200" spc="10">
                <a:solidFill>
                  <a:srgbClr val="3E7818"/>
                </a:solidFill>
                <a:latin typeface="Trebuchet MS"/>
                <a:cs typeface="Trebuchet MS"/>
              </a:rPr>
              <a:t>p</a:t>
            </a:r>
            <a:r>
              <a:rPr dirty="0" sz="3200" spc="-15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200" spc="-15">
                <a:solidFill>
                  <a:srgbClr val="3E7818"/>
                </a:solidFill>
                <a:latin typeface="Trebuchet MS"/>
                <a:cs typeface="Trebuchet MS"/>
              </a:rPr>
              <a:t>c</a:t>
            </a:r>
            <a:r>
              <a:rPr dirty="0" sz="3200" spc="-15">
                <a:solidFill>
                  <a:srgbClr val="3E7818"/>
                </a:solidFill>
                <a:latin typeface="Trebuchet MS"/>
                <a:cs typeface="Trebuchet MS"/>
              </a:rPr>
              <a:t>i</a:t>
            </a:r>
            <a:r>
              <a:rPr dirty="0" sz="3200" spc="40">
                <a:solidFill>
                  <a:srgbClr val="3E7818"/>
                </a:solidFill>
                <a:latin typeface="Trebuchet MS"/>
                <a:cs typeface="Trebuchet MS"/>
              </a:rPr>
              <a:t>a</a:t>
            </a:r>
            <a:r>
              <a:rPr dirty="0" sz="3200" spc="20">
                <a:solidFill>
                  <a:srgbClr val="3E7818"/>
                </a:solidFill>
                <a:latin typeface="Trebuchet MS"/>
                <a:cs typeface="Trebuchet MS"/>
              </a:rPr>
              <a:t>l</a:t>
            </a:r>
            <a:r>
              <a:rPr dirty="0" sz="3200" spc="-15">
                <a:solidFill>
                  <a:srgbClr val="3E7818"/>
                </a:solidFill>
                <a:latin typeface="Trebuchet MS"/>
                <a:cs typeface="Trebuchet MS"/>
              </a:rPr>
              <a:t>i</a:t>
            </a:r>
            <a:r>
              <a:rPr dirty="0" sz="3200" spc="-25">
                <a:solidFill>
                  <a:srgbClr val="3E7818"/>
                </a:solidFill>
                <a:latin typeface="Trebuchet MS"/>
                <a:cs typeface="Trebuchet MS"/>
              </a:rPr>
              <a:t>z</a:t>
            </a:r>
            <a:r>
              <a:rPr dirty="0" sz="3200" spc="15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200" spc="4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-15">
                <a:solidFill>
                  <a:srgbClr val="3E7818"/>
                </a:solidFill>
                <a:latin typeface="Trebuchet MS"/>
                <a:cs typeface="Trebuchet MS"/>
              </a:rPr>
              <a:t>i</a:t>
            </a:r>
            <a:r>
              <a:rPr dirty="0" sz="3200" spc="15">
                <a:solidFill>
                  <a:srgbClr val="3E7818"/>
                </a:solidFill>
                <a:latin typeface="Trebuchet MS"/>
                <a:cs typeface="Trebuchet MS"/>
              </a:rPr>
              <a:t>n</a:t>
            </a:r>
            <a:r>
              <a:rPr dirty="0" sz="3200" spc="-3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10">
                <a:solidFill>
                  <a:srgbClr val="3E7818"/>
                </a:solidFill>
                <a:latin typeface="Trebuchet MS"/>
                <a:cs typeface="Trebuchet MS"/>
              </a:rPr>
              <a:t>p</a:t>
            </a:r>
            <a:r>
              <a:rPr dirty="0" sz="3200" spc="25">
                <a:solidFill>
                  <a:srgbClr val="3E7818"/>
                </a:solidFill>
                <a:latin typeface="Trebuchet MS"/>
                <a:cs typeface="Trebuchet MS"/>
              </a:rPr>
              <a:t>r</a:t>
            </a:r>
            <a:r>
              <a:rPr dirty="0" sz="3200" spc="15">
                <a:solidFill>
                  <a:srgbClr val="3E7818"/>
                </a:solidFill>
                <a:latin typeface="Trebuchet MS"/>
                <a:cs typeface="Trebuchet MS"/>
              </a:rPr>
              <a:t>o</a:t>
            </a:r>
            <a:r>
              <a:rPr dirty="0" sz="3200" spc="35">
                <a:solidFill>
                  <a:srgbClr val="3E7818"/>
                </a:solidFill>
                <a:latin typeface="Trebuchet MS"/>
                <a:cs typeface="Trebuchet MS"/>
              </a:rPr>
              <a:t>g</a:t>
            </a:r>
            <a:r>
              <a:rPr dirty="0" sz="3200" spc="25">
                <a:solidFill>
                  <a:srgbClr val="3E7818"/>
                </a:solidFill>
                <a:latin typeface="Trebuchet MS"/>
                <a:cs typeface="Trebuchet MS"/>
              </a:rPr>
              <a:t>r</a:t>
            </a:r>
            <a:r>
              <a:rPr dirty="0" sz="3200" spc="40">
                <a:solidFill>
                  <a:srgbClr val="3E7818"/>
                </a:solidFill>
                <a:latin typeface="Trebuchet MS"/>
                <a:cs typeface="Trebuchet MS"/>
              </a:rPr>
              <a:t>a</a:t>
            </a:r>
            <a:r>
              <a:rPr dirty="0" sz="3200" spc="35">
                <a:solidFill>
                  <a:srgbClr val="3E7818"/>
                </a:solidFill>
                <a:latin typeface="Trebuchet MS"/>
                <a:cs typeface="Trebuchet MS"/>
              </a:rPr>
              <a:t>mm</a:t>
            </a:r>
            <a:r>
              <a:rPr dirty="0" sz="3200" spc="-15">
                <a:solidFill>
                  <a:srgbClr val="3E7818"/>
                </a:solidFill>
                <a:latin typeface="Trebuchet MS"/>
                <a:cs typeface="Trebuchet MS"/>
              </a:rPr>
              <a:t>i</a:t>
            </a:r>
            <a:r>
              <a:rPr dirty="0" sz="3200" spc="45">
                <a:solidFill>
                  <a:srgbClr val="3E7818"/>
                </a:solidFill>
                <a:latin typeface="Trebuchet MS"/>
                <a:cs typeface="Trebuchet MS"/>
              </a:rPr>
              <a:t>n</a:t>
            </a:r>
            <a:r>
              <a:rPr dirty="0" sz="3200" spc="15">
                <a:solidFill>
                  <a:srgbClr val="3E7818"/>
                </a:solidFill>
                <a:latin typeface="Trebuchet MS"/>
                <a:cs typeface="Trebuchet MS"/>
              </a:rPr>
              <a:t>g</a:t>
            </a:r>
            <a:r>
              <a:rPr dirty="0" sz="3200" spc="-26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45">
                <a:solidFill>
                  <a:srgbClr val="3E7818"/>
                </a:solidFill>
                <a:latin typeface="Trebuchet MS"/>
                <a:cs typeface="Trebuchet MS"/>
              </a:rPr>
              <a:t>n</a:t>
            </a:r>
            <a:r>
              <a:rPr dirty="0" sz="3200" spc="10">
                <a:solidFill>
                  <a:srgbClr val="3E7818"/>
                </a:solidFill>
                <a:latin typeface="Trebuchet MS"/>
                <a:cs typeface="Trebuchet MS"/>
              </a:rPr>
              <a:t>ot  </a:t>
            </a:r>
            <a:r>
              <a:rPr dirty="0" sz="3200" spc="5">
                <a:solidFill>
                  <a:srgbClr val="3E7818"/>
                </a:solidFill>
                <a:latin typeface="Trebuchet MS"/>
                <a:cs typeface="Trebuchet MS"/>
              </a:rPr>
              <a:t>business</a:t>
            </a:r>
            <a:r>
              <a:rPr dirty="0" sz="3200" spc="-3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15">
                <a:solidFill>
                  <a:srgbClr val="3E7818"/>
                </a:solidFill>
                <a:latin typeface="Trebuchet MS"/>
                <a:cs typeface="Trebuchet MS"/>
              </a:rPr>
              <a:t>we</a:t>
            </a:r>
            <a:r>
              <a:rPr dirty="0" sz="3200" spc="-2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15">
                <a:solidFill>
                  <a:srgbClr val="3E7818"/>
                </a:solidFill>
                <a:latin typeface="Trebuchet MS"/>
                <a:cs typeface="Trebuchet MS"/>
              </a:rPr>
              <a:t>can</a:t>
            </a:r>
            <a:r>
              <a:rPr dirty="0" sz="3200" spc="-3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15">
                <a:solidFill>
                  <a:srgbClr val="3E7818"/>
                </a:solidFill>
                <a:latin typeface="Trebuchet MS"/>
                <a:cs typeface="Trebuchet MS"/>
              </a:rPr>
              <a:t>call</a:t>
            </a:r>
            <a:r>
              <a:rPr dirty="0" sz="3200" spc="-12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-5">
                <a:solidFill>
                  <a:srgbClr val="3E7818"/>
                </a:solidFill>
                <a:latin typeface="Trebuchet MS"/>
                <a:cs typeface="Trebuchet MS"/>
              </a:rPr>
              <a:t>it </a:t>
            </a:r>
            <a:r>
              <a:rPr dirty="0" sz="3200" spc="10">
                <a:solidFill>
                  <a:srgbClr val="3E7818"/>
                </a:solidFill>
                <a:latin typeface="Trebuchet MS"/>
                <a:cs typeface="Trebuchet MS"/>
              </a:rPr>
              <a:t>a</a:t>
            </a:r>
            <a:r>
              <a:rPr dirty="0" sz="3200" spc="3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15">
                <a:solidFill>
                  <a:srgbClr val="3E7818"/>
                </a:solidFill>
                <a:latin typeface="Trebuchet MS"/>
                <a:cs typeface="Trebuchet MS"/>
              </a:rPr>
              <a:t>weakens</a:t>
            </a:r>
            <a:r>
              <a:rPr dirty="0" sz="3200" spc="-10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200" spc="10">
                <a:solidFill>
                  <a:srgbClr val="3E7818"/>
                </a:solidFill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02" y="634111"/>
            <a:ext cx="8140700" cy="1118235"/>
          </a:xfrm>
          <a:prstGeom prst="rect"/>
        </p:spPr>
        <p:txBody>
          <a:bodyPr wrap="square" lIns="0" tIns="31114" rIns="0" bIns="0" rtlCol="0" vert="horz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244"/>
              </a:spcBef>
            </a:pPr>
            <a:r>
              <a:rPr dirty="0" spc="-10"/>
              <a:t>What </a:t>
            </a:r>
            <a:r>
              <a:rPr dirty="0" spc="10"/>
              <a:t>is </a:t>
            </a:r>
            <a:r>
              <a:rPr dirty="0" spc="-10"/>
              <a:t>the </a:t>
            </a:r>
            <a:r>
              <a:rPr dirty="0" spc="-5"/>
              <a:t>external </a:t>
            </a:r>
            <a:r>
              <a:rPr dirty="0" spc="5"/>
              <a:t>factors </a:t>
            </a:r>
            <a:r>
              <a:rPr dirty="0" spc="-10"/>
              <a:t>that </a:t>
            </a:r>
            <a:r>
              <a:rPr dirty="0"/>
              <a:t>affect </a:t>
            </a:r>
            <a:r>
              <a:rPr dirty="0" spc="-1070"/>
              <a:t> </a:t>
            </a:r>
            <a:r>
              <a:rPr dirty="0" spc="-10"/>
              <a:t>us</a:t>
            </a:r>
            <a:r>
              <a:rPr dirty="0"/>
              <a:t> </a:t>
            </a:r>
            <a:r>
              <a:rPr dirty="0" spc="10"/>
              <a:t>in</a:t>
            </a:r>
            <a:r>
              <a:rPr dirty="0" spc="-50"/>
              <a:t> </a:t>
            </a:r>
            <a:r>
              <a:rPr dirty="0" spc="5"/>
              <a:t>positive</a:t>
            </a:r>
            <a:r>
              <a:rPr dirty="0" spc="-45"/>
              <a:t> </a:t>
            </a:r>
            <a:r>
              <a:rPr dirty="0"/>
              <a:t>way</a:t>
            </a:r>
            <a:r>
              <a:rPr dirty="0" spc="-20"/>
              <a:t> 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02" y="2120582"/>
            <a:ext cx="8035290" cy="35433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55600" algn="l"/>
              </a:tabLst>
            </a:pPr>
            <a:r>
              <a:rPr dirty="0" sz="1700" spc="-15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150" spc="25">
                <a:solidFill>
                  <a:srgbClr val="3E7818"/>
                </a:solidFill>
                <a:latin typeface="Trebuchet MS"/>
                <a:cs typeface="Trebuchet MS"/>
              </a:rPr>
              <a:t>Our</a:t>
            </a:r>
            <a:r>
              <a:rPr dirty="0" sz="2150" spc="-1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2150" spc="15">
                <a:solidFill>
                  <a:srgbClr val="3E7818"/>
                </a:solidFill>
                <a:latin typeface="Trebuchet MS"/>
                <a:cs typeface="Trebuchet MS"/>
              </a:rPr>
              <a:t>biggest</a:t>
            </a:r>
            <a:r>
              <a:rPr dirty="0" sz="2150" spc="-2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2150" spc="15">
                <a:solidFill>
                  <a:srgbClr val="3E7818"/>
                </a:solidFill>
                <a:latin typeface="Trebuchet MS"/>
                <a:cs typeface="Trebuchet MS"/>
              </a:rPr>
              <a:t>opportunities</a:t>
            </a:r>
            <a:r>
              <a:rPr dirty="0" sz="2150" spc="3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2150" spc="15">
                <a:solidFill>
                  <a:srgbClr val="3E7818"/>
                </a:solidFill>
                <a:latin typeface="Trebuchet MS"/>
                <a:cs typeface="Trebuchet MS"/>
              </a:rPr>
              <a:t>lies</a:t>
            </a:r>
            <a:r>
              <a:rPr dirty="0" sz="2150" spc="3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2150">
                <a:solidFill>
                  <a:srgbClr val="3E7818"/>
                </a:solidFill>
                <a:latin typeface="Trebuchet MS"/>
                <a:cs typeface="Trebuchet MS"/>
              </a:rPr>
              <a:t>in</a:t>
            </a:r>
            <a:r>
              <a:rPr dirty="0" sz="2150" spc="2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2150" spc="10">
                <a:solidFill>
                  <a:srgbClr val="3E7818"/>
                </a:solidFill>
                <a:latin typeface="Trebuchet MS"/>
                <a:cs typeface="Trebuchet MS"/>
              </a:rPr>
              <a:t>:</a:t>
            </a:r>
            <a:endParaRPr sz="21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450">
              <a:latin typeface="Trebuchet MS"/>
              <a:cs typeface="Trebuchet MS"/>
            </a:endParaRPr>
          </a:p>
          <a:p>
            <a:pPr marL="355600" marR="5080" indent="-343535">
              <a:lnSpc>
                <a:spcPts val="2180"/>
              </a:lnSpc>
              <a:tabLst>
                <a:tab pos="355600" algn="l"/>
              </a:tabLst>
            </a:pPr>
            <a:r>
              <a:rPr dirty="0" sz="1700" spc="-145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150">
                <a:solidFill>
                  <a:srgbClr val="3E7818"/>
                </a:solidFill>
                <a:latin typeface="Trebuchet MS"/>
                <a:cs typeface="Trebuchet MS"/>
              </a:rPr>
              <a:t>1-</a:t>
            </a:r>
            <a:r>
              <a:rPr dirty="0" sz="2150" spc="4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2150">
                <a:solidFill>
                  <a:srgbClr val="3E7818"/>
                </a:solidFill>
                <a:latin typeface="Trebuchet MS"/>
                <a:cs typeface="Trebuchet MS"/>
              </a:rPr>
              <a:t>as</a:t>
            </a:r>
            <a:r>
              <a:rPr dirty="0" sz="2150" spc="4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2150" spc="30">
                <a:solidFill>
                  <a:srgbClr val="3E7818"/>
                </a:solidFill>
                <a:latin typeface="Trebuchet MS"/>
                <a:cs typeface="Trebuchet MS"/>
              </a:rPr>
              <a:t>we</a:t>
            </a:r>
            <a:r>
              <a:rPr dirty="0" sz="2150" spc="3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2150" spc="20">
                <a:solidFill>
                  <a:srgbClr val="3E7818"/>
                </a:solidFill>
                <a:latin typeface="Trebuchet MS"/>
                <a:cs typeface="Trebuchet MS"/>
              </a:rPr>
              <a:t>work</a:t>
            </a:r>
            <a:r>
              <a:rPr dirty="0" sz="2150" spc="-3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2150" spc="20">
                <a:solidFill>
                  <a:srgbClr val="3E7818"/>
                </a:solidFill>
                <a:latin typeface="Trebuchet MS"/>
                <a:cs typeface="Trebuchet MS"/>
              </a:rPr>
              <a:t>online</a:t>
            </a:r>
            <a:r>
              <a:rPr dirty="0" sz="2150" spc="3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2150" spc="30">
                <a:solidFill>
                  <a:srgbClr val="3E7818"/>
                </a:solidFill>
                <a:latin typeface="Trebuchet MS"/>
                <a:cs typeface="Trebuchet MS"/>
              </a:rPr>
              <a:t>we</a:t>
            </a:r>
            <a:r>
              <a:rPr dirty="0" sz="2150" spc="-4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2150" spc="5">
                <a:solidFill>
                  <a:srgbClr val="3E7818"/>
                </a:solidFill>
                <a:latin typeface="Trebuchet MS"/>
                <a:cs typeface="Trebuchet MS"/>
              </a:rPr>
              <a:t>have</a:t>
            </a:r>
            <a:r>
              <a:rPr dirty="0" sz="2150" spc="10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2150">
                <a:solidFill>
                  <a:srgbClr val="3E7818"/>
                </a:solidFill>
                <a:latin typeface="Trebuchet MS"/>
                <a:cs typeface="Trebuchet MS"/>
              </a:rPr>
              <a:t>an</a:t>
            </a:r>
            <a:r>
              <a:rPr dirty="0" sz="2150" spc="2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2150" spc="15">
                <a:solidFill>
                  <a:srgbClr val="3E7818"/>
                </a:solidFill>
                <a:latin typeface="Trebuchet MS"/>
                <a:cs typeface="Trebuchet MS"/>
              </a:rPr>
              <a:t>opportunity</a:t>
            </a:r>
            <a:r>
              <a:rPr dirty="0" sz="215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2150" spc="25">
                <a:solidFill>
                  <a:srgbClr val="3E7818"/>
                </a:solidFill>
                <a:latin typeface="Trebuchet MS"/>
                <a:cs typeface="Trebuchet MS"/>
              </a:rPr>
              <a:t>to</a:t>
            </a:r>
            <a:r>
              <a:rPr dirty="0" sz="2150" spc="-2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2150">
                <a:solidFill>
                  <a:srgbClr val="3E7818"/>
                </a:solidFill>
                <a:latin typeface="Trebuchet MS"/>
                <a:cs typeface="Trebuchet MS"/>
              </a:rPr>
              <a:t>reach</a:t>
            </a:r>
            <a:r>
              <a:rPr dirty="0" sz="2150" spc="10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2150" spc="5">
                <a:solidFill>
                  <a:srgbClr val="3E7818"/>
                </a:solidFill>
                <a:latin typeface="Trebuchet MS"/>
                <a:cs typeface="Trebuchet MS"/>
              </a:rPr>
              <a:t>and</a:t>
            </a:r>
            <a:r>
              <a:rPr dirty="0" sz="2150" spc="8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2150" spc="5">
                <a:solidFill>
                  <a:srgbClr val="3E7818"/>
                </a:solidFill>
                <a:latin typeface="Trebuchet MS"/>
                <a:cs typeface="Trebuchet MS"/>
              </a:rPr>
              <a:t>be </a:t>
            </a:r>
            <a:r>
              <a:rPr dirty="0" sz="2150" spc="-63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2150" spc="5">
                <a:solidFill>
                  <a:srgbClr val="3E7818"/>
                </a:solidFill>
                <a:latin typeface="Trebuchet MS"/>
                <a:cs typeface="Trebuchet MS"/>
              </a:rPr>
              <a:t>reached</a:t>
            </a:r>
            <a:r>
              <a:rPr dirty="0" sz="2150" spc="8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2150" spc="5">
                <a:solidFill>
                  <a:srgbClr val="3E7818"/>
                </a:solidFill>
                <a:latin typeface="Trebuchet MS"/>
                <a:cs typeface="Trebuchet MS"/>
              </a:rPr>
              <a:t>by</a:t>
            </a:r>
            <a:r>
              <a:rPr dirty="0" sz="2150" spc="7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2150">
                <a:solidFill>
                  <a:srgbClr val="3E7818"/>
                </a:solidFill>
                <a:latin typeface="Trebuchet MS"/>
                <a:cs typeface="Trebuchet MS"/>
              </a:rPr>
              <a:t>big</a:t>
            </a:r>
            <a:r>
              <a:rPr dirty="0" sz="2150" spc="6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2150" spc="5">
                <a:solidFill>
                  <a:srgbClr val="3E7818"/>
                </a:solidFill>
                <a:latin typeface="Trebuchet MS"/>
                <a:cs typeface="Trebuchet MS"/>
              </a:rPr>
              <a:t>companies</a:t>
            </a:r>
            <a:r>
              <a:rPr dirty="0" sz="2150" spc="11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2150" spc="5">
                <a:solidFill>
                  <a:srgbClr val="3E7818"/>
                </a:solidFill>
                <a:latin typeface="Trebuchet MS"/>
                <a:cs typeface="Trebuchet MS"/>
              </a:rPr>
              <a:t>and</a:t>
            </a:r>
            <a:r>
              <a:rPr dirty="0" sz="2150" spc="9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2150" spc="25">
                <a:solidFill>
                  <a:srgbClr val="3E7818"/>
                </a:solidFill>
                <a:latin typeface="Trebuchet MS"/>
                <a:cs typeface="Trebuchet MS"/>
              </a:rPr>
              <a:t>long</a:t>
            </a:r>
            <a:r>
              <a:rPr dirty="0" sz="2150" spc="-2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2150" spc="5">
                <a:solidFill>
                  <a:srgbClr val="3E7818"/>
                </a:solidFill>
                <a:latin typeface="Trebuchet MS"/>
                <a:cs typeface="Trebuchet MS"/>
              </a:rPr>
              <a:t>distance</a:t>
            </a:r>
            <a:r>
              <a:rPr dirty="0" sz="2150" spc="114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2150" spc="10">
                <a:solidFill>
                  <a:srgbClr val="3E7818"/>
                </a:solidFill>
                <a:latin typeface="Trebuchet MS"/>
                <a:cs typeface="Trebuchet MS"/>
              </a:rPr>
              <a:t>experiences</a:t>
            </a:r>
            <a:endParaRPr sz="21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500">
              <a:latin typeface="Trebuchet MS"/>
              <a:cs typeface="Trebuchet MS"/>
            </a:endParaRPr>
          </a:p>
          <a:p>
            <a:pPr marL="355600" marR="37465" indent="-343535">
              <a:lnSpc>
                <a:spcPts val="2100"/>
              </a:lnSpc>
              <a:tabLst>
                <a:tab pos="355600" algn="l"/>
              </a:tabLst>
            </a:pPr>
            <a:r>
              <a:rPr dirty="0" sz="1700" spc="-145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150">
                <a:solidFill>
                  <a:srgbClr val="3E7818"/>
                </a:solidFill>
                <a:latin typeface="Trebuchet MS"/>
                <a:cs typeface="Trebuchet MS"/>
              </a:rPr>
              <a:t>2-</a:t>
            </a:r>
            <a:r>
              <a:rPr dirty="0" sz="2150" spc="-10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2150" spc="10">
                <a:solidFill>
                  <a:srgbClr val="3E7818"/>
                </a:solidFill>
                <a:latin typeface="Trebuchet MS"/>
                <a:cs typeface="Trebuchet MS"/>
              </a:rPr>
              <a:t>Any</a:t>
            </a:r>
            <a:r>
              <a:rPr dirty="0" sz="2150" spc="7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2150" spc="20">
                <a:solidFill>
                  <a:srgbClr val="3E7818"/>
                </a:solidFill>
                <a:latin typeface="Trebuchet MS"/>
                <a:cs typeface="Trebuchet MS"/>
              </a:rPr>
              <a:t>one</a:t>
            </a:r>
            <a:r>
              <a:rPr dirty="0" sz="2150" spc="3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2150" spc="15">
                <a:solidFill>
                  <a:srgbClr val="3E7818"/>
                </a:solidFill>
                <a:latin typeface="Trebuchet MS"/>
                <a:cs typeface="Trebuchet MS"/>
              </a:rPr>
              <a:t>(customer)</a:t>
            </a:r>
            <a:r>
              <a:rPr dirty="0" sz="2150" spc="-2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2150" spc="-5">
                <a:solidFill>
                  <a:srgbClr val="3E7818"/>
                </a:solidFill>
                <a:latin typeface="Trebuchet MS"/>
                <a:cs typeface="Trebuchet MS"/>
              </a:rPr>
              <a:t>can</a:t>
            </a:r>
            <a:r>
              <a:rPr dirty="0" sz="2150" spc="10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2150">
                <a:solidFill>
                  <a:srgbClr val="3E7818"/>
                </a:solidFill>
                <a:latin typeface="Trebuchet MS"/>
                <a:cs typeface="Trebuchet MS"/>
              </a:rPr>
              <a:t>reach</a:t>
            </a:r>
            <a:r>
              <a:rPr dirty="0" sz="2150" spc="11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2150" spc="15">
                <a:solidFill>
                  <a:srgbClr val="3E7818"/>
                </a:solidFill>
                <a:latin typeface="Trebuchet MS"/>
                <a:cs typeface="Trebuchet MS"/>
              </a:rPr>
              <a:t>us</a:t>
            </a:r>
            <a:r>
              <a:rPr dirty="0" sz="2150" spc="4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2150" spc="5">
                <a:solidFill>
                  <a:srgbClr val="3E7818"/>
                </a:solidFill>
                <a:latin typeface="Trebuchet MS"/>
                <a:cs typeface="Trebuchet MS"/>
              </a:rPr>
              <a:t>because</a:t>
            </a:r>
            <a:r>
              <a:rPr dirty="0" sz="2150" spc="10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2150" spc="30">
                <a:solidFill>
                  <a:srgbClr val="3E7818"/>
                </a:solidFill>
                <a:latin typeface="Trebuchet MS"/>
                <a:cs typeface="Trebuchet MS"/>
              </a:rPr>
              <a:t>we</a:t>
            </a:r>
            <a:r>
              <a:rPr dirty="0" sz="2150" spc="-3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2150" spc="15">
                <a:solidFill>
                  <a:srgbClr val="3E7818"/>
                </a:solidFill>
                <a:latin typeface="Trebuchet MS"/>
                <a:cs typeface="Trebuchet MS"/>
              </a:rPr>
              <a:t>done</a:t>
            </a:r>
            <a:r>
              <a:rPr dirty="0" sz="2150" spc="3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2150" spc="20">
                <a:solidFill>
                  <a:srgbClr val="3E7818"/>
                </a:solidFill>
                <a:latin typeface="Trebuchet MS"/>
                <a:cs typeface="Trebuchet MS"/>
              </a:rPr>
              <a:t>our</a:t>
            </a:r>
            <a:r>
              <a:rPr dirty="0" sz="2150" spc="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2150" spc="20">
                <a:solidFill>
                  <a:srgbClr val="3E7818"/>
                </a:solidFill>
                <a:latin typeface="Trebuchet MS"/>
                <a:cs typeface="Trebuchet MS"/>
              </a:rPr>
              <a:t>full </a:t>
            </a:r>
            <a:r>
              <a:rPr dirty="0" sz="2150" spc="-63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2150" spc="20">
                <a:solidFill>
                  <a:srgbClr val="3E7818"/>
                </a:solidFill>
                <a:latin typeface="Trebuchet MS"/>
                <a:cs typeface="Trebuchet MS"/>
              </a:rPr>
              <a:t>work</a:t>
            </a:r>
            <a:r>
              <a:rPr dirty="0" sz="2150" spc="-3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2150" spc="20">
                <a:solidFill>
                  <a:srgbClr val="3E7818"/>
                </a:solidFill>
                <a:latin typeface="Trebuchet MS"/>
                <a:cs typeface="Trebuchet MS"/>
              </a:rPr>
              <a:t>online</a:t>
            </a:r>
            <a:endParaRPr sz="21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>
              <a:latin typeface="Trebuchet MS"/>
              <a:cs typeface="Trebuchet MS"/>
            </a:endParaRPr>
          </a:p>
          <a:p>
            <a:pPr marL="12700">
              <a:lnSpc>
                <a:spcPts val="2340"/>
              </a:lnSpc>
              <a:tabLst>
                <a:tab pos="355600" algn="l"/>
              </a:tabLst>
            </a:pPr>
            <a:r>
              <a:rPr dirty="0" sz="1700" spc="-145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150">
                <a:solidFill>
                  <a:srgbClr val="3E7818"/>
                </a:solidFill>
                <a:latin typeface="Trebuchet MS"/>
                <a:cs typeface="Trebuchet MS"/>
              </a:rPr>
              <a:t>3-</a:t>
            </a:r>
            <a:r>
              <a:rPr dirty="0" sz="2150" spc="4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2150" spc="25">
                <a:solidFill>
                  <a:srgbClr val="3E7818"/>
                </a:solidFill>
                <a:latin typeface="Trebuchet MS"/>
                <a:cs typeface="Trebuchet MS"/>
              </a:rPr>
              <a:t>Our</a:t>
            </a:r>
            <a:r>
              <a:rPr dirty="0" sz="2150" spc="-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2150" spc="20">
                <a:solidFill>
                  <a:srgbClr val="3E7818"/>
                </a:solidFill>
                <a:latin typeface="Trebuchet MS"/>
                <a:cs typeface="Trebuchet MS"/>
              </a:rPr>
              <a:t>website</a:t>
            </a:r>
            <a:r>
              <a:rPr dirty="0" sz="2150" spc="3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2150" spc="5">
                <a:solidFill>
                  <a:srgbClr val="3E7818"/>
                </a:solidFill>
                <a:latin typeface="Trebuchet MS"/>
                <a:cs typeface="Trebuchet MS"/>
              </a:rPr>
              <a:t>include</a:t>
            </a:r>
            <a:r>
              <a:rPr dirty="0" sz="2150" spc="3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2150" spc="10">
                <a:solidFill>
                  <a:srgbClr val="3E7818"/>
                </a:solidFill>
                <a:latin typeface="Trebuchet MS"/>
                <a:cs typeface="Trebuchet MS"/>
              </a:rPr>
              <a:t>everything</a:t>
            </a:r>
            <a:r>
              <a:rPr dirty="0" sz="2150" spc="12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2150" spc="10">
                <a:solidFill>
                  <a:srgbClr val="3E7818"/>
                </a:solidFill>
                <a:latin typeface="Trebuchet MS"/>
                <a:cs typeface="Trebuchet MS"/>
              </a:rPr>
              <a:t>a</a:t>
            </a:r>
            <a:r>
              <a:rPr dirty="0" sz="2150" spc="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2150" spc="15">
                <a:solidFill>
                  <a:srgbClr val="3E7818"/>
                </a:solidFill>
                <a:latin typeface="Trebuchet MS"/>
                <a:cs typeface="Trebuchet MS"/>
              </a:rPr>
              <a:t>person</a:t>
            </a:r>
            <a:r>
              <a:rPr dirty="0" sz="2150" spc="2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2150" spc="20">
                <a:solidFill>
                  <a:srgbClr val="3E7818"/>
                </a:solidFill>
                <a:latin typeface="Trebuchet MS"/>
                <a:cs typeface="Trebuchet MS"/>
              </a:rPr>
              <a:t>need</a:t>
            </a:r>
            <a:r>
              <a:rPr dirty="0" sz="2150" spc="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2150" spc="25">
                <a:solidFill>
                  <a:srgbClr val="3E7818"/>
                </a:solidFill>
                <a:latin typeface="Trebuchet MS"/>
                <a:cs typeface="Trebuchet MS"/>
              </a:rPr>
              <a:t>to</a:t>
            </a:r>
            <a:r>
              <a:rPr dirty="0" sz="2150" spc="5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2150" spc="5">
                <a:solidFill>
                  <a:srgbClr val="3E7818"/>
                </a:solidFill>
                <a:latin typeface="Trebuchet MS"/>
                <a:cs typeface="Trebuchet MS"/>
              </a:rPr>
              <a:t>have</a:t>
            </a:r>
            <a:r>
              <a:rPr dirty="0" sz="2150" spc="3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2150" spc="10">
                <a:solidFill>
                  <a:srgbClr val="3E7818"/>
                </a:solidFill>
                <a:latin typeface="Trebuchet MS"/>
                <a:cs typeface="Trebuchet MS"/>
              </a:rPr>
              <a:t>a</a:t>
            </a:r>
            <a:endParaRPr sz="2150">
              <a:latin typeface="Trebuchet MS"/>
              <a:cs typeface="Trebuchet MS"/>
            </a:endParaRPr>
          </a:p>
          <a:p>
            <a:pPr marL="355600">
              <a:lnSpc>
                <a:spcPts val="2340"/>
              </a:lnSpc>
            </a:pPr>
            <a:r>
              <a:rPr dirty="0" sz="2150" spc="20">
                <a:solidFill>
                  <a:srgbClr val="3E7818"/>
                </a:solidFill>
                <a:latin typeface="Trebuchet MS"/>
                <a:cs typeface="Trebuchet MS"/>
              </a:rPr>
              <a:t>healthy</a:t>
            </a:r>
            <a:r>
              <a:rPr dirty="0" sz="215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2150" spc="20">
                <a:solidFill>
                  <a:srgbClr val="3E7818"/>
                </a:solidFill>
                <a:latin typeface="Trebuchet MS"/>
                <a:cs typeface="Trebuchet MS"/>
              </a:rPr>
              <a:t>lifestyle</a:t>
            </a:r>
            <a:r>
              <a:rPr dirty="0" sz="2150" spc="-4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2150" spc="20">
                <a:solidFill>
                  <a:srgbClr val="3E7818"/>
                </a:solidFill>
                <a:latin typeface="Trebuchet MS"/>
                <a:cs typeface="Trebuchet MS"/>
              </a:rPr>
              <a:t>(healthy</a:t>
            </a:r>
            <a:r>
              <a:rPr dirty="0" sz="215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2150" spc="15">
                <a:solidFill>
                  <a:srgbClr val="3E7818"/>
                </a:solidFill>
                <a:latin typeface="Trebuchet MS"/>
                <a:cs typeface="Trebuchet MS"/>
              </a:rPr>
              <a:t>meals</a:t>
            </a:r>
            <a:r>
              <a:rPr dirty="0" sz="2150" spc="4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2150" spc="10">
                <a:solidFill>
                  <a:srgbClr val="3E7818"/>
                </a:solidFill>
                <a:latin typeface="Trebuchet MS"/>
                <a:cs typeface="Trebuchet MS"/>
              </a:rPr>
              <a:t>,</a:t>
            </a:r>
            <a:r>
              <a:rPr dirty="0" sz="2150" spc="4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2150" spc="15">
                <a:solidFill>
                  <a:srgbClr val="3E7818"/>
                </a:solidFill>
                <a:latin typeface="Trebuchet MS"/>
                <a:cs typeface="Trebuchet MS"/>
              </a:rPr>
              <a:t>fitness</a:t>
            </a:r>
            <a:r>
              <a:rPr dirty="0" sz="2150" spc="-3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2150" spc="15">
                <a:solidFill>
                  <a:srgbClr val="3E7818"/>
                </a:solidFill>
                <a:latin typeface="Trebuchet MS"/>
                <a:cs typeface="Trebuchet MS"/>
              </a:rPr>
              <a:t>experts</a:t>
            </a:r>
            <a:r>
              <a:rPr dirty="0" sz="2150" spc="4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2150" spc="10">
                <a:solidFill>
                  <a:srgbClr val="3E7818"/>
                </a:solidFill>
                <a:latin typeface="Trebuchet MS"/>
                <a:cs typeface="Trebuchet MS"/>
              </a:rPr>
              <a:t>,</a:t>
            </a:r>
            <a:r>
              <a:rPr dirty="0" sz="2150" spc="10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2150" spc="5">
                <a:solidFill>
                  <a:srgbClr val="3E7818"/>
                </a:solidFill>
                <a:latin typeface="Trebuchet MS"/>
                <a:cs typeface="Trebuchet MS"/>
              </a:rPr>
              <a:t>trainers</a:t>
            </a:r>
            <a:r>
              <a:rPr dirty="0" sz="2150" spc="12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2150" spc="10">
                <a:solidFill>
                  <a:srgbClr val="3E7818"/>
                </a:solidFill>
                <a:latin typeface="Trebuchet MS"/>
                <a:cs typeface="Trebuchet MS"/>
              </a:rPr>
              <a:t>)</a:t>
            </a:r>
            <a:endParaRPr sz="21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02" y="634111"/>
            <a:ext cx="6758940" cy="1118235"/>
          </a:xfrm>
          <a:prstGeom prst="rect"/>
        </p:spPr>
        <p:txBody>
          <a:bodyPr wrap="square" lIns="0" tIns="31114" rIns="0" bIns="0" rtlCol="0" vert="horz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244"/>
              </a:spcBef>
            </a:pPr>
            <a:r>
              <a:rPr dirty="0" spc="-10"/>
              <a:t>What</a:t>
            </a:r>
            <a:r>
              <a:rPr dirty="0" spc="25"/>
              <a:t> </a:t>
            </a:r>
            <a:r>
              <a:rPr dirty="0" spc="10"/>
              <a:t>is</a:t>
            </a:r>
            <a:r>
              <a:rPr dirty="0" spc="-75"/>
              <a:t> </a:t>
            </a:r>
            <a:r>
              <a:rPr dirty="0" spc="-10"/>
              <a:t>the</a:t>
            </a:r>
            <a:r>
              <a:rPr dirty="0" spc="15"/>
              <a:t> </a:t>
            </a:r>
            <a:r>
              <a:rPr dirty="0" spc="-5"/>
              <a:t>external</a:t>
            </a:r>
            <a:r>
              <a:rPr dirty="0" spc="15"/>
              <a:t> </a:t>
            </a:r>
            <a:r>
              <a:rPr dirty="0" spc="5"/>
              <a:t>factors</a:t>
            </a:r>
            <a:r>
              <a:rPr dirty="0" spc="-75"/>
              <a:t> </a:t>
            </a:r>
            <a:r>
              <a:rPr dirty="0" spc="-10"/>
              <a:t>that </a:t>
            </a:r>
            <a:r>
              <a:rPr dirty="0" spc="-1070"/>
              <a:t> </a:t>
            </a:r>
            <a:r>
              <a:rPr dirty="0"/>
              <a:t>affect</a:t>
            </a:r>
            <a:r>
              <a:rPr dirty="0" spc="-40"/>
              <a:t> </a:t>
            </a:r>
            <a:r>
              <a:rPr dirty="0" spc="-10"/>
              <a:t>us</a:t>
            </a:r>
            <a:r>
              <a:rPr dirty="0"/>
              <a:t> </a:t>
            </a:r>
            <a:r>
              <a:rPr dirty="0" spc="5"/>
              <a:t>in</a:t>
            </a:r>
            <a:r>
              <a:rPr dirty="0" spc="-60"/>
              <a:t> </a:t>
            </a:r>
            <a:r>
              <a:rPr dirty="0" spc="-5"/>
              <a:t>negative</a:t>
            </a:r>
            <a:r>
              <a:rPr dirty="0" spc="20"/>
              <a:t> </a:t>
            </a:r>
            <a:r>
              <a:rPr dirty="0" spc="-5"/>
              <a:t>way</a:t>
            </a:r>
            <a:r>
              <a:rPr dirty="0" spc="-20"/>
              <a:t> 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02" y="2053717"/>
            <a:ext cx="7532370" cy="3726179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2400" spc="-229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2400" spc="-17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O</a:t>
            </a:r>
            <a:r>
              <a:rPr dirty="0" sz="3000" spc="10">
                <a:solidFill>
                  <a:srgbClr val="3E7818"/>
                </a:solidFill>
                <a:latin typeface="Trebuchet MS"/>
                <a:cs typeface="Trebuchet MS"/>
              </a:rPr>
              <a:t>u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r</a:t>
            </a:r>
            <a:r>
              <a:rPr dirty="0" sz="3000" spc="-5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25">
                <a:solidFill>
                  <a:srgbClr val="3E7818"/>
                </a:solidFill>
                <a:latin typeface="Trebuchet MS"/>
                <a:cs typeface="Trebuchet MS"/>
              </a:rPr>
              <a:t>b</a:t>
            </a:r>
            <a:r>
              <a:rPr dirty="0" sz="3000" spc="-35">
                <a:solidFill>
                  <a:srgbClr val="3E7818"/>
                </a:solidFill>
                <a:latin typeface="Trebuchet MS"/>
                <a:cs typeface="Trebuchet MS"/>
              </a:rPr>
              <a:t>i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g</a:t>
            </a:r>
            <a:r>
              <a:rPr dirty="0" sz="3000" spc="-20">
                <a:solidFill>
                  <a:srgbClr val="3E7818"/>
                </a:solidFill>
                <a:latin typeface="Trebuchet MS"/>
                <a:cs typeface="Trebuchet MS"/>
              </a:rPr>
              <a:t>g</a:t>
            </a:r>
            <a:r>
              <a:rPr dirty="0" sz="3000" spc="10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000" spc="-20">
                <a:solidFill>
                  <a:srgbClr val="3E7818"/>
                </a:solidFill>
                <a:latin typeface="Trebuchet MS"/>
                <a:cs typeface="Trebuchet MS"/>
              </a:rPr>
              <a:t>s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t</a:t>
            </a:r>
            <a:r>
              <a:rPr dirty="0" sz="3000" spc="7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t</a:t>
            </a:r>
            <a:r>
              <a:rPr dirty="0" sz="3000" spc="5">
                <a:solidFill>
                  <a:srgbClr val="3E7818"/>
                </a:solidFill>
                <a:latin typeface="Trebuchet MS"/>
                <a:cs typeface="Trebuchet MS"/>
              </a:rPr>
              <a:t>h</a:t>
            </a:r>
            <a:r>
              <a:rPr dirty="0" sz="3000" spc="25">
                <a:solidFill>
                  <a:srgbClr val="3E7818"/>
                </a:solidFill>
                <a:latin typeface="Trebuchet MS"/>
                <a:cs typeface="Trebuchet MS"/>
              </a:rPr>
              <a:t>r</a:t>
            </a:r>
            <a:r>
              <a:rPr dirty="0" sz="3000" spc="10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000" spc="-5">
                <a:solidFill>
                  <a:srgbClr val="3E7818"/>
                </a:solidFill>
                <a:latin typeface="Trebuchet MS"/>
                <a:cs typeface="Trebuchet MS"/>
              </a:rPr>
              <a:t>a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ts</a:t>
            </a:r>
            <a:r>
              <a:rPr dirty="0" sz="3000" spc="-9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35">
                <a:solidFill>
                  <a:srgbClr val="3E7818"/>
                </a:solidFill>
                <a:latin typeface="Trebuchet MS"/>
                <a:cs typeface="Trebuchet MS"/>
              </a:rPr>
              <a:t>i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s</a:t>
            </a:r>
            <a:r>
              <a:rPr dirty="0" sz="3000" spc="-2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: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2400" spc="-229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2400" spc="-17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1-</a:t>
            </a:r>
            <a:r>
              <a:rPr dirty="0" sz="3000" spc="1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5">
                <a:solidFill>
                  <a:srgbClr val="3E7818"/>
                </a:solidFill>
                <a:latin typeface="Trebuchet MS"/>
                <a:cs typeface="Trebuchet MS"/>
              </a:rPr>
              <a:t>C</a:t>
            </a:r>
            <a:r>
              <a:rPr dirty="0" sz="3000" spc="-35">
                <a:solidFill>
                  <a:srgbClr val="3E7818"/>
                </a:solidFill>
                <a:latin typeface="Trebuchet MS"/>
                <a:cs typeface="Trebuchet MS"/>
              </a:rPr>
              <a:t>o</a:t>
            </a:r>
            <a:r>
              <a:rPr dirty="0" sz="3000" spc="-20">
                <a:solidFill>
                  <a:srgbClr val="3E7818"/>
                </a:solidFill>
                <a:latin typeface="Trebuchet MS"/>
                <a:cs typeface="Trebuchet MS"/>
              </a:rPr>
              <a:t>m</a:t>
            </a:r>
            <a:r>
              <a:rPr dirty="0" sz="3000" spc="-25">
                <a:solidFill>
                  <a:srgbClr val="3E7818"/>
                </a:solidFill>
                <a:latin typeface="Trebuchet MS"/>
                <a:cs typeface="Trebuchet MS"/>
              </a:rPr>
              <a:t>p</a:t>
            </a:r>
            <a:r>
              <a:rPr dirty="0" sz="3000" spc="10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000" spc="5">
                <a:solidFill>
                  <a:srgbClr val="3E7818"/>
                </a:solidFill>
                <a:latin typeface="Trebuchet MS"/>
                <a:cs typeface="Trebuchet MS"/>
              </a:rPr>
              <a:t>t</a:t>
            </a:r>
            <a:r>
              <a:rPr dirty="0" sz="3000" spc="-35">
                <a:solidFill>
                  <a:srgbClr val="3E7818"/>
                </a:solidFill>
                <a:latin typeface="Trebuchet MS"/>
                <a:cs typeface="Trebuchet MS"/>
              </a:rPr>
              <a:t>i</a:t>
            </a:r>
            <a:r>
              <a:rPr dirty="0" sz="3000" spc="5">
                <a:solidFill>
                  <a:srgbClr val="3E7818"/>
                </a:solidFill>
                <a:latin typeface="Trebuchet MS"/>
                <a:cs typeface="Trebuchet MS"/>
              </a:rPr>
              <a:t>t</a:t>
            </a:r>
            <a:r>
              <a:rPr dirty="0" sz="3000" spc="-35">
                <a:solidFill>
                  <a:srgbClr val="3E7818"/>
                </a:solidFill>
                <a:latin typeface="Trebuchet MS"/>
                <a:cs typeface="Trebuchet MS"/>
              </a:rPr>
              <a:t>i</a:t>
            </a:r>
            <a:r>
              <a:rPr dirty="0" sz="3000" spc="25">
                <a:solidFill>
                  <a:srgbClr val="3E7818"/>
                </a:solidFill>
                <a:latin typeface="Trebuchet MS"/>
                <a:cs typeface="Trebuchet MS"/>
              </a:rPr>
              <a:t>v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000" spc="1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40">
                <a:solidFill>
                  <a:srgbClr val="3E7818"/>
                </a:solidFill>
                <a:latin typeface="Trebuchet MS"/>
                <a:cs typeface="Trebuchet MS"/>
              </a:rPr>
              <a:t>i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s</a:t>
            </a:r>
            <a:r>
              <a:rPr dirty="0" sz="3000" spc="5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5">
                <a:solidFill>
                  <a:srgbClr val="3E7818"/>
                </a:solidFill>
                <a:latin typeface="Trebuchet MS"/>
                <a:cs typeface="Trebuchet MS"/>
              </a:rPr>
              <a:t>h</a:t>
            </a:r>
            <a:r>
              <a:rPr dirty="0" sz="3000" spc="-35">
                <a:solidFill>
                  <a:srgbClr val="3E7818"/>
                </a:solidFill>
                <a:latin typeface="Trebuchet MS"/>
                <a:cs typeface="Trebuchet MS"/>
              </a:rPr>
              <a:t>i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gh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35">
                <a:solidFill>
                  <a:srgbClr val="3E7818"/>
                </a:solidFill>
                <a:latin typeface="Trebuchet MS"/>
                <a:cs typeface="Trebuchet MS"/>
              </a:rPr>
              <a:t>i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n</a:t>
            </a:r>
            <a:r>
              <a:rPr dirty="0" sz="3000" spc="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5">
                <a:solidFill>
                  <a:srgbClr val="3E7818"/>
                </a:solidFill>
                <a:latin typeface="Trebuchet MS"/>
                <a:cs typeface="Trebuchet MS"/>
              </a:rPr>
              <a:t>t</a:t>
            </a:r>
            <a:r>
              <a:rPr dirty="0" sz="3000" spc="15">
                <a:solidFill>
                  <a:srgbClr val="3E7818"/>
                </a:solidFill>
                <a:latin typeface="Trebuchet MS"/>
                <a:cs typeface="Trebuchet MS"/>
              </a:rPr>
              <a:t>h</a:t>
            </a:r>
            <a:r>
              <a:rPr dirty="0" sz="3000" spc="-35">
                <a:solidFill>
                  <a:srgbClr val="3E7818"/>
                </a:solidFill>
                <a:latin typeface="Trebuchet MS"/>
                <a:cs typeface="Trebuchet MS"/>
              </a:rPr>
              <a:t>i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s</a:t>
            </a:r>
            <a:r>
              <a:rPr dirty="0" sz="3000" spc="-1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25">
                <a:solidFill>
                  <a:srgbClr val="3E7818"/>
                </a:solidFill>
                <a:latin typeface="Trebuchet MS"/>
                <a:cs typeface="Trebuchet MS"/>
              </a:rPr>
              <a:t>m</a:t>
            </a:r>
            <a:r>
              <a:rPr dirty="0" sz="3000" spc="-5">
                <a:solidFill>
                  <a:srgbClr val="3E7818"/>
                </a:solidFill>
                <a:latin typeface="Trebuchet MS"/>
                <a:cs typeface="Trebuchet MS"/>
              </a:rPr>
              <a:t>a</a:t>
            </a:r>
            <a:r>
              <a:rPr dirty="0" sz="3000" spc="25">
                <a:solidFill>
                  <a:srgbClr val="3E7818"/>
                </a:solidFill>
                <a:latin typeface="Trebuchet MS"/>
                <a:cs typeface="Trebuchet MS"/>
              </a:rPr>
              <a:t>r</a:t>
            </a:r>
            <a:r>
              <a:rPr dirty="0" sz="3000" spc="-15">
                <a:solidFill>
                  <a:srgbClr val="3E7818"/>
                </a:solidFill>
                <a:latin typeface="Trebuchet MS"/>
                <a:cs typeface="Trebuchet MS"/>
              </a:rPr>
              <a:t>k</a:t>
            </a:r>
            <a:r>
              <a:rPr dirty="0" sz="3000" spc="10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t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100">
              <a:latin typeface="Trebuchet MS"/>
              <a:cs typeface="Trebuchet MS"/>
            </a:endParaRPr>
          </a:p>
          <a:p>
            <a:pPr marL="355600" marR="586105" indent="-343535">
              <a:lnSpc>
                <a:spcPts val="2930"/>
              </a:lnSpc>
              <a:spcBef>
                <a:spcPts val="5"/>
              </a:spcBef>
            </a:pPr>
            <a:r>
              <a:rPr dirty="0" sz="2400" spc="-229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2400" spc="-175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2-</a:t>
            </a:r>
            <a:r>
              <a:rPr dirty="0" sz="3000" spc="1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5">
                <a:solidFill>
                  <a:srgbClr val="3E7818"/>
                </a:solidFill>
                <a:latin typeface="Trebuchet MS"/>
                <a:cs typeface="Trebuchet MS"/>
              </a:rPr>
              <a:t>th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000" spc="-7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25">
                <a:solidFill>
                  <a:srgbClr val="3E7818"/>
                </a:solidFill>
                <a:latin typeface="Trebuchet MS"/>
                <a:cs typeface="Trebuchet MS"/>
              </a:rPr>
              <a:t>p</a:t>
            </a:r>
            <a:r>
              <a:rPr dirty="0" sz="3000" spc="10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000" spc="-35">
                <a:solidFill>
                  <a:srgbClr val="3E7818"/>
                </a:solidFill>
                <a:latin typeface="Trebuchet MS"/>
                <a:cs typeface="Trebuchet MS"/>
              </a:rPr>
              <a:t>o</a:t>
            </a:r>
            <a:r>
              <a:rPr dirty="0" sz="3000" spc="-25">
                <a:solidFill>
                  <a:srgbClr val="3E7818"/>
                </a:solidFill>
                <a:latin typeface="Trebuchet MS"/>
                <a:cs typeface="Trebuchet MS"/>
              </a:rPr>
              <a:t>p</a:t>
            </a:r>
            <a:r>
              <a:rPr dirty="0" sz="3000" spc="10">
                <a:solidFill>
                  <a:srgbClr val="3E7818"/>
                </a:solidFill>
                <a:latin typeface="Trebuchet MS"/>
                <a:cs typeface="Trebuchet MS"/>
              </a:rPr>
              <a:t>l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000" spc="7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10">
                <a:solidFill>
                  <a:srgbClr val="3E7818"/>
                </a:solidFill>
                <a:latin typeface="Trebuchet MS"/>
                <a:cs typeface="Trebuchet MS"/>
              </a:rPr>
              <a:t>l</a:t>
            </a:r>
            <a:r>
              <a:rPr dirty="0" sz="3000" spc="-5">
                <a:solidFill>
                  <a:srgbClr val="3E7818"/>
                </a:solidFill>
                <a:latin typeface="Trebuchet MS"/>
                <a:cs typeface="Trebuchet MS"/>
              </a:rPr>
              <a:t>a</a:t>
            </a:r>
            <a:r>
              <a:rPr dirty="0" sz="3000" spc="10">
                <a:solidFill>
                  <a:srgbClr val="3E7818"/>
                </a:solidFill>
                <a:latin typeface="Trebuchet MS"/>
                <a:cs typeface="Trebuchet MS"/>
              </a:rPr>
              <a:t>c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k</a:t>
            </a:r>
            <a:r>
              <a:rPr dirty="0" sz="3000" spc="-1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45">
                <a:solidFill>
                  <a:srgbClr val="3E7818"/>
                </a:solidFill>
                <a:latin typeface="Trebuchet MS"/>
                <a:cs typeface="Trebuchet MS"/>
              </a:rPr>
              <a:t>o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f</a:t>
            </a:r>
            <a:r>
              <a:rPr dirty="0" sz="3000" spc="1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5">
                <a:solidFill>
                  <a:srgbClr val="3E7818"/>
                </a:solidFill>
                <a:latin typeface="Trebuchet MS"/>
                <a:cs typeface="Trebuchet MS"/>
              </a:rPr>
              <a:t>a</a:t>
            </a:r>
            <a:r>
              <a:rPr dirty="0" sz="3000" spc="5">
                <a:solidFill>
                  <a:srgbClr val="3E7818"/>
                </a:solidFill>
                <a:latin typeface="Trebuchet MS"/>
                <a:cs typeface="Trebuchet MS"/>
              </a:rPr>
              <a:t>w</a:t>
            </a:r>
            <a:r>
              <a:rPr dirty="0" sz="3000" spc="-5">
                <a:solidFill>
                  <a:srgbClr val="3E7818"/>
                </a:solidFill>
                <a:latin typeface="Trebuchet MS"/>
                <a:cs typeface="Trebuchet MS"/>
              </a:rPr>
              <a:t>a</a:t>
            </a:r>
            <a:r>
              <a:rPr dirty="0" sz="3000" spc="25">
                <a:solidFill>
                  <a:srgbClr val="3E7818"/>
                </a:solidFill>
                <a:latin typeface="Trebuchet MS"/>
                <a:cs typeface="Trebuchet MS"/>
              </a:rPr>
              <a:t>r</a:t>
            </a:r>
            <a:r>
              <a:rPr dirty="0" sz="3000" spc="10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000" spc="5">
                <a:solidFill>
                  <a:srgbClr val="3E7818"/>
                </a:solidFill>
                <a:latin typeface="Trebuchet MS"/>
                <a:cs typeface="Trebuchet MS"/>
              </a:rPr>
              <a:t>n</a:t>
            </a:r>
            <a:r>
              <a:rPr dirty="0" sz="3000" spc="10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000" spc="-15">
                <a:solidFill>
                  <a:srgbClr val="3E7818"/>
                </a:solidFill>
                <a:latin typeface="Trebuchet MS"/>
                <a:cs typeface="Trebuchet MS"/>
              </a:rPr>
              <a:t>s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s</a:t>
            </a:r>
            <a:r>
              <a:rPr dirty="0" sz="3000" spc="-9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35">
                <a:solidFill>
                  <a:srgbClr val="3E7818"/>
                </a:solidFill>
                <a:latin typeface="Trebuchet MS"/>
                <a:cs typeface="Trebuchet MS"/>
              </a:rPr>
              <a:t>o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f</a:t>
            </a:r>
            <a:r>
              <a:rPr dirty="0" sz="3000" spc="1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5">
                <a:solidFill>
                  <a:srgbClr val="3E7818"/>
                </a:solidFill>
                <a:latin typeface="Trebuchet MS"/>
                <a:cs typeface="Trebuchet MS"/>
              </a:rPr>
              <a:t>t</a:t>
            </a:r>
            <a:r>
              <a:rPr dirty="0" sz="3000" spc="15">
                <a:solidFill>
                  <a:srgbClr val="3E7818"/>
                </a:solidFill>
                <a:latin typeface="Trebuchet MS"/>
                <a:cs typeface="Trebuchet MS"/>
              </a:rPr>
              <a:t>h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e  </a:t>
            </a:r>
            <a:r>
              <a:rPr dirty="0" sz="3000" spc="-10">
                <a:solidFill>
                  <a:srgbClr val="3E7818"/>
                </a:solidFill>
                <a:latin typeface="Trebuchet MS"/>
                <a:cs typeface="Trebuchet MS"/>
              </a:rPr>
              <a:t>importance</a:t>
            </a:r>
            <a:r>
              <a:rPr dirty="0" sz="3000" spc="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25">
                <a:solidFill>
                  <a:srgbClr val="3E7818"/>
                </a:solidFill>
                <a:latin typeface="Trebuchet MS"/>
                <a:cs typeface="Trebuchet MS"/>
              </a:rPr>
              <a:t>of</a:t>
            </a:r>
            <a:r>
              <a:rPr dirty="0" sz="3000" spc="1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healthy</a:t>
            </a:r>
            <a:r>
              <a:rPr dirty="0" sz="3000" spc="-6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15">
                <a:solidFill>
                  <a:srgbClr val="3E7818"/>
                </a:solidFill>
                <a:latin typeface="Trebuchet MS"/>
                <a:cs typeface="Trebuchet MS"/>
              </a:rPr>
              <a:t>food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50">
              <a:latin typeface="Trebuchet MS"/>
              <a:cs typeface="Trebuchet MS"/>
            </a:endParaRPr>
          </a:p>
          <a:p>
            <a:pPr marL="12700">
              <a:lnSpc>
                <a:spcPts val="3265"/>
              </a:lnSpc>
            </a:pPr>
            <a:r>
              <a:rPr dirty="0" sz="2400" spc="-229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2400" spc="-17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3-</a:t>
            </a:r>
            <a:r>
              <a:rPr dirty="0" sz="3000" spc="1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20">
                <a:solidFill>
                  <a:srgbClr val="3E7818"/>
                </a:solidFill>
                <a:latin typeface="Trebuchet MS"/>
                <a:cs typeface="Trebuchet MS"/>
              </a:rPr>
              <a:t>S</a:t>
            </a:r>
            <a:r>
              <a:rPr dirty="0" sz="3000" spc="-35">
                <a:solidFill>
                  <a:srgbClr val="3E7818"/>
                </a:solidFill>
                <a:latin typeface="Trebuchet MS"/>
                <a:cs typeface="Trebuchet MS"/>
              </a:rPr>
              <a:t>o</a:t>
            </a:r>
            <a:r>
              <a:rPr dirty="0" sz="3000" spc="-20">
                <a:solidFill>
                  <a:srgbClr val="3E7818"/>
                </a:solidFill>
                <a:latin typeface="Trebuchet MS"/>
                <a:cs typeface="Trebuchet MS"/>
              </a:rPr>
              <a:t>m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000" spc="1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30">
                <a:solidFill>
                  <a:srgbClr val="3E7818"/>
                </a:solidFill>
                <a:latin typeface="Trebuchet MS"/>
                <a:cs typeface="Trebuchet MS"/>
              </a:rPr>
              <a:t>p</a:t>
            </a:r>
            <a:r>
              <a:rPr dirty="0" sz="3000" spc="10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000" spc="-35">
                <a:solidFill>
                  <a:srgbClr val="3E7818"/>
                </a:solidFill>
                <a:latin typeface="Trebuchet MS"/>
                <a:cs typeface="Trebuchet MS"/>
              </a:rPr>
              <a:t>o</a:t>
            </a:r>
            <a:r>
              <a:rPr dirty="0" sz="3000" spc="-25">
                <a:solidFill>
                  <a:srgbClr val="3E7818"/>
                </a:solidFill>
                <a:latin typeface="Trebuchet MS"/>
                <a:cs typeface="Trebuchet MS"/>
              </a:rPr>
              <a:t>p</a:t>
            </a:r>
            <a:r>
              <a:rPr dirty="0" sz="3000" spc="10">
                <a:solidFill>
                  <a:srgbClr val="3E7818"/>
                </a:solidFill>
                <a:latin typeface="Trebuchet MS"/>
                <a:cs typeface="Trebuchet MS"/>
              </a:rPr>
              <a:t>l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000" spc="7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25">
                <a:solidFill>
                  <a:srgbClr val="3E7818"/>
                </a:solidFill>
                <a:latin typeface="Trebuchet MS"/>
                <a:cs typeface="Trebuchet MS"/>
              </a:rPr>
              <a:t>d</a:t>
            </a:r>
            <a:r>
              <a:rPr dirty="0" sz="3000" spc="-35">
                <a:solidFill>
                  <a:srgbClr val="3E7818"/>
                </a:solidFill>
                <a:latin typeface="Trebuchet MS"/>
                <a:cs typeface="Trebuchet MS"/>
              </a:rPr>
              <a:t>o</a:t>
            </a:r>
            <a:r>
              <a:rPr dirty="0" sz="3000" spc="5">
                <a:solidFill>
                  <a:srgbClr val="3E7818"/>
                </a:solidFill>
                <a:latin typeface="Trebuchet MS"/>
                <a:cs typeface="Trebuchet MS"/>
              </a:rPr>
              <a:t>n</a:t>
            </a:r>
            <a:r>
              <a:rPr dirty="0" sz="3000" spc="20">
                <a:solidFill>
                  <a:srgbClr val="3E7818"/>
                </a:solidFill>
                <a:latin typeface="Trebuchet MS"/>
                <a:cs typeface="Trebuchet MS"/>
              </a:rPr>
              <a:t>’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t</a:t>
            </a:r>
            <a:r>
              <a:rPr dirty="0" sz="3000" spc="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30">
                <a:solidFill>
                  <a:srgbClr val="3E7818"/>
                </a:solidFill>
                <a:latin typeface="Trebuchet MS"/>
                <a:cs typeface="Trebuchet MS"/>
              </a:rPr>
              <a:t>p</a:t>
            </a:r>
            <a:r>
              <a:rPr dirty="0" sz="3000" spc="30">
                <a:solidFill>
                  <a:srgbClr val="3E7818"/>
                </a:solidFill>
                <a:latin typeface="Trebuchet MS"/>
                <a:cs typeface="Trebuchet MS"/>
              </a:rPr>
              <a:t>r</a:t>
            </a:r>
            <a:r>
              <a:rPr dirty="0" sz="3000" spc="10">
                <a:solidFill>
                  <a:srgbClr val="3E7818"/>
                </a:solidFill>
                <a:latin typeface="Trebuchet MS"/>
                <a:cs typeface="Trebuchet MS"/>
              </a:rPr>
              <a:t>efe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r</a:t>
            </a:r>
            <a:r>
              <a:rPr dirty="0" sz="3000" spc="-5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5">
                <a:solidFill>
                  <a:srgbClr val="3E7818"/>
                </a:solidFill>
                <a:latin typeface="Trebuchet MS"/>
                <a:cs typeface="Trebuchet MS"/>
              </a:rPr>
              <a:t>t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o</a:t>
            </a:r>
            <a:r>
              <a:rPr dirty="0" sz="3000" spc="-3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5">
                <a:solidFill>
                  <a:srgbClr val="3E7818"/>
                </a:solidFill>
                <a:latin typeface="Trebuchet MS"/>
                <a:cs typeface="Trebuchet MS"/>
              </a:rPr>
              <a:t>us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r>
              <a:rPr dirty="0" sz="3000" spc="-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35">
                <a:solidFill>
                  <a:srgbClr val="3E7818"/>
                </a:solidFill>
                <a:latin typeface="Trebuchet MS"/>
                <a:cs typeface="Trebuchet MS"/>
              </a:rPr>
              <a:t>o</a:t>
            </a:r>
            <a:r>
              <a:rPr dirty="0" sz="3000" spc="5">
                <a:solidFill>
                  <a:srgbClr val="3E7818"/>
                </a:solidFill>
                <a:latin typeface="Trebuchet MS"/>
                <a:cs typeface="Trebuchet MS"/>
              </a:rPr>
              <a:t>n</a:t>
            </a:r>
            <a:r>
              <a:rPr dirty="0" sz="3000" spc="10">
                <a:solidFill>
                  <a:srgbClr val="3E7818"/>
                </a:solidFill>
                <a:latin typeface="Trebuchet MS"/>
                <a:cs typeface="Trebuchet MS"/>
              </a:rPr>
              <a:t>l</a:t>
            </a:r>
            <a:r>
              <a:rPr dirty="0" sz="3000" spc="-35">
                <a:solidFill>
                  <a:srgbClr val="3E7818"/>
                </a:solidFill>
                <a:latin typeface="Trebuchet MS"/>
                <a:cs typeface="Trebuchet MS"/>
              </a:rPr>
              <a:t>i</a:t>
            </a:r>
            <a:r>
              <a:rPr dirty="0" sz="3000" spc="5">
                <a:solidFill>
                  <a:srgbClr val="3E7818"/>
                </a:solidFill>
                <a:latin typeface="Trebuchet MS"/>
                <a:cs typeface="Trebuchet MS"/>
              </a:rPr>
              <a:t>n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e</a:t>
            </a:r>
            <a:endParaRPr sz="3000">
              <a:latin typeface="Trebuchet MS"/>
              <a:cs typeface="Trebuchet MS"/>
            </a:endParaRPr>
          </a:p>
          <a:p>
            <a:pPr marL="355600">
              <a:lnSpc>
                <a:spcPts val="3265"/>
              </a:lnSpc>
            </a:pPr>
            <a:r>
              <a:rPr dirty="0" sz="3000" spc="5">
                <a:solidFill>
                  <a:srgbClr val="3E7818"/>
                </a:solidFill>
                <a:latin typeface="Trebuchet MS"/>
                <a:cs typeface="Trebuchet MS"/>
              </a:rPr>
              <a:t>ways</a:t>
            </a:r>
            <a:r>
              <a:rPr dirty="0" sz="3000" spc="-2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 spc="-20">
                <a:solidFill>
                  <a:srgbClr val="3E7818"/>
                </a:solidFill>
                <a:latin typeface="Trebuchet MS"/>
                <a:cs typeface="Trebuchet MS"/>
              </a:rPr>
              <a:t>in</a:t>
            </a:r>
            <a:r>
              <a:rPr dirty="0" sz="3000" spc="-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these</a:t>
            </a:r>
            <a:r>
              <a:rPr dirty="0" sz="3000" spc="-7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matters</a:t>
            </a:r>
            <a:r>
              <a:rPr dirty="0" sz="3000" spc="-25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dirty="0" sz="3000">
                <a:solidFill>
                  <a:srgbClr val="3E7818"/>
                </a:solidFill>
                <a:latin typeface="Trebuchet MS"/>
                <a:cs typeface="Trebuchet MS"/>
              </a:rPr>
              <a:t>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2022-10-12T17:32:43Z</dcterms:created>
  <dcterms:modified xsi:type="dcterms:W3CDTF">2022-10-12T17:32:43Z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2022-10-12T00:00:00Z</vt:filetime>
  </property>
  <property fmtid="{D5CDD505-2E9C-101B-9397-08002B2CF9AE}" pid="3" name="LastSaved">
    <vt:filetime>2022-10-12T00:00:00Z</vt:filetime>
  </property>
</Properties>
</file>