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D0D9B2-12A6-42FF-839B-C2A14A440353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D846B-4B36-4D1F-B387-619A596A08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037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Hffffffffffffffffffffffffffffffffffffffffffffffff</a:t>
            </a:r>
            <a:endParaRPr lang="en-US" dirty="0" smtClean="0"/>
          </a:p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D846B-4B36-4D1F-B387-619A596A0894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9600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225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49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255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038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715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0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37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2350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062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0091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391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117A-B321-4A51-9365-6950CC9489F8}" type="datetimeFigureOut">
              <a:rPr lang="ar-SA" smtClean="0"/>
              <a:t>14/07/42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7567-F355-4C20-B132-44B53F24BCA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995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ShaimaM/GooglePlayStoreAp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" y="0"/>
            <a:ext cx="9114541" cy="685800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23096"/>
            <a:ext cx="2520280" cy="92964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2490212" cy="93610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مربع نص 6"/>
          <p:cNvSpPr txBox="1"/>
          <p:nvPr/>
        </p:nvSpPr>
        <p:spPr>
          <a:xfrm>
            <a:off x="266249" y="2492896"/>
            <a:ext cx="8640960" cy="461665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SDA Final Project For The Data Science Camp </a:t>
            </a:r>
            <a:endParaRPr lang="ar-SA" sz="24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2936786" y="1052736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SA" dirty="0"/>
          </a:p>
        </p:txBody>
      </p:sp>
      <p:sp>
        <p:nvSpPr>
          <p:cNvPr id="9" name="مربع نص 8"/>
          <p:cNvSpPr txBox="1"/>
          <p:nvPr/>
        </p:nvSpPr>
        <p:spPr>
          <a:xfrm>
            <a:off x="1475656" y="1556792"/>
            <a:ext cx="6408712" cy="830997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Google Play Store Apps </a:t>
            </a:r>
            <a:endParaRPr lang="ar-SA" sz="4800" b="1" dirty="0">
              <a:ln/>
              <a:solidFill>
                <a:schemeClr val="accent1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266249" y="4509120"/>
            <a:ext cx="8640960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Book Antiqua" pitchFamily="18" charset="0"/>
                <a:cs typeface="+mj-cs"/>
              </a:rPr>
              <a:t>Shaima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Book Antiqua" pitchFamily="18" charset="0"/>
                <a:cs typeface="+mj-cs"/>
              </a:rPr>
              <a:t> Mohammed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Book Antiqua" pitchFamily="18" charset="0"/>
                <a:cs typeface="+mj-cs"/>
              </a:rPr>
              <a:t>Alamri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Book Antiqua" pitchFamily="18" charset="0"/>
              <a:cs typeface="+mj-cs"/>
            </a:endParaRPr>
          </a:p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Project On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GitHub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hlinkClick r:id="rId7"/>
              </a:rPr>
              <a:t>https://github.com/ShaimaM/GooglePlayStoreApps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  <a:p>
            <a:pPr algn="ctr"/>
            <a:endParaRPr lang="ar-SA" sz="240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457200" y="430641"/>
            <a:ext cx="8229600" cy="83099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8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Technologies </a:t>
            </a:r>
            <a:endParaRPr lang="ar-SA" sz="4800" b="1" cap="all" dirty="0">
              <a:ln/>
              <a:solidFill>
                <a:schemeClr val="accent5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31" y="1520190"/>
            <a:ext cx="2301240" cy="127254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295508"/>
            <a:ext cx="3200400" cy="914400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71" y="2518410"/>
            <a:ext cx="2331720" cy="1257300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2" y="2792730"/>
            <a:ext cx="2964180" cy="982980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26299"/>
            <a:ext cx="2689860" cy="1089660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6" y="4077072"/>
            <a:ext cx="2720340" cy="1074420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2" y="5383594"/>
            <a:ext cx="3497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432376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1043608" y="1556792"/>
            <a:ext cx="7056784" cy="2554545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cap="all" dirty="0" smtClean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Any Questions ?</a:t>
            </a:r>
            <a:endParaRPr lang="ar-SA" sz="8000" b="1" cap="all" dirty="0">
              <a:ln/>
              <a:solidFill>
                <a:schemeClr val="accent5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34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/>
          <p:cNvSpPr txBox="1"/>
          <p:nvPr/>
        </p:nvSpPr>
        <p:spPr>
          <a:xfrm>
            <a:off x="1025860" y="548680"/>
            <a:ext cx="7056784" cy="830997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Google Play Store Apps</a:t>
            </a:r>
            <a:endParaRPr lang="ar-SA" sz="4800" b="1" dirty="0">
              <a:ln/>
              <a:solidFill>
                <a:schemeClr val="accent5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179512" y="1844824"/>
            <a:ext cx="849694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Tx/>
              <a:buChar char="-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What Is Google Play Store ?</a:t>
            </a:r>
          </a:p>
          <a:p>
            <a:pPr marL="285750" indent="-285750" algn="l" rtl="0">
              <a:buFontTx/>
              <a:buChar char="-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Who Can Use It</a:t>
            </a:r>
            <a:r>
              <a:rPr lang="ar-SA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  <a:p>
            <a:pPr marL="285750" indent="-285750" algn="l" rtl="0">
              <a:buFontTx/>
              <a:buChar char="-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What We Can Use It For ?</a:t>
            </a:r>
          </a:p>
          <a:p>
            <a:pPr marL="285750" indent="-285750" algn="l" rtl="0">
              <a:buFontTx/>
              <a:buChar char="-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 What Does The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Google Play Store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Offer To The Users?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" y="3539634"/>
            <a:ext cx="9116599" cy="316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رابط مستقيم 11"/>
          <p:cNvCxnSpPr/>
          <p:nvPr/>
        </p:nvCxnSpPr>
        <p:spPr>
          <a:xfrm>
            <a:off x="755576" y="1484784"/>
            <a:ext cx="7632848" cy="0"/>
          </a:xfrm>
          <a:prstGeom prst="lin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95" endPos="92000" dist="1016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9144000" cy="2636912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247025" y="1556792"/>
            <a:ext cx="3600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b="1" u="sng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 Processing:</a:t>
            </a:r>
            <a:endParaRPr lang="ar-SA" sz="2800" b="1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2339752" y="2276872"/>
            <a:ext cx="410445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1- Data Exploration</a:t>
            </a:r>
          </a:p>
          <a:p>
            <a:pPr algn="l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2- Data Preprocessing</a:t>
            </a:r>
          </a:p>
          <a:p>
            <a:pPr marL="742950" lvl="1" indent="-285750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Handling Duplicated Records</a:t>
            </a:r>
          </a:p>
          <a:p>
            <a:pPr marL="742950" lvl="1" indent="-285750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Handling Null Values</a:t>
            </a:r>
          </a:p>
          <a:p>
            <a:pPr marL="742950" lvl="1" indent="-285750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Handling Outliers Values</a:t>
            </a:r>
          </a:p>
          <a:p>
            <a:pPr algn="l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3- Exploratory Data Analysis (EDA)</a:t>
            </a:r>
          </a:p>
          <a:p>
            <a:pPr algn="l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4- Data Encoding</a:t>
            </a:r>
          </a:p>
          <a:p>
            <a:pPr algn="l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5- Data Separation</a:t>
            </a:r>
          </a:p>
          <a:p>
            <a:pPr algn="l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6- Build Machine Learning Models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32"/>
            <a:ext cx="66452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رابط مستقيم 7"/>
          <p:cNvCxnSpPr/>
          <p:nvPr/>
        </p:nvCxnSpPr>
        <p:spPr>
          <a:xfrm>
            <a:off x="827584" y="1124744"/>
            <a:ext cx="7560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" y="0"/>
            <a:ext cx="9116767" cy="6858000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409152" y="692696"/>
            <a:ext cx="8352928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cap="all" dirty="0" smtClean="0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Goals &amp; Results</a:t>
            </a:r>
            <a:endParaRPr lang="ar-SA" sz="8000" b="1" cap="all" dirty="0">
              <a:ln/>
              <a:solidFill>
                <a:schemeClr val="accent5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1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539551" y="145383"/>
            <a:ext cx="7992888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1-What Is The Most And Least Popular Category In Google Play Store ? </a:t>
            </a:r>
            <a:endParaRPr lang="ar-SA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5">
                  <a:lumMod val="7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712967" cy="55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467544" y="116632"/>
            <a:ext cx="8352928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2-What The Kind Of Content Rating That Most Apps Belong To In Google Play Store ?</a:t>
            </a:r>
            <a:endParaRPr lang="ar-SA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9"/>
          <a:stretch/>
        </p:blipFill>
        <p:spPr>
          <a:xfrm>
            <a:off x="1143000" y="1268760"/>
            <a:ext cx="6858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467544" y="116632"/>
            <a:ext cx="8352928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3-What Is Ratio Of Paid To Free Apps In Google Play Store ?</a:t>
            </a:r>
          </a:p>
          <a:p>
            <a:pPr algn="ctr"/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2"/>
          <a:stretch/>
        </p:blipFill>
        <p:spPr>
          <a:xfrm>
            <a:off x="1547664" y="1628800"/>
            <a:ext cx="645333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457200" y="369084"/>
            <a:ext cx="82296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4-The Most Frequently Used Value For Rating Apps In Google Play Store ?</a:t>
            </a:r>
            <a:endParaRPr lang="ar-SA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7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6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457200" y="430641"/>
            <a:ext cx="8229600" cy="83099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800" b="1" cap="all" dirty="0" smtClean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Model Result </a:t>
            </a:r>
            <a:endParaRPr lang="ar-SA" sz="4800" b="1" cap="all" dirty="0">
              <a:ln/>
              <a:solidFill>
                <a:schemeClr val="accent5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2051720" y="1844824"/>
            <a:ext cx="5184576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 Model:</a:t>
            </a:r>
          </a:p>
          <a:p>
            <a:pPr algn="ctr" rtl="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R2 Score: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0.93 </a:t>
            </a:r>
          </a:p>
          <a:p>
            <a:pPr algn="ctr" rtl="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MAE: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32.8</a:t>
            </a:r>
          </a:p>
          <a:p>
            <a:pPr algn="ctr" rtl="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MSE: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24.0 </a:t>
            </a:r>
          </a:p>
          <a:p>
            <a:pPr algn="ctr" rtl="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RMSE: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1.08 </a:t>
            </a:r>
          </a:p>
          <a:p>
            <a:pPr marL="285750" indent="-285750" algn="ctr" rtl="0">
              <a:buFontTx/>
              <a:buChar char="-"/>
            </a:pPr>
            <a:endParaRPr lang="en-US" dirty="0" smtClean="0"/>
          </a:p>
          <a:p>
            <a:pPr marL="285750" indent="-285750" algn="ctr" rtl="0">
              <a:buFontTx/>
              <a:buChar char="-"/>
            </a:pPr>
            <a:endParaRPr lang="en-US" dirty="0"/>
          </a:p>
          <a:p>
            <a:pPr algn="ctr" rtl="0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CV : </a:t>
            </a:r>
          </a:p>
          <a:p>
            <a:pPr algn="ctr" rtl="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All The Result Unchanged </a:t>
            </a:r>
          </a:p>
          <a:p>
            <a:pPr marL="285750" indent="-285750" algn="ctr" rtl="0">
              <a:buFontTx/>
              <a:buChar char="-"/>
            </a:pPr>
            <a:endParaRPr lang="en-US" dirty="0" smtClean="0"/>
          </a:p>
          <a:p>
            <a:pPr marL="285750" indent="-285750" algn="ctr" rtl="0">
              <a:buFontTx/>
              <a:buChar char="-"/>
            </a:pPr>
            <a:endParaRPr lang="en-US" dirty="0"/>
          </a:p>
          <a:p>
            <a:pPr algn="ctr" rtl="0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Baseline Model : </a:t>
            </a:r>
          </a:p>
          <a:p>
            <a:pPr algn="ctr" rtl="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MAE: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82.3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ar-S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488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111</TotalTime>
  <Words>192</Words>
  <Application>Microsoft Office PowerPoint</Application>
  <PresentationFormat>عرض على الشاشة (3:4)‏</PresentationFormat>
  <Paragraphs>42</Paragraphs>
  <Slides>11</Slides>
  <Notes>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4-The Most Frequently Used Value For Rating Apps In Google Play Store ?</vt:lpstr>
      <vt:lpstr>Model Result </vt:lpstr>
      <vt:lpstr>Technologies 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Dell</dc:creator>
  <cp:lastModifiedBy>Dell</cp:lastModifiedBy>
  <cp:revision>9</cp:revision>
  <dcterms:created xsi:type="dcterms:W3CDTF">2021-02-25T00:54:46Z</dcterms:created>
  <dcterms:modified xsi:type="dcterms:W3CDTF">2021-02-25T02:46:32Z</dcterms:modified>
</cp:coreProperties>
</file>