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2" r:id="rId3"/>
    <p:sldId id="258" r:id="rId4"/>
    <p:sldId id="259" r:id="rId5"/>
    <p:sldId id="260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2965" autoAdjust="0"/>
  </p:normalViewPr>
  <p:slideViewPr>
    <p:cSldViewPr snapToGrid="0">
      <p:cViewPr varScale="1">
        <p:scale>
          <a:sx n="80" d="100"/>
          <a:sy n="80" d="100"/>
        </p:scale>
        <p:origin x="7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7F49D-A30C-4DB5-909A-E3E03F42A17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09DC-6414-48E4-A061-64B99A301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9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A00D-AB11-40AE-9338-101525C2F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F2402-AFDE-42C9-B023-FAE23D931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87FF9-EA53-48AD-AEB7-2E6015B8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AB45-59A5-4A21-AED2-473E258B4A2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2347-3A26-4093-88C5-B12F2B4A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AB15-38B9-4E12-88AC-34278E35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26B8-6F59-482E-8C5E-6B175F8B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6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35BA-F6A2-4090-8968-233EA38A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57A9F-D12E-4AAB-AEC3-99B0F6E38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4F3A4-4DA8-43B5-A3B3-F8C4521D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AB45-59A5-4A21-AED2-473E258B4A2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7269E-62EE-4AE8-B814-9A18E41C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E01FA-1199-491F-9849-2431FCBF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26B8-6F59-482E-8C5E-6B175F8B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8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7990B-1121-44C3-9C3F-0D834C53A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E9D07-156E-48E6-96DD-9849A2FD4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16399-F158-4644-92B1-1A68E7D8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AB45-59A5-4A21-AED2-473E258B4A2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88872-9FBC-47B4-BD87-BD3F9242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89DF2-F076-4DC1-A9A8-84781910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26B8-6F59-482E-8C5E-6B175F8B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1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604C-1950-4C63-8AA6-CE0C3A24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11A8-6959-4EE0-B244-3B5F43BAD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07985-E609-401F-8305-D4D8F48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AB45-59A5-4A21-AED2-473E258B4A2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68C31-0461-40D1-A1C6-7C698444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153FA-F485-4495-9B22-24A42559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26B8-6F59-482E-8C5E-6B175F8B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3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99FF-C92C-460B-9945-24EA511F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81AF9-0F6C-4F16-B42B-2E9E3362E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7F22E-6D9F-43DE-8A96-C47BC003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AB45-59A5-4A21-AED2-473E258B4A2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35D32-E2C0-4B41-9410-6D57A5FF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36A09-B688-45D4-9698-08034277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26B8-6F59-482E-8C5E-6B175F8B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2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3888-0B43-45DD-A385-9AC1979D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8CD1D-35DB-4B15-B423-61C64E17D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20E9A-143F-4CC6-B830-B19305BCD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31BC5-7A74-46F4-8E7A-3CA72943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AB45-59A5-4A21-AED2-473E258B4A2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63EFF-859F-410F-B30F-88EB2993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0A7CE-205A-475A-B70B-EAD4C819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26B8-6F59-482E-8C5E-6B175F8B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5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0ABD-E6A6-4752-BE66-278880B9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07ED2-E8E9-4AA7-B235-CDAA46F3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F1A63-BFA5-46FF-A5ED-9780AA1DE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042B6-5460-4F25-9060-E837BCE63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804D0-1B34-4F50-9BA3-3275500D1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CAC21-8A1C-4CFB-A330-8C484D9F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AB45-59A5-4A21-AED2-473E258B4A2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B886B-35B8-4C0B-A261-1D5265E5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3B8A8-3BC7-422C-A97A-3FB5D75A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26B8-6F59-482E-8C5E-6B175F8B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0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C6AF-66EA-4900-AA97-D46A2105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7A87C-A42A-4BAB-B48A-3860EC97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AB45-59A5-4A21-AED2-473E258B4A2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F0C54-4EA9-4D9D-8AD4-EE71EEC2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E3BEA-2F9B-4BA1-A7B9-14333782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26B8-6F59-482E-8C5E-6B175F8B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282A6-5B67-4141-BBE7-B6F88C32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AB45-59A5-4A21-AED2-473E258B4A2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55C2F-E056-4C79-BF61-1B84F037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718E1-A641-4F73-99C0-7C82F514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26B8-6F59-482E-8C5E-6B175F8B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4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7C9F-FD39-48A0-B884-F2E71C6B7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B1AB-A4DB-42B7-BCAF-8EA06777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6C097-9974-4D8B-B9E5-B97CD5617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6A612-A9AB-493A-82DF-ED48F3AE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AB45-59A5-4A21-AED2-473E258B4A2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827E1-9A3D-4982-B921-66489F89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6261E-6A9C-4DD5-BEF9-9F75E6DC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26B8-6F59-482E-8C5E-6B175F8B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19D5-35F2-481E-8E62-6E5B9614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4EFF4-59C5-4A59-BD16-A40920A82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C954F-A88B-4996-88D5-17C179DDC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ADA34-70B9-4524-8573-18D10D7D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AB45-59A5-4A21-AED2-473E258B4A2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35D7E-5CA1-4C77-ACE8-537F8BFA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5F9F5-814B-43EE-9A9D-A83C8E9E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26B8-6F59-482E-8C5E-6B175F8B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09461-313C-4DDA-8F19-6094BFFC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72DFF-84FF-4725-B55B-686C4CE08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8844-FAE6-4D88-B0FA-B48749D98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AB45-59A5-4A21-AED2-473E258B4A2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0E58A-4AD8-400A-8C19-58A0334F5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408C7-6B3C-4771-9C6F-BA473F865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26B8-6F59-482E-8C5E-6B175F8B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6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516701-6D53-4B66-87CC-9D10BD5FC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9"/>
            <a:ext cx="12192000" cy="685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6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27034C-8300-4CE5-8FB2-0DA69F061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22"/>
            <a:ext cx="12191999" cy="68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5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A853F3-93B0-4241-BC32-54AF72C23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4"/>
            <a:ext cx="12189893" cy="685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7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DE208D-748F-4DF4-9603-9C7D4B88C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1"/>
            <a:ext cx="12191999" cy="685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4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99D062-3D63-4571-B549-BF4E4C38E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C9F6F5-E4BA-4A7F-8832-7441108D7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3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8D7FF7-7437-4BD7-BD24-2DF174634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93638C-9A23-4586-88FA-D383235E8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088"/>
            <a:ext cx="12191999" cy="69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3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Shaimaa Abd el monem</dc:creator>
  <cp:lastModifiedBy>Shaimaa Abd el monem</cp:lastModifiedBy>
  <cp:revision>4</cp:revision>
  <dcterms:created xsi:type="dcterms:W3CDTF">2024-09-30T11:19:29Z</dcterms:created>
  <dcterms:modified xsi:type="dcterms:W3CDTF">2024-10-05T08:39:39Z</dcterms:modified>
</cp:coreProperties>
</file>