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3CCFA3-5985-4819-8EF2-9826F00D61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067F59-3F9E-479F-922C-B8C9C1FF76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8/28/2023 6:22:46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7B8C435-A2AF-4D17-BFEE-5487331E0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2023-08-28T15:22:46Z</dcterms:created>
  <dcterms:modified xsi:type="dcterms:W3CDTF">2023-08-28T15:22:46Z</dcterms:modified>
</cp:coreProperties>
</file>