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D153B-D6F8-4144-98C0-9874CFD1F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4943B-5BF6-4E98-AD20-C8B8D1FD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03A87-38F1-440E-9B6C-4531D6AE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1CDF-8122-44E3-806E-16838830595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6EFBB-CDB1-4658-910D-F0B95EBE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5263A-1C93-4A1F-A9E4-CCAF67A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D7F7-E039-424E-8D24-D12B65BFE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72263-2C2D-4A8C-880E-D6ABC7DD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455EC-3F78-4212-BDF9-6FC6C567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175E1-B94E-4128-85CD-11FBD565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1CDF-8122-44E3-806E-16838830595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5FA6B-1C70-4990-AAAE-5FB7AFD1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08A05-1157-4DDE-9EA1-7CCAF67F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D7F7-E039-424E-8D24-D12B65BFE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8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6FA051-9092-41E2-A806-91CC24FDC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FF9C1-45AF-42F0-9394-44E765E3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ACBCE-01CF-47FA-8F76-5F727DFA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1CDF-8122-44E3-806E-16838830595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BB19D-A070-4FCA-90C0-C952F96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67F63-8D8A-4485-BEDD-288DF02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D7F7-E039-424E-8D24-D12B65BFE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7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75251-BAB9-4D69-9DD5-12FF2932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4F3C3-A9ED-4A19-B0C8-D276163D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0A8CC-F951-4954-9323-A860CFD3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1CDF-8122-44E3-806E-16838830595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CC72E-B15F-401F-8904-3101ACF3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8FC36-999C-4ECF-9DE6-C8AB1DB8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D7F7-E039-424E-8D24-D12B65BFE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2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29595-5ADF-45CB-9A4B-0D2545F5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68386-6E46-4876-B97D-E229C777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CECCA-8759-4168-B3D3-435B5C84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1CDF-8122-44E3-806E-16838830595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F5A09-5A1F-4308-8931-D4B9BA64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957E7-604D-4B89-AED3-FDAF852C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D7F7-E039-424E-8D24-D12B65BFE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9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2162-9221-4F7F-9ECE-90E9B041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75F87-39B3-4912-8BAD-9EA0F1016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8B093-67D2-4067-B040-099F2C1F1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B934F-9772-42A6-8E71-C698A36A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1CDF-8122-44E3-806E-16838830595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B72BC8-D19B-4AB5-839B-18A8DFC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5D7F3-73D7-4974-9EF8-930E0121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D7F7-E039-424E-8D24-D12B65BFE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8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81A83-4B28-452F-AB6D-FB8B5370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68965-260D-4284-B7BD-F450B220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DB3D3-2346-4339-81D6-09D0B08C9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01BED6-64B4-4071-9A40-2E793A46E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D5241D-A9F8-49CE-B347-7C5CF7217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96AEC4-6DE6-46DB-9FA1-22ECEB07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1CDF-8122-44E3-806E-16838830595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006122-0B11-444F-BC05-17F8ACDC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22132B-DB41-4164-A060-B78BA365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D7F7-E039-424E-8D24-D12B65BFE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5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9154B-9F13-42E9-9784-69EA9DBB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FA998-C365-4BDB-88A0-346303C7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1CDF-8122-44E3-806E-16838830595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84902D-C368-453E-AA57-D992B16B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6E8AD9-472B-4E94-85B0-3EA3CFA5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D7F7-E039-424E-8D24-D12B65BFE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C45990-1B86-4201-9B0A-DEB5A95F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1CDF-8122-44E3-806E-16838830595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9C3D2E-4EC0-4834-B193-27C2D891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BA05BF-F317-415D-8D25-ABD97B26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D7F7-E039-424E-8D24-D12B65BFE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1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E50D4-CB33-48CD-A853-46DB8F1E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898BA-895C-45E3-86FB-2A23A601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CF77B-090E-4A09-B6C4-B3B63E62A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751AF-1A3B-4F06-B91C-482D21D3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1CDF-8122-44E3-806E-16838830595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B2B88-606D-4A27-8214-4A2BA7C4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68ED1-3868-4469-BDF3-1BBE8B0C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D7F7-E039-424E-8D24-D12B65BFE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6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1C910-C3C4-4F27-B187-89121E96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8D191F-10A9-4029-A4C3-CC3D34122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9F94F9-6A09-4CC5-B1A1-2AF13FF0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83B5E-B023-4355-B4C2-3C87426A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1CDF-8122-44E3-806E-16838830595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74DA0C-BA5F-4F48-AA1D-E1D856F2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BFACA-6ECF-4B36-A047-A7C2789E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D7F7-E039-424E-8D24-D12B65BFE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0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6400B0-445C-4FB4-ACE2-36634F74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090ED-96F3-4C8A-A74D-F57D4CE2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70037-2DA8-4936-A841-3F205A382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1CDF-8122-44E3-806E-16838830595D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52E04-D8CC-4C15-A3EE-973208D58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039F5-D64F-4B56-ABD6-68A6A8287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D7F7-E039-424E-8D24-D12B65BFE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2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F8BB0-8A3F-41FE-B823-7678F41A6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说是测试测试测试测试从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ECFCE6-4466-4B12-B99C-9C8DAEFBC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3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说是测试测试测试测试从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说是测试测试测试测试从</dc:title>
  <dc:creator>Shaine Gu</dc:creator>
  <cp:lastModifiedBy>Shaine Gu</cp:lastModifiedBy>
  <cp:revision>1</cp:revision>
  <dcterms:created xsi:type="dcterms:W3CDTF">2020-06-01T03:32:45Z</dcterms:created>
  <dcterms:modified xsi:type="dcterms:W3CDTF">2020-06-01T03:33:31Z</dcterms:modified>
</cp:coreProperties>
</file>