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7"/>
  </p:sldIdLst>
  <p:sldSz cx="18288000" cy="10287000"/>
  <p:notesSz cx="6858000" cy="9144000"/>
  <p:embeddedFontLst>
    <p:embeddedFont>
      <p:font typeface="Sniglet" charset="1" panose="04070505030100020000"/>
      <p:regular r:id="rId6"/>
    </p:embeddedFont>
    <p:embeddedFont>
      <p:font typeface="Arimo" charset="1" panose="020B0604020202020204"/>
      <p:regular r:id="rId7"/>
    </p:embeddedFont>
    <p:embeddedFont>
      <p:font typeface="Arimo Bold" charset="1" panose="020B0704020202020204"/>
      <p:regular r:id="rId8"/>
    </p:embeddedFont>
    <p:embeddedFont>
      <p:font typeface="Arimo Italics" charset="1" panose="020B0604020202090204"/>
      <p:regular r:id="rId9"/>
    </p:embeddedFont>
    <p:embeddedFont>
      <p:font typeface="Arimo Bold Italics" charset="1" panose="020B0704020202090204"/>
      <p:regular r:id="rId10"/>
    </p:embeddedFont>
    <p:embeddedFont>
      <p:font typeface="Balsamiq Sans" charset="1" panose="02000603000000000000"/>
      <p:regular r:id="rId11"/>
    </p:embeddedFont>
    <p:embeddedFont>
      <p:font typeface="Balsamiq Sans Bold" charset="1" panose="02000603000000000000"/>
      <p:regular r:id="rId12"/>
    </p:embeddedFont>
    <p:embeddedFont>
      <p:font typeface="Balsamiq Sans Italics" charset="1" panose="02000603000000000000"/>
      <p:regular r:id="rId13"/>
    </p:embeddedFont>
    <p:embeddedFont>
      <p:font typeface="Balsamiq Sans Bold Italics" charset="1" panose="02000603000000000000"/>
      <p:regular r:id="rId14"/>
    </p:embeddedFont>
    <p:embeddedFont>
      <p:font typeface="More Sugar" charset="1" panose="00000000000000000000"/>
      <p:regular r:id="rId15"/>
    </p:embeddedFont>
    <p:embeddedFont>
      <p:font typeface="More Sugar Thin" charset="1" panose="000000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slides/slide1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5D2D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13725615" y="3086100"/>
            <a:ext cx="8229600" cy="4114800"/>
          </a:xfrm>
          <a:custGeom>
            <a:avLst/>
            <a:gdLst/>
            <a:ahLst/>
            <a:cxnLst/>
            <a:rect r="r" b="b" t="t" l="l"/>
            <a:pathLst>
              <a:path h="4114800" w="8229600">
                <a:moveTo>
                  <a:pt x="0" y="0"/>
                </a:moveTo>
                <a:lnTo>
                  <a:pt x="8229600" y="0"/>
                </a:lnTo>
                <a:lnTo>
                  <a:pt x="82296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6E6295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4274726" cy="21960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3769150">
            <a:off x="-8279348" y="-99737"/>
            <a:ext cx="14524502" cy="10695315"/>
          </a:xfrm>
          <a:custGeom>
            <a:avLst/>
            <a:gdLst/>
            <a:ahLst/>
            <a:cxnLst/>
            <a:rect r="r" b="b" t="t" l="l"/>
            <a:pathLst>
              <a:path h="10695315" w="14524502">
                <a:moveTo>
                  <a:pt x="0" y="0"/>
                </a:moveTo>
                <a:lnTo>
                  <a:pt x="14524502" y="0"/>
                </a:lnTo>
                <a:lnTo>
                  <a:pt x="14524502" y="10695315"/>
                </a:lnTo>
                <a:lnTo>
                  <a:pt x="0" y="106953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82016" y="8010570"/>
            <a:ext cx="3384970" cy="1353988"/>
          </a:xfrm>
          <a:custGeom>
            <a:avLst/>
            <a:gdLst/>
            <a:ahLst/>
            <a:cxnLst/>
            <a:rect r="r" b="b" t="t" l="l"/>
            <a:pathLst>
              <a:path h="1353988" w="3384970">
                <a:moveTo>
                  <a:pt x="0" y="0"/>
                </a:moveTo>
                <a:lnTo>
                  <a:pt x="3384970" y="0"/>
                </a:lnTo>
                <a:lnTo>
                  <a:pt x="3384970" y="1353988"/>
                </a:lnTo>
                <a:lnTo>
                  <a:pt x="0" y="13539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974257">
            <a:off x="581005" y="1467402"/>
            <a:ext cx="3291499" cy="1077218"/>
          </a:xfrm>
          <a:custGeom>
            <a:avLst/>
            <a:gdLst/>
            <a:ahLst/>
            <a:cxnLst/>
            <a:rect r="r" b="b" t="t" l="l"/>
            <a:pathLst>
              <a:path h="1077218" w="3291499">
                <a:moveTo>
                  <a:pt x="0" y="0"/>
                </a:moveTo>
                <a:lnTo>
                  <a:pt x="3291499" y="0"/>
                </a:lnTo>
                <a:lnTo>
                  <a:pt x="3291499" y="1077218"/>
                </a:lnTo>
                <a:lnTo>
                  <a:pt x="0" y="107721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366821" y="5092850"/>
            <a:ext cx="12197103" cy="11207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100"/>
              </a:lnSpc>
            </a:pPr>
            <a:r>
              <a:rPr lang="en-US" sz="6500">
                <a:solidFill>
                  <a:srgbClr val="FFF4BD"/>
                </a:solidFill>
                <a:latin typeface="Balsamiq Sans Bold"/>
              </a:rPr>
              <a:t>Presented by Group Fauget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1439890">
            <a:off x="14682936" y="5429042"/>
            <a:ext cx="1377529" cy="1788105"/>
          </a:xfrm>
          <a:custGeom>
            <a:avLst/>
            <a:gdLst/>
            <a:ahLst/>
            <a:cxnLst/>
            <a:rect r="r" b="b" t="t" l="l"/>
            <a:pathLst>
              <a:path h="1788105" w="1377529">
                <a:moveTo>
                  <a:pt x="0" y="0"/>
                </a:moveTo>
                <a:lnTo>
                  <a:pt x="1377529" y="0"/>
                </a:lnTo>
                <a:lnTo>
                  <a:pt x="1377529" y="1788105"/>
                </a:lnTo>
                <a:lnTo>
                  <a:pt x="0" y="178810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2971833">
            <a:off x="12845238" y="-1887348"/>
            <a:ext cx="7038615" cy="5182980"/>
          </a:xfrm>
          <a:custGeom>
            <a:avLst/>
            <a:gdLst/>
            <a:ahLst/>
            <a:cxnLst/>
            <a:rect r="r" b="b" t="t" l="l"/>
            <a:pathLst>
              <a:path h="5182980" w="7038615">
                <a:moveTo>
                  <a:pt x="0" y="0"/>
                </a:moveTo>
                <a:lnTo>
                  <a:pt x="7038615" y="0"/>
                </a:lnTo>
                <a:lnTo>
                  <a:pt x="7038615" y="5182980"/>
                </a:lnTo>
                <a:lnTo>
                  <a:pt x="0" y="518298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400072">
            <a:off x="13739993" y="7695510"/>
            <a:ext cx="7038615" cy="5182980"/>
          </a:xfrm>
          <a:custGeom>
            <a:avLst/>
            <a:gdLst/>
            <a:ahLst/>
            <a:cxnLst/>
            <a:rect r="r" b="b" t="t" l="l"/>
            <a:pathLst>
              <a:path h="5182980" w="7038615">
                <a:moveTo>
                  <a:pt x="0" y="0"/>
                </a:moveTo>
                <a:lnTo>
                  <a:pt x="7038614" y="0"/>
                </a:lnTo>
                <a:lnTo>
                  <a:pt x="7038614" y="5182980"/>
                </a:lnTo>
                <a:lnTo>
                  <a:pt x="0" y="518298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3271571" y="3205832"/>
            <a:ext cx="13282421" cy="18576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5210"/>
              </a:lnSpc>
            </a:pPr>
            <a:r>
              <a:rPr lang="en-US" sz="10864">
                <a:solidFill>
                  <a:srgbClr val="FFFFFF"/>
                </a:solidFill>
                <a:latin typeface="More Sugar"/>
              </a:rPr>
              <a:t>GROUP PROJECT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DAF1zV1gHXw</dc:identifier>
  <dcterms:modified xsi:type="dcterms:W3CDTF">2011-08-01T06:04:30Z</dcterms:modified>
  <cp:revision>1</cp:revision>
  <dc:title>Purple and Tosca Playful Group Project Presentation</dc:title>
</cp:coreProperties>
</file>