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698" r:id="rId3"/>
    <p:sldId id="703" r:id="rId4"/>
    <p:sldId id="704" r:id="rId5"/>
    <p:sldId id="709" r:id="rId6"/>
    <p:sldId id="699" r:id="rId7"/>
    <p:sldId id="712" r:id="rId8"/>
    <p:sldId id="700" r:id="rId9"/>
    <p:sldId id="701" r:id="rId10"/>
    <p:sldId id="711" r:id="rId11"/>
    <p:sldId id="708" r:id="rId12"/>
    <p:sldId id="69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A54CC2-0808-A204-8EBA-922B97D9B9F0}" name="Meenakshi M S - AM.EN.P2ARI21027" initials="MMSA" userId="S::amenp2ari21027@am.students.amrita.edu::0f62d11c-c5c3-4d43-b545-9d55d8d5ca0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kshmi Srinivas Devisetty" initials="LSD" lastIdx="1" clrIdx="0">
    <p:extLst>
      <p:ext uri="{19B8F6BF-5375-455C-9EA6-DF929625EA0E}">
        <p15:presenceInfo xmlns:p15="http://schemas.microsoft.com/office/powerpoint/2012/main" userId="1d7e7eb1d953dc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4359"/>
    <a:srgbClr val="A4123F"/>
    <a:srgbClr val="B82854"/>
    <a:srgbClr val="B90F50"/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696F6-AE12-B92E-FC04-DCFACBCAA160}" v="39" dt="2025-07-02T08:27:23.911"/>
  </p1510:revLst>
</p1510:revInfo>
</file>

<file path=ppt/tableStyles.xml><?xml version="1.0" encoding="utf-8"?>
<a:tblStyleLst xmlns:a="http://schemas.openxmlformats.org/drawingml/2006/main" def="{2A334068-D9EF-4128-840D-B0C37C47D70B}">
  <a:tblStyle styleId="{2A334068-D9EF-4128-840D-B0C37C47D7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apalli Premshainy Kumar-[AM.SC.P2AML24002]" userId="S::am.sc.p2aml24002@am.students.amrita.edu::25e69081-5958-4fb4-ae5e-114716c1a072" providerId="AD" clId="Web-{073EBE5C-5C33-FBF3-5469-27591230E36F}"/>
    <pc:docChg chg="addSld modSld">
      <pc:chgData name="Chintapalli Premshainy Kumar-[AM.SC.P2AML24002]" userId="S::am.sc.p2aml24002@am.students.amrita.edu::25e69081-5958-4fb4-ae5e-114716c1a072" providerId="AD" clId="Web-{073EBE5C-5C33-FBF3-5469-27591230E36F}" dt="2025-06-13T10:08:02.054" v="130" actId="20577"/>
      <pc:docMkLst>
        <pc:docMk/>
      </pc:docMkLst>
      <pc:sldChg chg="modSp">
        <pc:chgData name="Chintapalli Premshainy Kumar-[AM.SC.P2AML24002]" userId="S::am.sc.p2aml24002@am.students.amrita.edu::25e69081-5958-4fb4-ae5e-114716c1a072" providerId="AD" clId="Web-{073EBE5C-5C33-FBF3-5469-27591230E36F}" dt="2025-06-13T09:13:26.543" v="45" actId="20577"/>
        <pc:sldMkLst>
          <pc:docMk/>
          <pc:sldMk cId="0" sldId="256"/>
        </pc:sldMkLst>
        <pc:spChg chg="mod">
          <ac:chgData name="Chintapalli Premshainy Kumar-[AM.SC.P2AML24002]" userId="S::am.sc.p2aml24002@am.students.amrita.edu::25e69081-5958-4fb4-ae5e-114716c1a072" providerId="AD" clId="Web-{073EBE5C-5C33-FBF3-5469-27591230E36F}" dt="2025-06-13T09:13:26.543" v="45" actId="20577"/>
          <ac:spMkLst>
            <pc:docMk/>
            <pc:sldMk cId="0" sldId="256"/>
            <ac:spMk id="149" creationId="{2A37D55E-CCB1-9B4E-A7B8-4F80CAD8AF32}"/>
          </ac:spMkLst>
        </pc:spChg>
        <pc:spChg chg="mod">
          <ac:chgData name="Chintapalli Premshainy Kumar-[AM.SC.P2AML24002]" userId="S::am.sc.p2aml24002@am.students.amrita.edu::25e69081-5958-4fb4-ae5e-114716c1a072" providerId="AD" clId="Web-{073EBE5C-5C33-FBF3-5469-27591230E36F}" dt="2025-06-13T09:12:44.230" v="2" actId="20577"/>
          <ac:spMkLst>
            <pc:docMk/>
            <pc:sldMk cId="0" sldId="256"/>
            <ac:spMk id="151" creationId="{C6AC625E-ACB8-46E8-B816-4E7C9FCDB186}"/>
          </ac:spMkLst>
        </pc:spChg>
      </pc:sldChg>
      <pc:sldChg chg="modSp">
        <pc:chgData name="Chintapalli Premshainy Kumar-[AM.SC.P2AML24002]" userId="S::am.sc.p2aml24002@am.students.amrita.edu::25e69081-5958-4fb4-ae5e-114716c1a072" providerId="AD" clId="Web-{073EBE5C-5C33-FBF3-5469-27591230E36F}" dt="2025-06-13T09:16:07.655" v="48" actId="20577"/>
        <pc:sldMkLst>
          <pc:docMk/>
          <pc:sldMk cId="1920013984" sldId="698"/>
        </pc:sldMkLst>
        <pc:spChg chg="mod">
          <ac:chgData name="Chintapalli Premshainy Kumar-[AM.SC.P2AML24002]" userId="S::am.sc.p2aml24002@am.students.amrita.edu::25e69081-5958-4fb4-ae5e-114716c1a072" providerId="AD" clId="Web-{073EBE5C-5C33-FBF3-5469-27591230E36F}" dt="2025-06-13T09:16:07.655" v="48" actId="20577"/>
          <ac:spMkLst>
            <pc:docMk/>
            <pc:sldMk cId="1920013984" sldId="698"/>
            <ac:spMk id="4" creationId="{2EED98B5-B60E-8AED-A4D3-461BA60DD11D}"/>
          </ac:spMkLst>
        </pc:spChg>
      </pc:sldChg>
      <pc:sldChg chg="addSp modSp">
        <pc:chgData name="Chintapalli Premshainy Kumar-[AM.SC.P2AML24002]" userId="S::am.sc.p2aml24002@am.students.amrita.edu::25e69081-5958-4fb4-ae5e-114716c1a072" providerId="AD" clId="Web-{073EBE5C-5C33-FBF3-5469-27591230E36F}" dt="2025-06-13T10:07:25.241" v="126" actId="14100"/>
        <pc:sldMkLst>
          <pc:docMk/>
          <pc:sldMk cId="2522951493" sldId="699"/>
        </pc:sldMkLst>
      </pc:sldChg>
      <pc:sldChg chg="modSp">
        <pc:chgData name="Chintapalli Premshainy Kumar-[AM.SC.P2AML24002]" userId="S::am.sc.p2aml24002@am.students.amrita.edu::25e69081-5958-4fb4-ae5e-114716c1a072" providerId="AD" clId="Web-{073EBE5C-5C33-FBF3-5469-27591230E36F}" dt="2025-06-13T10:08:02.054" v="130" actId="20577"/>
        <pc:sldMkLst>
          <pc:docMk/>
          <pc:sldMk cId="612825701" sldId="700"/>
        </pc:sldMkLst>
        <pc:spChg chg="mod">
          <ac:chgData name="Chintapalli Premshainy Kumar-[AM.SC.P2AML24002]" userId="S::am.sc.p2aml24002@am.students.amrita.edu::25e69081-5958-4fb4-ae5e-114716c1a072" providerId="AD" clId="Web-{073EBE5C-5C33-FBF3-5469-27591230E36F}" dt="2025-06-13T10:08:02.054" v="130" actId="20577"/>
          <ac:spMkLst>
            <pc:docMk/>
            <pc:sldMk cId="612825701" sldId="700"/>
            <ac:spMk id="6" creationId="{3467A343-540F-4100-B07F-D4E7284E7DC5}"/>
          </ac:spMkLst>
        </pc:spChg>
      </pc:sldChg>
      <pc:sldChg chg="addSp modSp">
        <pc:chgData name="Chintapalli Premshainy Kumar-[AM.SC.P2AML24002]" userId="S::am.sc.p2aml24002@am.students.amrita.edu::25e69081-5958-4fb4-ae5e-114716c1a072" providerId="AD" clId="Web-{073EBE5C-5C33-FBF3-5469-27591230E36F}" dt="2025-06-13T09:22:43.391" v="99" actId="1076"/>
        <pc:sldMkLst>
          <pc:docMk/>
          <pc:sldMk cId="720636365" sldId="703"/>
        </pc:sldMkLst>
      </pc:sldChg>
      <pc:sldChg chg="modSp">
        <pc:chgData name="Chintapalli Premshainy Kumar-[AM.SC.P2AML24002]" userId="S::am.sc.p2aml24002@am.students.amrita.edu::25e69081-5958-4fb4-ae5e-114716c1a072" providerId="AD" clId="Web-{073EBE5C-5C33-FBF3-5469-27591230E36F}" dt="2025-06-13T09:17:18.922" v="53" actId="20577"/>
        <pc:sldMkLst>
          <pc:docMk/>
          <pc:sldMk cId="1102337004" sldId="704"/>
        </pc:sldMkLst>
        <pc:spChg chg="mod">
          <ac:chgData name="Chintapalli Premshainy Kumar-[AM.SC.P2AML24002]" userId="S::am.sc.p2aml24002@am.students.amrita.edu::25e69081-5958-4fb4-ae5e-114716c1a072" providerId="AD" clId="Web-{073EBE5C-5C33-FBF3-5469-27591230E36F}" dt="2025-06-13T09:17:18.922" v="53" actId="20577"/>
          <ac:spMkLst>
            <pc:docMk/>
            <pc:sldMk cId="1102337004" sldId="704"/>
            <ac:spMk id="6" creationId="{A3E7A18B-03E2-6660-20CA-F040CEFFFD0B}"/>
          </ac:spMkLst>
        </pc:spChg>
      </pc:sldChg>
      <pc:sldChg chg="addSp modSp new">
        <pc:chgData name="Chintapalli Premshainy Kumar-[AM.SC.P2AML24002]" userId="S::am.sc.p2aml24002@am.students.amrita.edu::25e69081-5958-4fb4-ae5e-114716c1a072" providerId="AD" clId="Web-{073EBE5C-5C33-FBF3-5469-27591230E36F}" dt="2025-06-13T09:26:33.753" v="107" actId="1076"/>
        <pc:sldMkLst>
          <pc:docMk/>
          <pc:sldMk cId="3171650494" sldId="709"/>
        </pc:sldMkLst>
        <pc:spChg chg="mod">
          <ac:chgData name="Chintapalli Premshainy Kumar-[AM.SC.P2AML24002]" userId="S::am.sc.p2aml24002@am.students.amrita.edu::25e69081-5958-4fb4-ae5e-114716c1a072" providerId="AD" clId="Web-{073EBE5C-5C33-FBF3-5469-27591230E36F}" dt="2025-06-13T09:21:51.062" v="84" actId="20577"/>
          <ac:spMkLst>
            <pc:docMk/>
            <pc:sldMk cId="3171650494" sldId="709"/>
            <ac:spMk id="3" creationId="{694580B7-1E7F-6D58-942C-D46C2377F897}"/>
          </ac:spMkLst>
        </pc:spChg>
        <pc:spChg chg="add mod">
          <ac:chgData name="Chintapalli Premshainy Kumar-[AM.SC.P2AML24002]" userId="S::am.sc.p2aml24002@am.students.amrita.edu::25e69081-5958-4fb4-ae5e-114716c1a072" providerId="AD" clId="Web-{073EBE5C-5C33-FBF3-5469-27591230E36F}" dt="2025-06-13T09:22:12.343" v="92" actId="20577"/>
          <ac:spMkLst>
            <pc:docMk/>
            <pc:sldMk cId="3171650494" sldId="709"/>
            <ac:spMk id="4" creationId="{B2E44710-76BB-41C8-279B-D8FED2CBD654}"/>
          </ac:spMkLst>
        </pc:spChg>
      </pc:sldChg>
    </pc:docChg>
  </pc:docChgLst>
  <pc:docChgLst>
    <pc:chgData name="Chintapalli Premshainy Kumar-[AM.SC.P2AML24002]" userId="S::am.sc.p2aml24002@am.students.amrita.edu::25e69081-5958-4fb4-ae5e-114716c1a072" providerId="AD" clId="Web-{E30EBE79-AB19-C88A-CCBB-73BA57AB7043}"/>
    <pc:docChg chg="delSld modSld">
      <pc:chgData name="Chintapalli Premshainy Kumar-[AM.SC.P2AML24002]" userId="S::am.sc.p2aml24002@am.students.amrita.edu::25e69081-5958-4fb4-ae5e-114716c1a072" providerId="AD" clId="Web-{E30EBE79-AB19-C88A-CCBB-73BA57AB7043}" dt="2025-06-30T05:54:13.688" v="625" actId="20577"/>
      <pc:docMkLst>
        <pc:docMk/>
      </pc:docMkLst>
      <pc:sldChg chg="modSp">
        <pc:chgData name="Chintapalli Premshainy Kumar-[AM.SC.P2AML24002]" userId="S::am.sc.p2aml24002@am.students.amrita.edu::25e69081-5958-4fb4-ae5e-114716c1a072" providerId="AD" clId="Web-{E30EBE79-AB19-C88A-CCBB-73BA57AB7043}" dt="2025-06-30T05:53:56.219" v="622" actId="20577"/>
        <pc:sldMkLst>
          <pc:docMk/>
          <pc:sldMk cId="0" sldId="256"/>
        </pc:sldMkLst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5:53:51.813" v="621" actId="20577"/>
          <ac:spMkLst>
            <pc:docMk/>
            <pc:sldMk cId="0" sldId="256"/>
            <ac:spMk id="149" creationId="{2A37D55E-CCB1-9B4E-A7B8-4F80CAD8AF32}"/>
          </ac:spMkLst>
        </pc:spChg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5:53:56.219" v="622" actId="20577"/>
          <ac:spMkLst>
            <pc:docMk/>
            <pc:sldMk cId="0" sldId="256"/>
            <ac:spMk id="151" creationId="{C6AC625E-ACB8-46E8-B816-4E7C9FCDB186}"/>
          </ac:spMkLst>
        </pc:spChg>
      </pc:sldChg>
      <pc:sldChg chg="addSp delSp modSp">
        <pc:chgData name="Chintapalli Premshainy Kumar-[AM.SC.P2AML24002]" userId="S::am.sc.p2aml24002@am.students.amrita.edu::25e69081-5958-4fb4-ae5e-114716c1a072" providerId="AD" clId="Web-{E30EBE79-AB19-C88A-CCBB-73BA57AB7043}" dt="2025-06-30T05:54:13.688" v="625" actId="20577"/>
        <pc:sldMkLst>
          <pc:docMk/>
          <pc:sldMk cId="1920013984" sldId="698"/>
        </pc:sldMkLst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5:54:13.688" v="625" actId="20577"/>
          <ac:spMkLst>
            <pc:docMk/>
            <pc:sldMk cId="1920013984" sldId="698"/>
            <ac:spMk id="4" creationId="{2EED98B5-B60E-8AED-A4D3-461BA60DD11D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2:44:58.299" v="115" actId="14100"/>
          <ac:spMkLst>
            <pc:docMk/>
            <pc:sldMk cId="1920013984" sldId="698"/>
            <ac:spMk id="8" creationId="{F71641D7-1966-BB0B-F6E3-B3CDD8D58AA4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2:45:15.502" v="118" actId="20577"/>
          <ac:spMkLst>
            <pc:docMk/>
            <pc:sldMk cId="1920013984" sldId="698"/>
            <ac:spMk id="9" creationId="{0FB280F8-76C9-467B-579D-447CEC002DC7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2:46:19.487" v="129" actId="1076"/>
          <ac:spMkLst>
            <pc:docMk/>
            <pc:sldMk cId="1920013984" sldId="698"/>
            <ac:spMk id="10" creationId="{76F96F08-542E-57B5-8CF5-8C2CCCBEED74}"/>
          </ac:spMkLst>
        </pc:sp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2:45:01.877" v="116" actId="1076"/>
          <ac:picMkLst>
            <pc:docMk/>
            <pc:sldMk cId="1920013984" sldId="698"/>
            <ac:picMk id="5" creationId="{8BA91B82-3CC0-D160-5FCB-0ACCFC3A3261}"/>
          </ac:picMkLst>
        </pc:pic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2:44:49.611" v="114" actId="1076"/>
          <ac:picMkLst>
            <pc:docMk/>
            <pc:sldMk cId="1920013984" sldId="698"/>
            <ac:picMk id="6" creationId="{7520CAB8-CA29-036C-C415-F313CC9D124C}"/>
          </ac:picMkLst>
        </pc:picChg>
      </pc:sldChg>
      <pc:sldChg chg="addSp delSp modSp">
        <pc:chgData name="Chintapalli Premshainy Kumar-[AM.SC.P2AML24002]" userId="S::am.sc.p2aml24002@am.students.amrita.edu::25e69081-5958-4fb4-ae5e-114716c1a072" providerId="AD" clId="Web-{E30EBE79-AB19-C88A-CCBB-73BA57AB7043}" dt="2025-06-30T03:38:30.105" v="387" actId="20577"/>
        <pc:sldMkLst>
          <pc:docMk/>
          <pc:sldMk cId="2522951493" sldId="699"/>
        </pc:sldMkLst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3:38:30.105" v="387" actId="20577"/>
          <ac:spMkLst>
            <pc:docMk/>
            <pc:sldMk cId="2522951493" sldId="699"/>
            <ac:spMk id="5" creationId="{5B9A2B7D-A4B6-D7AA-26AD-4D4102969286}"/>
          </ac:spMkLst>
        </pc:spChg>
      </pc:sldChg>
      <pc:sldChg chg="addSp modSp">
        <pc:chgData name="Chintapalli Premshainy Kumar-[AM.SC.P2AML24002]" userId="S::am.sc.p2aml24002@am.students.amrita.edu::25e69081-5958-4fb4-ae5e-114716c1a072" providerId="AD" clId="Web-{E30EBE79-AB19-C88A-CCBB-73BA57AB7043}" dt="2025-06-30T04:00:12.278" v="515" actId="1076"/>
        <pc:sldMkLst>
          <pc:docMk/>
          <pc:sldMk cId="612825701" sldId="700"/>
        </pc:sldMkLst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3:57:39.119" v="484" actId="14100"/>
          <ac:spMkLst>
            <pc:docMk/>
            <pc:sldMk cId="612825701" sldId="700"/>
            <ac:spMk id="4" creationId="{0BC75FEE-E878-ED87-CE7D-96439C75399A}"/>
          </ac:spMkLst>
        </pc:spChg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3:55:30.899" v="469" actId="20577"/>
          <ac:spMkLst>
            <pc:docMk/>
            <pc:sldMk cId="612825701" sldId="700"/>
            <ac:spMk id="6" creationId="{3467A343-540F-4100-B07F-D4E7284E7DC5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4:00:12.278" v="515" actId="1076"/>
          <ac:spMkLst>
            <pc:docMk/>
            <pc:sldMk cId="612825701" sldId="700"/>
            <ac:spMk id="7" creationId="{42DACFF0-33F8-A72B-1533-C2E757E7057E}"/>
          </ac:spMkLst>
        </pc:spChg>
      </pc:sldChg>
      <pc:sldChg chg="addSp delSp modSp">
        <pc:chgData name="Chintapalli Premshainy Kumar-[AM.SC.P2AML24002]" userId="S::am.sc.p2aml24002@am.students.amrita.edu::25e69081-5958-4fb4-ae5e-114716c1a072" providerId="AD" clId="Web-{E30EBE79-AB19-C88A-CCBB-73BA57AB7043}" dt="2025-06-30T05:25:19.169" v="615" actId="20577"/>
        <pc:sldMkLst>
          <pc:docMk/>
          <pc:sldMk cId="3521704280" sldId="701"/>
        </pc:sldMkLst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5:25:19.169" v="615" actId="20577"/>
          <ac:spMkLst>
            <pc:docMk/>
            <pc:sldMk cId="3521704280" sldId="701"/>
            <ac:spMk id="12" creationId="{5B23DEAD-2A27-CC85-A90B-5B1C29F5737F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5:25:14.325" v="614" actId="20577"/>
          <ac:spMkLst>
            <pc:docMk/>
            <pc:sldMk cId="3521704280" sldId="701"/>
            <ac:spMk id="13" creationId="{5F88F48D-C615-7431-0595-F6BC2C5DF1DF}"/>
          </ac:spMkLst>
        </pc:sp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5:23:54.574" v="575" actId="14100"/>
          <ac:picMkLst>
            <pc:docMk/>
            <pc:sldMk cId="3521704280" sldId="701"/>
            <ac:picMk id="6" creationId="{26FD4F7A-3B6A-4074-F1EE-F878464CDA63}"/>
          </ac:picMkLst>
        </pc:pic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5:23:46.355" v="574" actId="14100"/>
          <ac:picMkLst>
            <pc:docMk/>
            <pc:sldMk cId="3521704280" sldId="701"/>
            <ac:picMk id="9" creationId="{1C685983-7B5F-0304-D0D3-A86E71777639}"/>
          </ac:picMkLst>
        </pc:pic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5:23:58.590" v="576" actId="1076"/>
          <ac:picMkLst>
            <pc:docMk/>
            <pc:sldMk cId="3521704280" sldId="701"/>
            <ac:picMk id="10" creationId="{45025E52-D86D-352F-75F7-8DF0D3AD797A}"/>
          </ac:picMkLst>
        </pc:pic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5:24:01.480" v="577" actId="1076"/>
          <ac:picMkLst>
            <pc:docMk/>
            <pc:sldMk cId="3521704280" sldId="701"/>
            <ac:picMk id="11" creationId="{3ED83622-4960-2137-838D-5ED7B1DC3EE7}"/>
          </ac:picMkLst>
        </pc:picChg>
      </pc:sldChg>
      <pc:sldChg chg="addSp delSp modSp">
        <pc:chgData name="Chintapalli Premshainy Kumar-[AM.SC.P2AML24002]" userId="S::am.sc.p2aml24002@am.students.amrita.edu::25e69081-5958-4fb4-ae5e-114716c1a072" providerId="AD" clId="Web-{E30EBE79-AB19-C88A-CCBB-73BA57AB7043}" dt="2025-06-30T03:15:44.602" v="216" actId="14100"/>
        <pc:sldMkLst>
          <pc:docMk/>
          <pc:sldMk cId="720636365" sldId="703"/>
        </pc:sldMkLst>
        <pc:spChg chg="add del">
          <ac:chgData name="Chintapalli Premshainy Kumar-[AM.SC.P2AML24002]" userId="S::am.sc.p2aml24002@am.students.amrita.edu::25e69081-5958-4fb4-ae5e-114716c1a072" providerId="AD" clId="Web-{E30EBE79-AB19-C88A-CCBB-73BA57AB7043}" dt="2025-06-30T03:08:17.502" v="184"/>
          <ac:spMkLst>
            <pc:docMk/>
            <pc:sldMk cId="720636365" sldId="703"/>
            <ac:spMk id="2" creationId="{8BF14E71-8C5A-3C15-58E4-64957ECB1536}"/>
          </ac:spMkLst>
        </pc:spChg>
        <pc:spChg chg="add del">
          <ac:chgData name="Chintapalli Premshainy Kumar-[AM.SC.P2AML24002]" userId="S::am.sc.p2aml24002@am.students.amrita.edu::25e69081-5958-4fb4-ae5e-114716c1a072" providerId="AD" clId="Web-{E30EBE79-AB19-C88A-CCBB-73BA57AB7043}" dt="2025-06-30T03:08:17.502" v="185"/>
          <ac:spMkLst>
            <pc:docMk/>
            <pc:sldMk cId="720636365" sldId="703"/>
            <ac:spMk id="3" creationId="{49C723D7-4BC5-5908-8497-76F57E68E5B1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3:15:44.602" v="216" actId="14100"/>
          <ac:spMkLst>
            <pc:docMk/>
            <pc:sldMk cId="720636365" sldId="703"/>
            <ac:spMk id="9" creationId="{4317B567-A6AA-34DB-7891-FC33FB59F661}"/>
          </ac:spMkLst>
        </pc:spChg>
      </pc:sldChg>
      <pc:sldChg chg="addSp delSp modSp">
        <pc:chgData name="Chintapalli Premshainy Kumar-[AM.SC.P2AML24002]" userId="S::am.sc.p2aml24002@am.students.amrita.edu::25e69081-5958-4fb4-ae5e-114716c1a072" providerId="AD" clId="Web-{E30EBE79-AB19-C88A-CCBB-73BA57AB7043}" dt="2025-06-30T03:01:54.732" v="176" actId="20577"/>
        <pc:sldMkLst>
          <pc:docMk/>
          <pc:sldMk cId="1102337004" sldId="704"/>
        </pc:sldMkLst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2:48:44.411" v="136" actId="1076"/>
          <ac:spMkLst>
            <pc:docMk/>
            <pc:sldMk cId="1102337004" sldId="704"/>
            <ac:spMk id="6" creationId="{A3E7A18B-03E2-6660-20CA-F040CEFFFD0B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3:01:54.732" v="176" actId="20577"/>
          <ac:spMkLst>
            <pc:docMk/>
            <pc:sldMk cId="1102337004" sldId="704"/>
            <ac:spMk id="9" creationId="{1E4085F3-E1B6-F23C-8DEF-3733EAB09DFF}"/>
          </ac:spMkLst>
        </pc:sp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3:01:37.872" v="174" actId="1076"/>
          <ac:picMkLst>
            <pc:docMk/>
            <pc:sldMk cId="1102337004" sldId="704"/>
            <ac:picMk id="10" creationId="{46CC61D1-0BFD-F888-4E54-264681EA717C}"/>
          </ac:picMkLst>
        </pc:picChg>
      </pc:sldChg>
      <pc:sldChg chg="addSp modSp">
        <pc:chgData name="Chintapalli Premshainy Kumar-[AM.SC.P2AML24002]" userId="S::am.sc.p2aml24002@am.students.amrita.edu::25e69081-5958-4fb4-ae5e-114716c1a072" providerId="AD" clId="Web-{E30EBE79-AB19-C88A-CCBB-73BA57AB7043}" dt="2025-06-30T04:18:54.308" v="533" actId="20577"/>
        <pc:sldMkLst>
          <pc:docMk/>
          <pc:sldMk cId="3273522322" sldId="708"/>
        </pc:sldMkLst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4:18:37.385" v="529" actId="20577"/>
          <ac:spMkLst>
            <pc:docMk/>
            <pc:sldMk cId="3273522322" sldId="708"/>
            <ac:spMk id="4" creationId="{F072E706-514A-C796-ED4C-9B90048EDE17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4:18:54.308" v="533" actId="20577"/>
          <ac:spMkLst>
            <pc:docMk/>
            <pc:sldMk cId="3273522322" sldId="708"/>
            <ac:spMk id="5" creationId="{BCBCD0CD-5CC2-0751-9CF8-28CF39733603}"/>
          </ac:spMkLst>
        </pc:spChg>
      </pc:sldChg>
      <pc:sldChg chg="addSp delSp modSp">
        <pc:chgData name="Chintapalli Premshainy Kumar-[AM.SC.P2AML24002]" userId="S::am.sc.p2aml24002@am.students.amrita.edu::25e69081-5958-4fb4-ae5e-114716c1a072" providerId="AD" clId="Web-{E30EBE79-AB19-C88A-CCBB-73BA57AB7043}" dt="2025-06-30T03:26:06.798" v="250" actId="20577"/>
        <pc:sldMkLst>
          <pc:docMk/>
          <pc:sldMk cId="3171650494" sldId="709"/>
        </pc:sldMkLst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3:26:06.798" v="250" actId="20577"/>
          <ac:spMkLst>
            <pc:docMk/>
            <pc:sldMk cId="3171650494" sldId="709"/>
            <ac:spMk id="4" creationId="{B2E44710-76BB-41C8-279B-D8FED2CBD654}"/>
          </ac:spMkLst>
        </pc:spChg>
      </pc:sldChg>
      <pc:sldChg chg="del">
        <pc:chgData name="Chintapalli Premshainy Kumar-[AM.SC.P2AML24002]" userId="S::am.sc.p2aml24002@am.students.amrita.edu::25e69081-5958-4fb4-ae5e-114716c1a072" providerId="AD" clId="Web-{E30EBE79-AB19-C88A-CCBB-73BA57AB7043}" dt="2025-06-30T04:00:34.637" v="516"/>
        <pc:sldMkLst>
          <pc:docMk/>
          <pc:sldMk cId="2668726574" sldId="710"/>
        </pc:sldMkLst>
      </pc:sldChg>
      <pc:sldChg chg="addSp modSp">
        <pc:chgData name="Chintapalli Premshainy Kumar-[AM.SC.P2AML24002]" userId="S::am.sc.p2aml24002@am.students.amrita.edu::25e69081-5958-4fb4-ae5e-114716c1a072" providerId="AD" clId="Web-{E30EBE79-AB19-C88A-CCBB-73BA57AB7043}" dt="2025-06-30T03:51:29.693" v="447" actId="20577"/>
        <pc:sldMkLst>
          <pc:docMk/>
          <pc:sldMk cId="191947048" sldId="712"/>
        </pc:sldMkLst>
        <pc:spChg chg="mod">
          <ac:chgData name="Chintapalli Premshainy Kumar-[AM.SC.P2AML24002]" userId="S::am.sc.p2aml24002@am.students.amrita.edu::25e69081-5958-4fb4-ae5e-114716c1a072" providerId="AD" clId="Web-{E30EBE79-AB19-C88A-CCBB-73BA57AB7043}" dt="2025-06-30T03:51:29.693" v="447" actId="20577"/>
          <ac:spMkLst>
            <pc:docMk/>
            <pc:sldMk cId="191947048" sldId="712"/>
            <ac:spMk id="4" creationId="{0F19A9AB-3734-2151-A93F-1627EFE947AC}"/>
          </ac:spMkLst>
        </pc:spChg>
        <pc:spChg chg="add mod">
          <ac:chgData name="Chintapalli Premshainy Kumar-[AM.SC.P2AML24002]" userId="S::am.sc.p2aml24002@am.students.amrita.edu::25e69081-5958-4fb4-ae5e-114716c1a072" providerId="AD" clId="Web-{E30EBE79-AB19-C88A-CCBB-73BA57AB7043}" dt="2025-06-30T03:48:04.815" v="432" actId="1076"/>
          <ac:spMkLst>
            <pc:docMk/>
            <pc:sldMk cId="191947048" sldId="712"/>
            <ac:spMk id="5" creationId="{276ABA8B-E80C-C22D-B003-07220D360596}"/>
          </ac:spMkLst>
        </pc:spChg>
        <pc:picChg chg="add mod">
          <ac:chgData name="Chintapalli Premshainy Kumar-[AM.SC.P2AML24002]" userId="S::am.sc.p2aml24002@am.students.amrita.edu::25e69081-5958-4fb4-ae5e-114716c1a072" providerId="AD" clId="Web-{E30EBE79-AB19-C88A-CCBB-73BA57AB7043}" dt="2025-06-30T03:48:09.862" v="433" actId="1076"/>
          <ac:picMkLst>
            <pc:docMk/>
            <pc:sldMk cId="191947048" sldId="712"/>
            <ac:picMk id="6" creationId="{62B4BD89-9838-4005-8FD5-017747C0CA47}"/>
          </ac:picMkLst>
        </pc:picChg>
      </pc:sldChg>
    </pc:docChg>
  </pc:docChgLst>
  <pc:docChgLst>
    <pc:chgData name="Chintapalli Premshainy Kumar-[AM.SC.P2AML24002]" userId="S::am.sc.p2aml24002@am.students.amrita.edu::25e69081-5958-4fb4-ae5e-114716c1a072" providerId="AD" clId="Web-{9BD696F6-AE12-B92E-FC04-DCFACBCAA160}"/>
    <pc:docChg chg="modSld sldOrd">
      <pc:chgData name="Chintapalli Premshainy Kumar-[AM.SC.P2AML24002]" userId="S::am.sc.p2aml24002@am.students.amrita.edu::25e69081-5958-4fb4-ae5e-114716c1a072" providerId="AD" clId="Web-{9BD696F6-AE12-B92E-FC04-DCFACBCAA160}" dt="2025-07-02T08:27:23.099" v="19" actId="20577"/>
      <pc:docMkLst>
        <pc:docMk/>
      </pc:docMkLst>
      <pc:sldChg chg="delSp modSp">
        <pc:chgData name="Chintapalli Premshainy Kumar-[AM.SC.P2AML24002]" userId="S::am.sc.p2aml24002@am.students.amrita.edu::25e69081-5958-4fb4-ae5e-114716c1a072" providerId="AD" clId="Web-{9BD696F6-AE12-B92E-FC04-DCFACBCAA160}" dt="2025-07-02T07:19:07.339" v="11"/>
        <pc:sldMkLst>
          <pc:docMk/>
          <pc:sldMk cId="3521704280" sldId="701"/>
        </pc:sldMkLst>
        <pc:spChg chg="mod">
          <ac:chgData name="Chintapalli Premshainy Kumar-[AM.SC.P2AML24002]" userId="S::am.sc.p2aml24002@am.students.amrita.edu::25e69081-5958-4fb4-ae5e-114716c1a072" providerId="AD" clId="Web-{9BD696F6-AE12-B92E-FC04-DCFACBCAA160}" dt="2025-07-02T06:46:10.040" v="6" actId="20577"/>
          <ac:spMkLst>
            <pc:docMk/>
            <pc:sldMk cId="3521704280" sldId="701"/>
            <ac:spMk id="5" creationId="{78D96BFA-CDD2-4B36-9A69-1F5F899C376E}"/>
          </ac:spMkLst>
        </pc:spChg>
        <pc:picChg chg="del">
          <ac:chgData name="Chintapalli Premshainy Kumar-[AM.SC.P2AML24002]" userId="S::am.sc.p2aml24002@am.students.amrita.edu::25e69081-5958-4fb4-ae5e-114716c1a072" providerId="AD" clId="Web-{9BD696F6-AE12-B92E-FC04-DCFACBCAA160}" dt="2025-07-02T07:19:07.339" v="11"/>
          <ac:picMkLst>
            <pc:docMk/>
            <pc:sldMk cId="3521704280" sldId="701"/>
            <ac:picMk id="8" creationId="{02ADEAC5-882F-B5E3-2D66-D1CB5E8F6493}"/>
          </ac:picMkLst>
        </pc:picChg>
      </pc:sldChg>
      <pc:sldChg chg="ord">
        <pc:chgData name="Chintapalli Premshainy Kumar-[AM.SC.P2AML24002]" userId="S::am.sc.p2aml24002@am.students.amrita.edu::25e69081-5958-4fb4-ae5e-114716c1a072" providerId="AD" clId="Web-{9BD696F6-AE12-B92E-FC04-DCFACBCAA160}" dt="2025-07-02T08:24:22.189" v="12"/>
        <pc:sldMkLst>
          <pc:docMk/>
          <pc:sldMk cId="1102337004" sldId="704"/>
        </pc:sldMkLst>
      </pc:sldChg>
      <pc:sldChg chg="addSp delSp modSp">
        <pc:chgData name="Chintapalli Premshainy Kumar-[AM.SC.P2AML24002]" userId="S::am.sc.p2aml24002@am.students.amrita.edu::25e69081-5958-4fb4-ae5e-114716c1a072" providerId="AD" clId="Web-{9BD696F6-AE12-B92E-FC04-DCFACBCAA160}" dt="2025-07-02T08:27:23.099" v="19" actId="20577"/>
        <pc:sldMkLst>
          <pc:docMk/>
          <pc:sldMk cId="2445761843" sldId="711"/>
        </pc:sldMkLst>
        <pc:spChg chg="mod">
          <ac:chgData name="Chintapalli Premshainy Kumar-[AM.SC.P2AML24002]" userId="S::am.sc.p2aml24002@am.students.amrita.edu::25e69081-5958-4fb4-ae5e-114716c1a072" providerId="AD" clId="Web-{9BD696F6-AE12-B92E-FC04-DCFACBCAA160}" dt="2025-07-02T08:27:23.099" v="19" actId="20577"/>
          <ac:spMkLst>
            <pc:docMk/>
            <pc:sldMk cId="2445761843" sldId="711"/>
            <ac:spMk id="6" creationId="{8C626537-A112-194A-8F05-47D6666BCCEA}"/>
          </ac:spMkLst>
        </pc:spChg>
        <pc:picChg chg="del">
          <ac:chgData name="Chintapalli Premshainy Kumar-[AM.SC.P2AML24002]" userId="S::am.sc.p2aml24002@am.students.amrita.edu::25e69081-5958-4fb4-ae5e-114716c1a072" providerId="AD" clId="Web-{9BD696F6-AE12-B92E-FC04-DCFACBCAA160}" dt="2025-07-02T07:05:24.169" v="7"/>
          <ac:picMkLst>
            <pc:docMk/>
            <pc:sldMk cId="2445761843" sldId="711"/>
            <ac:picMk id="5" creationId="{A0A34E79-12E6-8AF4-721D-09E449DABD0C}"/>
          </ac:picMkLst>
        </pc:picChg>
        <pc:picChg chg="add mod">
          <ac:chgData name="Chintapalli Premshainy Kumar-[AM.SC.P2AML24002]" userId="S::am.sc.p2aml24002@am.students.amrita.edu::25e69081-5958-4fb4-ae5e-114716c1a072" providerId="AD" clId="Web-{9BD696F6-AE12-B92E-FC04-DCFACBCAA160}" dt="2025-07-02T07:05:45.997" v="10" actId="14100"/>
          <ac:picMkLst>
            <pc:docMk/>
            <pc:sldMk cId="2445761843" sldId="711"/>
            <ac:picMk id="7" creationId="{A152861E-7B6D-C3ED-B9DE-8D4062FAB67D}"/>
          </ac:picMkLst>
        </pc:picChg>
      </pc:sldChg>
    </pc:docChg>
  </pc:docChgLst>
  <pc:docChgLst>
    <pc:chgData name="Chintapalli Premshainy Kumar-[AM.SC.P2AML24002]" userId="S::am.sc.p2aml24002@am.students.amrita.edu::25e69081-5958-4fb4-ae5e-114716c1a072" providerId="AD" clId="Web-{2559B7FD-5629-504A-7C33-ED3027247BFF}"/>
    <pc:docChg chg="addSld modSld">
      <pc:chgData name="Chintapalli Premshainy Kumar-[AM.SC.P2AML24002]" userId="S::am.sc.p2aml24002@am.students.amrita.edu::25e69081-5958-4fb4-ae5e-114716c1a072" providerId="AD" clId="Web-{2559B7FD-5629-504A-7C33-ED3027247BFF}" dt="2025-06-29T06:16:10.512" v="37" actId="20577"/>
      <pc:docMkLst>
        <pc:docMk/>
      </pc:docMkLst>
      <pc:sldChg chg="modSp">
        <pc:chgData name="Chintapalli Premshainy Kumar-[AM.SC.P2AML24002]" userId="S::am.sc.p2aml24002@am.students.amrita.edu::25e69081-5958-4fb4-ae5e-114716c1a072" providerId="AD" clId="Web-{2559B7FD-5629-504A-7C33-ED3027247BFF}" dt="2025-06-29T06:05:12.269" v="2" actId="20577"/>
        <pc:sldMkLst>
          <pc:docMk/>
          <pc:sldMk cId="0" sldId="256"/>
        </pc:sldMkLst>
        <pc:spChg chg="mod">
          <ac:chgData name="Chintapalli Premshainy Kumar-[AM.SC.P2AML24002]" userId="S::am.sc.p2aml24002@am.students.amrita.edu::25e69081-5958-4fb4-ae5e-114716c1a072" providerId="AD" clId="Web-{2559B7FD-5629-504A-7C33-ED3027247BFF}" dt="2025-06-29T06:05:12.269" v="2" actId="20577"/>
          <ac:spMkLst>
            <pc:docMk/>
            <pc:sldMk cId="0" sldId="256"/>
            <ac:spMk id="151" creationId="{C6AC625E-ACB8-46E8-B816-4E7C9FCDB186}"/>
          </ac:spMkLst>
        </pc:spChg>
      </pc:sldChg>
      <pc:sldChg chg="modSp">
        <pc:chgData name="Chintapalli Premshainy Kumar-[AM.SC.P2AML24002]" userId="S::am.sc.p2aml24002@am.students.amrita.edu::25e69081-5958-4fb4-ae5e-114716c1a072" providerId="AD" clId="Web-{2559B7FD-5629-504A-7C33-ED3027247BFF}" dt="2025-06-29T06:06:52.880" v="15" actId="1076"/>
        <pc:sldMkLst>
          <pc:docMk/>
          <pc:sldMk cId="1920013984" sldId="698"/>
        </pc:sldMkLst>
        <pc:spChg chg="mod">
          <ac:chgData name="Chintapalli Premshainy Kumar-[AM.SC.P2AML24002]" userId="S::am.sc.p2aml24002@am.students.amrita.edu::25e69081-5958-4fb4-ae5e-114716c1a072" providerId="AD" clId="Web-{2559B7FD-5629-504A-7C33-ED3027247BFF}" dt="2025-06-29T06:06:52.880" v="15" actId="1076"/>
          <ac:spMkLst>
            <pc:docMk/>
            <pc:sldMk cId="1920013984" sldId="698"/>
            <ac:spMk id="4" creationId="{2EED98B5-B60E-8AED-A4D3-461BA60DD11D}"/>
          </ac:spMkLst>
        </pc:spChg>
      </pc:sldChg>
      <pc:sldChg chg="modSp">
        <pc:chgData name="Chintapalli Premshainy Kumar-[AM.SC.P2AML24002]" userId="S::am.sc.p2aml24002@am.students.amrita.edu::25e69081-5958-4fb4-ae5e-114716c1a072" providerId="AD" clId="Web-{2559B7FD-5629-504A-7C33-ED3027247BFF}" dt="2025-06-29T06:10:50.664" v="17" actId="20577"/>
        <pc:sldMkLst>
          <pc:docMk/>
          <pc:sldMk cId="1102337004" sldId="704"/>
        </pc:sldMkLst>
        <pc:spChg chg="mod">
          <ac:chgData name="Chintapalli Premshainy Kumar-[AM.SC.P2AML24002]" userId="S::am.sc.p2aml24002@am.students.amrita.edu::25e69081-5958-4fb4-ae5e-114716c1a072" providerId="AD" clId="Web-{2559B7FD-5629-504A-7C33-ED3027247BFF}" dt="2025-06-29T06:10:50.664" v="17" actId="20577"/>
          <ac:spMkLst>
            <pc:docMk/>
            <pc:sldMk cId="1102337004" sldId="704"/>
            <ac:spMk id="6" creationId="{A3E7A18B-03E2-6660-20CA-F040CEFFFD0B}"/>
          </ac:spMkLst>
        </pc:spChg>
      </pc:sldChg>
      <pc:sldChg chg="modSp">
        <pc:chgData name="Chintapalli Premshainy Kumar-[AM.SC.P2AML24002]" userId="S::am.sc.p2aml24002@am.students.amrita.edu::25e69081-5958-4fb4-ae5e-114716c1a072" providerId="AD" clId="Web-{2559B7FD-5629-504A-7C33-ED3027247BFF}" dt="2025-06-29T06:11:20.602" v="19" actId="20577"/>
        <pc:sldMkLst>
          <pc:docMk/>
          <pc:sldMk cId="3171650494" sldId="709"/>
        </pc:sldMkLst>
        <pc:spChg chg="mod">
          <ac:chgData name="Chintapalli Premshainy Kumar-[AM.SC.P2AML24002]" userId="S::am.sc.p2aml24002@am.students.amrita.edu::25e69081-5958-4fb4-ae5e-114716c1a072" providerId="AD" clId="Web-{2559B7FD-5629-504A-7C33-ED3027247BFF}" dt="2025-06-29T06:11:20.602" v="19" actId="20577"/>
          <ac:spMkLst>
            <pc:docMk/>
            <pc:sldMk cId="3171650494" sldId="709"/>
            <ac:spMk id="4" creationId="{B2E44710-76BB-41C8-279B-D8FED2CBD654}"/>
          </ac:spMkLst>
        </pc:spChg>
      </pc:sldChg>
      <pc:sldChg chg="addSp modSp new">
        <pc:chgData name="Chintapalli Premshainy Kumar-[AM.SC.P2AML24002]" userId="S::am.sc.p2aml24002@am.students.amrita.edu::25e69081-5958-4fb4-ae5e-114716c1a072" providerId="AD" clId="Web-{2559B7FD-5629-504A-7C33-ED3027247BFF}" dt="2025-06-29T06:16:10.512" v="37" actId="20577"/>
        <pc:sldMkLst>
          <pc:docMk/>
          <pc:sldMk cId="191947048" sldId="712"/>
        </pc:sldMkLst>
        <pc:spChg chg="mod">
          <ac:chgData name="Chintapalli Premshainy Kumar-[AM.SC.P2AML24002]" userId="S::am.sc.p2aml24002@am.students.amrita.edu::25e69081-5958-4fb4-ae5e-114716c1a072" providerId="AD" clId="Web-{2559B7FD-5629-504A-7C33-ED3027247BFF}" dt="2025-06-29T06:15:31.981" v="28" actId="20577"/>
          <ac:spMkLst>
            <pc:docMk/>
            <pc:sldMk cId="191947048" sldId="712"/>
            <ac:spMk id="3" creationId="{508A5D12-CB57-261C-4C3A-61DC6CAF85A1}"/>
          </ac:spMkLst>
        </pc:spChg>
        <pc:spChg chg="add mod">
          <ac:chgData name="Chintapalli Premshainy Kumar-[AM.SC.P2AML24002]" userId="S::am.sc.p2aml24002@am.students.amrita.edu::25e69081-5958-4fb4-ae5e-114716c1a072" providerId="AD" clId="Web-{2559B7FD-5629-504A-7C33-ED3027247BFF}" dt="2025-06-29T06:16:10.512" v="37" actId="20577"/>
          <ac:spMkLst>
            <pc:docMk/>
            <pc:sldMk cId="191947048" sldId="712"/>
            <ac:spMk id="4" creationId="{0F19A9AB-3734-2151-A93F-1627EFE947AC}"/>
          </ac:spMkLst>
        </pc:spChg>
      </pc:sldChg>
    </pc:docChg>
  </pc:docChgLst>
  <pc:docChgLst>
    <pc:chgData name="Chintapalli Premshainy Kumar-[AM.SC.P2AML24002]" userId="S::am.sc.p2aml24002@am.students.amrita.edu::25e69081-5958-4fb4-ae5e-114716c1a072" providerId="AD" clId="Web-{6CDFACF3-91EC-0F60-A43A-2DDB0A7BC16A}"/>
    <pc:docChg chg="addSld delSld modSld">
      <pc:chgData name="Chintapalli Premshainy Kumar-[AM.SC.P2AML24002]" userId="S::am.sc.p2aml24002@am.students.amrita.edu::25e69081-5958-4fb4-ae5e-114716c1a072" providerId="AD" clId="Web-{6CDFACF3-91EC-0F60-A43A-2DDB0A7BC16A}" dt="2025-06-14T04:59:00.191" v="841" actId="20577"/>
      <pc:docMkLst>
        <pc:docMk/>
      </pc:docMkLst>
      <pc:sldChg chg="addSp delSp modSp">
        <pc:chgData name="Chintapalli Premshainy Kumar-[AM.SC.P2AML24002]" userId="S::am.sc.p2aml24002@am.students.amrita.edu::25e69081-5958-4fb4-ae5e-114716c1a072" providerId="AD" clId="Web-{6CDFACF3-91EC-0F60-A43A-2DDB0A7BC16A}" dt="2025-06-14T04:26:39.407" v="446" actId="20577"/>
        <pc:sldMkLst>
          <pc:docMk/>
          <pc:sldMk cId="612825701" sldId="700"/>
        </pc:sldMkLst>
        <pc:spChg chg="mod">
          <ac:chgData name="Chintapalli Premshainy Kumar-[AM.SC.P2AML24002]" userId="S::am.sc.p2aml24002@am.students.amrita.edu::25e69081-5958-4fb4-ae5e-114716c1a072" providerId="AD" clId="Web-{6CDFACF3-91EC-0F60-A43A-2DDB0A7BC16A}" dt="2025-06-14T04:26:39.407" v="446" actId="20577"/>
          <ac:spMkLst>
            <pc:docMk/>
            <pc:sldMk cId="612825701" sldId="700"/>
            <ac:spMk id="6" creationId="{3467A343-540F-4100-B07F-D4E7284E7DC5}"/>
          </ac:spMkLst>
        </pc:spChg>
      </pc:sldChg>
      <pc:sldChg chg="addSp delSp modSp">
        <pc:chgData name="Chintapalli Premshainy Kumar-[AM.SC.P2AML24002]" userId="S::am.sc.p2aml24002@am.students.amrita.edu::25e69081-5958-4fb4-ae5e-114716c1a072" providerId="AD" clId="Web-{6CDFACF3-91EC-0F60-A43A-2DDB0A7BC16A}" dt="2025-06-14T04:50:17.872" v="659" actId="14100"/>
        <pc:sldMkLst>
          <pc:docMk/>
          <pc:sldMk cId="3521704280" sldId="701"/>
        </pc:sldMkLst>
        <pc:spChg chg="mod">
          <ac:chgData name="Chintapalli Premshainy Kumar-[AM.SC.P2AML24002]" userId="S::am.sc.p2aml24002@am.students.amrita.edu::25e69081-5958-4fb4-ae5e-114716c1a072" providerId="AD" clId="Web-{6CDFACF3-91EC-0F60-A43A-2DDB0A7BC16A}" dt="2025-06-14T04:47:12.272" v="648" actId="1076"/>
          <ac:spMkLst>
            <pc:docMk/>
            <pc:sldMk cId="3521704280" sldId="701"/>
            <ac:spMk id="5" creationId="{78D96BFA-CDD2-4B36-9A69-1F5F899C376E}"/>
          </ac:spMkLst>
        </pc:spChg>
      </pc:sldChg>
      <pc:sldChg chg="del">
        <pc:chgData name="Chintapalli Premshainy Kumar-[AM.SC.P2AML24002]" userId="S::am.sc.p2aml24002@am.students.amrita.edu::25e69081-5958-4fb4-ae5e-114716c1a072" providerId="AD" clId="Web-{6CDFACF3-91EC-0F60-A43A-2DDB0A7BC16A}" dt="2025-06-14T04:38:54.922" v="573"/>
        <pc:sldMkLst>
          <pc:docMk/>
          <pc:sldMk cId="2899117767" sldId="705"/>
        </pc:sldMkLst>
      </pc:sldChg>
      <pc:sldChg chg="del">
        <pc:chgData name="Chintapalli Premshainy Kumar-[AM.SC.P2AML24002]" userId="S::am.sc.p2aml24002@am.students.amrita.edu::25e69081-5958-4fb4-ae5e-114716c1a072" providerId="AD" clId="Web-{6CDFACF3-91EC-0F60-A43A-2DDB0A7BC16A}" dt="2025-06-14T04:41:24.143" v="574"/>
        <pc:sldMkLst>
          <pc:docMk/>
          <pc:sldMk cId="649516194" sldId="706"/>
        </pc:sldMkLst>
      </pc:sldChg>
      <pc:sldChg chg="modSp">
        <pc:chgData name="Chintapalli Premshainy Kumar-[AM.SC.P2AML24002]" userId="S::am.sc.p2aml24002@am.students.amrita.edu::25e69081-5958-4fb4-ae5e-114716c1a072" providerId="AD" clId="Web-{6CDFACF3-91EC-0F60-A43A-2DDB0A7BC16A}" dt="2025-06-14T04:59:00.191" v="841" actId="20577"/>
        <pc:sldMkLst>
          <pc:docMk/>
          <pc:sldMk cId="3273522322" sldId="708"/>
        </pc:sldMkLst>
        <pc:spChg chg="mod">
          <ac:chgData name="Chintapalli Premshainy Kumar-[AM.SC.P2AML24002]" userId="S::am.sc.p2aml24002@am.students.amrita.edu::25e69081-5958-4fb4-ae5e-114716c1a072" providerId="AD" clId="Web-{6CDFACF3-91EC-0F60-A43A-2DDB0A7BC16A}" dt="2025-06-14T04:59:00.191" v="841" actId="20577"/>
          <ac:spMkLst>
            <pc:docMk/>
            <pc:sldMk cId="3273522322" sldId="708"/>
            <ac:spMk id="4" creationId="{F072E706-514A-C796-ED4C-9B90048EDE17}"/>
          </ac:spMkLst>
        </pc:spChg>
      </pc:sldChg>
      <pc:sldChg chg="addSp modSp new">
        <pc:chgData name="Chintapalli Premshainy Kumar-[AM.SC.P2AML24002]" userId="S::am.sc.p2aml24002@am.students.amrita.edu::25e69081-5958-4fb4-ae5e-114716c1a072" providerId="AD" clId="Web-{6CDFACF3-91EC-0F60-A43A-2DDB0A7BC16A}" dt="2025-06-14T04:38:48.484" v="572" actId="20577"/>
        <pc:sldMkLst>
          <pc:docMk/>
          <pc:sldMk cId="2668726574" sldId="710"/>
        </pc:sldMkLst>
      </pc:sldChg>
      <pc:sldChg chg="addSp modSp new">
        <pc:chgData name="Chintapalli Premshainy Kumar-[AM.SC.P2AML24002]" userId="S::am.sc.p2aml24002@am.students.amrita.edu::25e69081-5958-4fb4-ae5e-114716c1a072" providerId="AD" clId="Web-{6CDFACF3-91EC-0F60-A43A-2DDB0A7BC16A}" dt="2025-06-14T04:57:19.065" v="826" actId="20577"/>
        <pc:sldMkLst>
          <pc:docMk/>
          <pc:sldMk cId="2445761843" sldId="711"/>
        </pc:sldMkLst>
        <pc:spChg chg="mod">
          <ac:chgData name="Chintapalli Premshainy Kumar-[AM.SC.P2AML24002]" userId="S::am.sc.p2aml24002@am.students.amrita.edu::25e69081-5958-4fb4-ae5e-114716c1a072" providerId="AD" clId="Web-{6CDFACF3-91EC-0F60-A43A-2DDB0A7BC16A}" dt="2025-06-14T04:50:43.810" v="679" actId="20577"/>
          <ac:spMkLst>
            <pc:docMk/>
            <pc:sldMk cId="2445761843" sldId="711"/>
            <ac:spMk id="3" creationId="{DD4D394E-526E-083A-90B4-A15734375C6D}"/>
          </ac:spMkLst>
        </pc:spChg>
        <pc:spChg chg="add mod">
          <ac:chgData name="Chintapalli Premshainy Kumar-[AM.SC.P2AML24002]" userId="S::am.sc.p2aml24002@am.students.amrita.edu::25e69081-5958-4fb4-ae5e-114716c1a072" providerId="AD" clId="Web-{6CDFACF3-91EC-0F60-A43A-2DDB0A7BC16A}" dt="2025-06-14T04:57:19.065" v="826" actId="20577"/>
          <ac:spMkLst>
            <pc:docMk/>
            <pc:sldMk cId="2445761843" sldId="711"/>
            <ac:spMk id="4" creationId="{0F92CE96-D911-1D51-4BF7-8315C6F53ED9}"/>
          </ac:spMkLst>
        </pc:spChg>
        <pc:spChg chg="add mod">
          <ac:chgData name="Chintapalli Premshainy Kumar-[AM.SC.P2AML24002]" userId="S::am.sc.p2aml24002@am.students.amrita.edu::25e69081-5958-4fb4-ae5e-114716c1a072" providerId="AD" clId="Web-{6CDFACF3-91EC-0F60-A43A-2DDB0A7BC16A}" dt="2025-06-14T04:57:05.815" v="825" actId="20577"/>
          <ac:spMkLst>
            <pc:docMk/>
            <pc:sldMk cId="2445761843" sldId="711"/>
            <ac:spMk id="6" creationId="{8C626537-A112-194A-8F05-47D6666BCC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6" name="Google Shape;17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0668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6" name="Google Shape;17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446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_Blank">
  <p:cSld name="19_Blank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8"/>
          <p:cNvSpPr txBox="1">
            <a:spLocks noGrp="1"/>
          </p:cNvSpPr>
          <p:nvPr>
            <p:ph type="body" idx="1"/>
          </p:nvPr>
        </p:nvSpPr>
        <p:spPr>
          <a:xfrm>
            <a:off x="1500993" y="870906"/>
            <a:ext cx="10547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3" name="Google Shape;793;p8"/>
          <p:cNvCxnSpPr/>
          <p:nvPr/>
        </p:nvCxnSpPr>
        <p:spPr>
          <a:xfrm>
            <a:off x="655399" y="1299220"/>
            <a:ext cx="11238300" cy="249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4" name="Google Shape;794;p8"/>
          <p:cNvSpPr txBox="1">
            <a:spLocks noGrp="1"/>
          </p:cNvSpPr>
          <p:nvPr>
            <p:ph type="body" idx="2"/>
          </p:nvPr>
        </p:nvSpPr>
        <p:spPr>
          <a:xfrm>
            <a:off x="1488293" y="416192"/>
            <a:ext cx="10560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8114F"/>
              </a:buClr>
              <a:buSzPts val="3600"/>
              <a:buNone/>
              <a:defRPr sz="3600">
                <a:solidFill>
                  <a:srgbClr val="B8114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795" name="Google Shape;795;p8"/>
          <p:cNvGrpSpPr/>
          <p:nvPr/>
        </p:nvGrpSpPr>
        <p:grpSpPr>
          <a:xfrm>
            <a:off x="655527" y="416137"/>
            <a:ext cx="624253" cy="765101"/>
            <a:chOff x="4819650" y="1862134"/>
            <a:chExt cx="2558414" cy="3135659"/>
          </a:xfrm>
        </p:grpSpPr>
        <p:sp>
          <p:nvSpPr>
            <p:cNvPr id="796" name="Google Shape;796;p8"/>
            <p:cNvSpPr/>
            <p:nvPr/>
          </p:nvSpPr>
          <p:spPr>
            <a:xfrm>
              <a:off x="6353176" y="3360420"/>
              <a:ext cx="621029" cy="45720"/>
            </a:xfrm>
            <a:custGeom>
              <a:avLst/>
              <a:gdLst/>
              <a:ahLst/>
              <a:cxnLst/>
              <a:rect l="l" t="t" r="r" b="b"/>
              <a:pathLst>
                <a:path w="621029" h="45720" extrusionOk="0">
                  <a:moveTo>
                    <a:pt x="38100" y="20002"/>
                  </a:moveTo>
                  <a:lnTo>
                    <a:pt x="0" y="32385"/>
                  </a:lnTo>
                  <a:cubicBezTo>
                    <a:pt x="11430" y="39052"/>
                    <a:pt x="27622" y="44767"/>
                    <a:pt x="50483" y="44767"/>
                  </a:cubicBezTo>
                  <a:cubicBezTo>
                    <a:pt x="51435" y="44767"/>
                    <a:pt x="53340" y="44767"/>
                    <a:pt x="54292" y="44767"/>
                  </a:cubicBezTo>
                  <a:cubicBezTo>
                    <a:pt x="58103" y="44767"/>
                    <a:pt x="60960" y="44767"/>
                    <a:pt x="63817" y="45720"/>
                  </a:cubicBezTo>
                  <a:lnTo>
                    <a:pt x="604838" y="45720"/>
                  </a:lnTo>
                  <a:cubicBezTo>
                    <a:pt x="610553" y="30480"/>
                    <a:pt x="616268" y="15240"/>
                    <a:pt x="621030" y="0"/>
                  </a:cubicBezTo>
                  <a:lnTo>
                    <a:pt x="83820" y="0"/>
                  </a:lnTo>
                  <a:cubicBezTo>
                    <a:pt x="70485" y="7620"/>
                    <a:pt x="55245" y="14288"/>
                    <a:pt x="38100" y="200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8"/>
            <p:cNvSpPr/>
            <p:nvPr/>
          </p:nvSpPr>
          <p:spPr>
            <a:xfrm>
              <a:off x="5218745" y="3360420"/>
              <a:ext cx="625792" cy="45720"/>
            </a:xfrm>
            <a:custGeom>
              <a:avLst/>
              <a:gdLst/>
              <a:ahLst/>
              <a:cxnLst/>
              <a:rect l="l" t="t" r="r" b="b"/>
              <a:pathLst>
                <a:path w="625792" h="45720" extrusionOk="0">
                  <a:moveTo>
                    <a:pt x="570548" y="44767"/>
                  </a:moveTo>
                  <a:cubicBezTo>
                    <a:pt x="572453" y="44767"/>
                    <a:pt x="573405" y="44767"/>
                    <a:pt x="575310" y="44767"/>
                  </a:cubicBezTo>
                  <a:cubicBezTo>
                    <a:pt x="599123" y="44767"/>
                    <a:pt x="614363" y="39052"/>
                    <a:pt x="625793" y="32385"/>
                  </a:cubicBezTo>
                  <a:lnTo>
                    <a:pt x="587693" y="20002"/>
                  </a:lnTo>
                  <a:cubicBezTo>
                    <a:pt x="570548" y="14288"/>
                    <a:pt x="555307" y="7620"/>
                    <a:pt x="541020" y="0"/>
                  </a:cubicBezTo>
                  <a:lnTo>
                    <a:pt x="0" y="0"/>
                  </a:lnTo>
                  <a:cubicBezTo>
                    <a:pt x="4763" y="15240"/>
                    <a:pt x="10477" y="30480"/>
                    <a:pt x="16192" y="45720"/>
                  </a:cubicBezTo>
                  <a:lnTo>
                    <a:pt x="561023" y="45720"/>
                  </a:lnTo>
                  <a:cubicBezTo>
                    <a:pt x="563880" y="44767"/>
                    <a:pt x="566738" y="44767"/>
                    <a:pt x="570548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8"/>
            <p:cNvSpPr/>
            <p:nvPr/>
          </p:nvSpPr>
          <p:spPr>
            <a:xfrm>
              <a:off x="6231252" y="3445190"/>
              <a:ext cx="710565" cy="45720"/>
            </a:xfrm>
            <a:custGeom>
              <a:avLst/>
              <a:gdLst/>
              <a:ahLst/>
              <a:cxnLst/>
              <a:rect l="l" t="t" r="r" b="b"/>
              <a:pathLst>
                <a:path w="710565" h="45720" extrusionOk="0">
                  <a:moveTo>
                    <a:pt x="188595" y="953"/>
                  </a:moveTo>
                  <a:cubicBezTo>
                    <a:pt x="167640" y="14288"/>
                    <a:pt x="124778" y="27623"/>
                    <a:pt x="81915" y="27623"/>
                  </a:cubicBezTo>
                  <a:lnTo>
                    <a:pt x="80963" y="27623"/>
                  </a:lnTo>
                  <a:cubicBezTo>
                    <a:pt x="77153" y="27623"/>
                    <a:pt x="73342" y="26670"/>
                    <a:pt x="70485" y="25717"/>
                  </a:cubicBezTo>
                  <a:cubicBezTo>
                    <a:pt x="57150" y="33338"/>
                    <a:pt x="26670" y="41910"/>
                    <a:pt x="0" y="45720"/>
                  </a:cubicBezTo>
                  <a:lnTo>
                    <a:pt x="688658" y="45720"/>
                  </a:lnTo>
                  <a:cubicBezTo>
                    <a:pt x="696278" y="30480"/>
                    <a:pt x="703898" y="15240"/>
                    <a:pt x="710565" y="0"/>
                  </a:cubicBezTo>
                  <a:lnTo>
                    <a:pt x="189548" y="0"/>
                  </a:lnTo>
                  <a:cubicBezTo>
                    <a:pt x="189548" y="953"/>
                    <a:pt x="189548" y="953"/>
                    <a:pt x="188595" y="95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8"/>
            <p:cNvSpPr/>
            <p:nvPr/>
          </p:nvSpPr>
          <p:spPr>
            <a:xfrm>
              <a:off x="5252084" y="3446143"/>
              <a:ext cx="714374" cy="45720"/>
            </a:xfrm>
            <a:custGeom>
              <a:avLst/>
              <a:gdLst/>
              <a:ahLst/>
              <a:cxnLst/>
              <a:rect l="l" t="t" r="r" b="b"/>
              <a:pathLst>
                <a:path w="714374" h="45720" extrusionOk="0">
                  <a:moveTo>
                    <a:pt x="643890" y="25717"/>
                  </a:moveTo>
                  <a:cubicBezTo>
                    <a:pt x="641032" y="26670"/>
                    <a:pt x="637223" y="27622"/>
                    <a:pt x="633413" y="27622"/>
                  </a:cubicBezTo>
                  <a:lnTo>
                    <a:pt x="632460" y="27622"/>
                  </a:lnTo>
                  <a:cubicBezTo>
                    <a:pt x="589598" y="27622"/>
                    <a:pt x="546735" y="14288"/>
                    <a:pt x="525780" y="952"/>
                  </a:cubicBezTo>
                  <a:cubicBezTo>
                    <a:pt x="525780" y="952"/>
                    <a:pt x="524828" y="0"/>
                    <a:pt x="523875" y="0"/>
                  </a:cubicBezTo>
                  <a:lnTo>
                    <a:pt x="0" y="0"/>
                  </a:lnTo>
                  <a:cubicBezTo>
                    <a:pt x="6667" y="15240"/>
                    <a:pt x="14288" y="30480"/>
                    <a:pt x="21907" y="45720"/>
                  </a:cubicBezTo>
                  <a:lnTo>
                    <a:pt x="714375" y="45720"/>
                  </a:lnTo>
                  <a:cubicBezTo>
                    <a:pt x="687705" y="41910"/>
                    <a:pt x="657225" y="33338"/>
                    <a:pt x="643890" y="2571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8"/>
            <p:cNvSpPr/>
            <p:nvPr/>
          </p:nvSpPr>
          <p:spPr>
            <a:xfrm>
              <a:off x="4989988" y="1862134"/>
              <a:ext cx="2212551" cy="2412682"/>
            </a:xfrm>
            <a:custGeom>
              <a:avLst/>
              <a:gdLst/>
              <a:ahLst/>
              <a:cxnLst/>
              <a:rect l="l" t="t" r="r" b="b"/>
              <a:pathLst>
                <a:path w="2212551" h="2412682" extrusionOk="0">
                  <a:moveTo>
                    <a:pt x="78263" y="1206818"/>
                  </a:moveTo>
                  <a:cubicBezTo>
                    <a:pt x="54450" y="1213485"/>
                    <a:pt x="36353" y="1225868"/>
                    <a:pt x="23018" y="1245870"/>
                  </a:cubicBezTo>
                  <a:cubicBezTo>
                    <a:pt x="-23655" y="1316355"/>
                    <a:pt x="10635" y="1460183"/>
                    <a:pt x="38258" y="1575435"/>
                  </a:cubicBezTo>
                  <a:cubicBezTo>
                    <a:pt x="47783" y="1616393"/>
                    <a:pt x="57308" y="1655445"/>
                    <a:pt x="61118" y="1684973"/>
                  </a:cubicBezTo>
                  <a:cubicBezTo>
                    <a:pt x="62070" y="1689735"/>
                    <a:pt x="62070" y="1695450"/>
                    <a:pt x="63023" y="1701165"/>
                  </a:cubicBezTo>
                  <a:cubicBezTo>
                    <a:pt x="67785" y="1736408"/>
                    <a:pt x="73500" y="1777365"/>
                    <a:pt x="65880" y="1802130"/>
                  </a:cubicBezTo>
                  <a:lnTo>
                    <a:pt x="63023" y="1809750"/>
                  </a:lnTo>
                  <a:lnTo>
                    <a:pt x="70643" y="1811655"/>
                  </a:lnTo>
                  <a:cubicBezTo>
                    <a:pt x="96360" y="1817370"/>
                    <a:pt x="128745" y="1842135"/>
                    <a:pt x="157320" y="1864995"/>
                  </a:cubicBezTo>
                  <a:cubicBezTo>
                    <a:pt x="161130" y="1868805"/>
                    <a:pt x="165893" y="1871663"/>
                    <a:pt x="169703" y="1874520"/>
                  </a:cubicBezTo>
                  <a:cubicBezTo>
                    <a:pt x="192563" y="1892618"/>
                    <a:pt x="222090" y="1920240"/>
                    <a:pt x="252570" y="1948815"/>
                  </a:cubicBezTo>
                  <a:cubicBezTo>
                    <a:pt x="336390" y="2027873"/>
                    <a:pt x="441165" y="2126933"/>
                    <a:pt x="524985" y="2126933"/>
                  </a:cubicBezTo>
                  <a:cubicBezTo>
                    <a:pt x="526890" y="2126933"/>
                    <a:pt x="528795" y="2126933"/>
                    <a:pt x="530700" y="2126933"/>
                  </a:cubicBezTo>
                  <a:cubicBezTo>
                    <a:pt x="554513" y="2125980"/>
                    <a:pt x="575468" y="2115503"/>
                    <a:pt x="592613" y="2098358"/>
                  </a:cubicBezTo>
                  <a:cubicBezTo>
                    <a:pt x="585945" y="2122170"/>
                    <a:pt x="587850" y="2145030"/>
                    <a:pt x="599280" y="2165985"/>
                  </a:cubicBezTo>
                  <a:cubicBezTo>
                    <a:pt x="637380" y="2241233"/>
                    <a:pt x="778350" y="2284095"/>
                    <a:pt x="891698" y="2317433"/>
                  </a:cubicBezTo>
                  <a:cubicBezTo>
                    <a:pt x="932655" y="2329815"/>
                    <a:pt x="970755" y="2341245"/>
                    <a:pt x="997425" y="2352675"/>
                  </a:cubicBezTo>
                  <a:cubicBezTo>
                    <a:pt x="1002188" y="2354580"/>
                    <a:pt x="1006950" y="2356485"/>
                    <a:pt x="1011713" y="2358390"/>
                  </a:cubicBezTo>
                  <a:cubicBezTo>
                    <a:pt x="1045050" y="2371725"/>
                    <a:pt x="1083150" y="2386965"/>
                    <a:pt x="1101248" y="2406968"/>
                  </a:cubicBezTo>
                  <a:lnTo>
                    <a:pt x="1106963" y="2412683"/>
                  </a:lnTo>
                  <a:lnTo>
                    <a:pt x="1112678" y="2406968"/>
                  </a:lnTo>
                  <a:cubicBezTo>
                    <a:pt x="1130775" y="2387918"/>
                    <a:pt x="1168875" y="2372678"/>
                    <a:pt x="1202213" y="2358390"/>
                  </a:cubicBezTo>
                  <a:cubicBezTo>
                    <a:pt x="1206975" y="2356485"/>
                    <a:pt x="1211738" y="2354580"/>
                    <a:pt x="1216500" y="2352675"/>
                  </a:cubicBezTo>
                  <a:cubicBezTo>
                    <a:pt x="1243170" y="2341245"/>
                    <a:pt x="1282223" y="2329815"/>
                    <a:pt x="1322228" y="2317433"/>
                  </a:cubicBezTo>
                  <a:cubicBezTo>
                    <a:pt x="1435575" y="2283143"/>
                    <a:pt x="1576545" y="2241233"/>
                    <a:pt x="1614645" y="2165985"/>
                  </a:cubicBezTo>
                  <a:cubicBezTo>
                    <a:pt x="1625123" y="2145030"/>
                    <a:pt x="1627028" y="2121218"/>
                    <a:pt x="1620360" y="2097405"/>
                  </a:cubicBezTo>
                  <a:cubicBezTo>
                    <a:pt x="1637505" y="2114550"/>
                    <a:pt x="1658460" y="2124075"/>
                    <a:pt x="1682273" y="2125980"/>
                  </a:cubicBezTo>
                  <a:cubicBezTo>
                    <a:pt x="1684178" y="2125980"/>
                    <a:pt x="1686083" y="2125980"/>
                    <a:pt x="1687988" y="2125980"/>
                  </a:cubicBezTo>
                  <a:cubicBezTo>
                    <a:pt x="1771808" y="2125980"/>
                    <a:pt x="1875630" y="2027873"/>
                    <a:pt x="1960403" y="1947863"/>
                  </a:cubicBezTo>
                  <a:cubicBezTo>
                    <a:pt x="1990883" y="1918335"/>
                    <a:pt x="2020410" y="1891665"/>
                    <a:pt x="2043270" y="1873568"/>
                  </a:cubicBezTo>
                  <a:cubicBezTo>
                    <a:pt x="2047080" y="1870710"/>
                    <a:pt x="2051843" y="1866900"/>
                    <a:pt x="2055653" y="1864043"/>
                  </a:cubicBezTo>
                  <a:cubicBezTo>
                    <a:pt x="2084228" y="1842135"/>
                    <a:pt x="2116613" y="1816418"/>
                    <a:pt x="2142330" y="1810703"/>
                  </a:cubicBezTo>
                  <a:lnTo>
                    <a:pt x="2149950" y="1808798"/>
                  </a:lnTo>
                  <a:lnTo>
                    <a:pt x="2147093" y="1801178"/>
                  </a:lnTo>
                  <a:cubicBezTo>
                    <a:pt x="2139473" y="1776413"/>
                    <a:pt x="2145188" y="1735455"/>
                    <a:pt x="2149950" y="1700213"/>
                  </a:cubicBezTo>
                  <a:cubicBezTo>
                    <a:pt x="2150903" y="1694498"/>
                    <a:pt x="2151855" y="1689735"/>
                    <a:pt x="2151855" y="1684020"/>
                  </a:cubicBezTo>
                  <a:cubicBezTo>
                    <a:pt x="2155665" y="1655445"/>
                    <a:pt x="2165190" y="1616393"/>
                    <a:pt x="2174715" y="1574483"/>
                  </a:cubicBezTo>
                  <a:cubicBezTo>
                    <a:pt x="2202338" y="1459230"/>
                    <a:pt x="2235675" y="1315403"/>
                    <a:pt x="2189955" y="1244918"/>
                  </a:cubicBezTo>
                  <a:cubicBezTo>
                    <a:pt x="2176620" y="1224915"/>
                    <a:pt x="2157570" y="1211580"/>
                    <a:pt x="2133758" y="1205865"/>
                  </a:cubicBezTo>
                  <a:cubicBezTo>
                    <a:pt x="2157570" y="1199198"/>
                    <a:pt x="2175668" y="1186815"/>
                    <a:pt x="2189003" y="1166813"/>
                  </a:cubicBezTo>
                  <a:cubicBezTo>
                    <a:pt x="2235675" y="1096328"/>
                    <a:pt x="2201385" y="952500"/>
                    <a:pt x="2173763" y="837248"/>
                  </a:cubicBezTo>
                  <a:cubicBezTo>
                    <a:pt x="2164238" y="796290"/>
                    <a:pt x="2154713" y="757238"/>
                    <a:pt x="2150903" y="727710"/>
                  </a:cubicBezTo>
                  <a:cubicBezTo>
                    <a:pt x="2149950" y="722948"/>
                    <a:pt x="2149950" y="717233"/>
                    <a:pt x="2148998" y="711518"/>
                  </a:cubicBezTo>
                  <a:cubicBezTo>
                    <a:pt x="2144235" y="676275"/>
                    <a:pt x="2138520" y="635318"/>
                    <a:pt x="2146140" y="610553"/>
                  </a:cubicBezTo>
                  <a:lnTo>
                    <a:pt x="2148998" y="602933"/>
                  </a:lnTo>
                  <a:lnTo>
                    <a:pt x="2141378" y="601028"/>
                  </a:lnTo>
                  <a:cubicBezTo>
                    <a:pt x="2115660" y="595313"/>
                    <a:pt x="2083275" y="570548"/>
                    <a:pt x="2054700" y="547688"/>
                  </a:cubicBezTo>
                  <a:cubicBezTo>
                    <a:pt x="2049938" y="543878"/>
                    <a:pt x="2046128" y="541020"/>
                    <a:pt x="2042318" y="538163"/>
                  </a:cubicBezTo>
                  <a:cubicBezTo>
                    <a:pt x="2019458" y="520065"/>
                    <a:pt x="1989930" y="492443"/>
                    <a:pt x="1959450" y="463868"/>
                  </a:cubicBezTo>
                  <a:cubicBezTo>
                    <a:pt x="1875630" y="384810"/>
                    <a:pt x="1770855" y="285750"/>
                    <a:pt x="1687035" y="285750"/>
                  </a:cubicBezTo>
                  <a:cubicBezTo>
                    <a:pt x="1685130" y="285750"/>
                    <a:pt x="1683225" y="285750"/>
                    <a:pt x="1681320" y="285750"/>
                  </a:cubicBezTo>
                  <a:cubicBezTo>
                    <a:pt x="1657508" y="286703"/>
                    <a:pt x="1636553" y="297180"/>
                    <a:pt x="1619408" y="314325"/>
                  </a:cubicBezTo>
                  <a:cubicBezTo>
                    <a:pt x="1626075" y="290513"/>
                    <a:pt x="1624170" y="267653"/>
                    <a:pt x="1612740" y="246698"/>
                  </a:cubicBezTo>
                  <a:cubicBezTo>
                    <a:pt x="1574640" y="171450"/>
                    <a:pt x="1433670" y="128588"/>
                    <a:pt x="1319370" y="95250"/>
                  </a:cubicBezTo>
                  <a:cubicBezTo>
                    <a:pt x="1278413" y="82868"/>
                    <a:pt x="1240313" y="71438"/>
                    <a:pt x="1213643" y="60008"/>
                  </a:cubicBezTo>
                  <a:cubicBezTo>
                    <a:pt x="1208880" y="58103"/>
                    <a:pt x="1204118" y="56197"/>
                    <a:pt x="1199355" y="54293"/>
                  </a:cubicBezTo>
                  <a:cubicBezTo>
                    <a:pt x="1166018" y="40958"/>
                    <a:pt x="1127918" y="25717"/>
                    <a:pt x="1109820" y="5715"/>
                  </a:cubicBezTo>
                  <a:lnTo>
                    <a:pt x="1106010" y="0"/>
                  </a:lnTo>
                  <a:lnTo>
                    <a:pt x="1100295" y="5715"/>
                  </a:lnTo>
                  <a:cubicBezTo>
                    <a:pt x="1082198" y="24765"/>
                    <a:pt x="1044098" y="40005"/>
                    <a:pt x="1010760" y="54293"/>
                  </a:cubicBezTo>
                  <a:cubicBezTo>
                    <a:pt x="1005998" y="56197"/>
                    <a:pt x="1001235" y="58103"/>
                    <a:pt x="996473" y="60008"/>
                  </a:cubicBezTo>
                  <a:cubicBezTo>
                    <a:pt x="969803" y="71438"/>
                    <a:pt x="930750" y="82868"/>
                    <a:pt x="890745" y="95250"/>
                  </a:cubicBezTo>
                  <a:cubicBezTo>
                    <a:pt x="777398" y="129540"/>
                    <a:pt x="636428" y="171450"/>
                    <a:pt x="598328" y="246698"/>
                  </a:cubicBezTo>
                  <a:cubicBezTo>
                    <a:pt x="587850" y="267653"/>
                    <a:pt x="585945" y="291465"/>
                    <a:pt x="592613" y="315278"/>
                  </a:cubicBezTo>
                  <a:cubicBezTo>
                    <a:pt x="575468" y="298133"/>
                    <a:pt x="554513" y="288608"/>
                    <a:pt x="530700" y="286703"/>
                  </a:cubicBezTo>
                  <a:cubicBezTo>
                    <a:pt x="445928" y="281940"/>
                    <a:pt x="339248" y="382905"/>
                    <a:pt x="252570" y="464820"/>
                  </a:cubicBezTo>
                  <a:cubicBezTo>
                    <a:pt x="222090" y="494348"/>
                    <a:pt x="192563" y="521018"/>
                    <a:pt x="169703" y="539115"/>
                  </a:cubicBezTo>
                  <a:cubicBezTo>
                    <a:pt x="165893" y="541973"/>
                    <a:pt x="161130" y="545783"/>
                    <a:pt x="157320" y="548640"/>
                  </a:cubicBezTo>
                  <a:cubicBezTo>
                    <a:pt x="128745" y="570548"/>
                    <a:pt x="96360" y="596265"/>
                    <a:pt x="70643" y="601980"/>
                  </a:cubicBezTo>
                  <a:lnTo>
                    <a:pt x="63023" y="603885"/>
                  </a:lnTo>
                  <a:lnTo>
                    <a:pt x="65880" y="611505"/>
                  </a:lnTo>
                  <a:cubicBezTo>
                    <a:pt x="73500" y="636270"/>
                    <a:pt x="67785" y="677228"/>
                    <a:pt x="63023" y="712470"/>
                  </a:cubicBezTo>
                  <a:cubicBezTo>
                    <a:pt x="62070" y="718185"/>
                    <a:pt x="61118" y="722948"/>
                    <a:pt x="61118" y="728663"/>
                  </a:cubicBezTo>
                  <a:cubicBezTo>
                    <a:pt x="57308" y="757238"/>
                    <a:pt x="47783" y="796290"/>
                    <a:pt x="38258" y="838200"/>
                  </a:cubicBezTo>
                  <a:cubicBezTo>
                    <a:pt x="10635" y="953453"/>
                    <a:pt x="-22702" y="1097280"/>
                    <a:pt x="23018" y="1167765"/>
                  </a:cubicBezTo>
                  <a:cubicBezTo>
                    <a:pt x="35400" y="1187768"/>
                    <a:pt x="53498" y="1201103"/>
                    <a:pt x="78263" y="1206818"/>
                  </a:cubicBezTo>
                  <a:close/>
                  <a:moveTo>
                    <a:pt x="1106963" y="193358"/>
                  </a:moveTo>
                  <a:cubicBezTo>
                    <a:pt x="1663223" y="193358"/>
                    <a:pt x="2115660" y="647700"/>
                    <a:pt x="2115660" y="1206818"/>
                  </a:cubicBezTo>
                  <a:cubicBezTo>
                    <a:pt x="2115660" y="1765935"/>
                    <a:pt x="1663223" y="2220278"/>
                    <a:pt x="1106963" y="2220278"/>
                  </a:cubicBezTo>
                  <a:cubicBezTo>
                    <a:pt x="550703" y="2220278"/>
                    <a:pt x="98265" y="1765935"/>
                    <a:pt x="98265" y="1206818"/>
                  </a:cubicBezTo>
                  <a:cubicBezTo>
                    <a:pt x="98265" y="647700"/>
                    <a:pt x="550703" y="193358"/>
                    <a:pt x="1106963" y="1933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8"/>
            <p:cNvSpPr/>
            <p:nvPr/>
          </p:nvSpPr>
          <p:spPr>
            <a:xfrm>
              <a:off x="5638798" y="3871913"/>
              <a:ext cx="916304" cy="45720"/>
            </a:xfrm>
            <a:custGeom>
              <a:avLst/>
              <a:gdLst/>
              <a:ahLst/>
              <a:cxnLst/>
              <a:rect l="l" t="t" r="r" b="b"/>
              <a:pathLst>
                <a:path w="916304" h="45720" extrusionOk="0">
                  <a:moveTo>
                    <a:pt x="90488" y="45720"/>
                  </a:moveTo>
                  <a:lnTo>
                    <a:pt x="825818" y="45720"/>
                  </a:lnTo>
                  <a:cubicBezTo>
                    <a:pt x="857250" y="32385"/>
                    <a:pt x="887730" y="17145"/>
                    <a:pt x="916305" y="0"/>
                  </a:cubicBezTo>
                  <a:lnTo>
                    <a:pt x="0" y="0"/>
                  </a:lnTo>
                  <a:cubicBezTo>
                    <a:pt x="28575" y="16192"/>
                    <a:pt x="59055" y="31433"/>
                    <a:pt x="90488" y="457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8"/>
            <p:cNvSpPr/>
            <p:nvPr/>
          </p:nvSpPr>
          <p:spPr>
            <a:xfrm>
              <a:off x="5838828" y="3957637"/>
              <a:ext cx="516254" cy="36195"/>
            </a:xfrm>
            <a:custGeom>
              <a:avLst/>
              <a:gdLst/>
              <a:ahLst/>
              <a:cxnLst/>
              <a:rect l="l" t="t" r="r" b="b"/>
              <a:pathLst>
                <a:path w="516254" h="36195" extrusionOk="0">
                  <a:moveTo>
                    <a:pt x="258128" y="36195"/>
                  </a:moveTo>
                  <a:cubicBezTo>
                    <a:pt x="347663" y="36195"/>
                    <a:pt x="434340" y="23813"/>
                    <a:pt x="516255" y="0"/>
                  </a:cubicBezTo>
                  <a:lnTo>
                    <a:pt x="0" y="0"/>
                  </a:lnTo>
                  <a:cubicBezTo>
                    <a:pt x="81915" y="22860"/>
                    <a:pt x="168592" y="36195"/>
                    <a:pt x="258128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8"/>
            <p:cNvSpPr/>
            <p:nvPr/>
          </p:nvSpPr>
          <p:spPr>
            <a:xfrm>
              <a:off x="6180769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140018" y="11430"/>
                  </a:moveTo>
                  <a:cubicBezTo>
                    <a:pt x="134303" y="5715"/>
                    <a:pt x="115253" y="0"/>
                    <a:pt x="92393" y="0"/>
                  </a:cubicBezTo>
                  <a:cubicBezTo>
                    <a:pt x="81915" y="0"/>
                    <a:pt x="72390" y="952"/>
                    <a:pt x="62865" y="3810"/>
                  </a:cubicBezTo>
                  <a:cubicBezTo>
                    <a:pt x="28575" y="12382"/>
                    <a:pt x="0" y="48577"/>
                    <a:pt x="0" y="66675"/>
                  </a:cubicBezTo>
                  <a:cubicBezTo>
                    <a:pt x="10478" y="80010"/>
                    <a:pt x="23813" y="94297"/>
                    <a:pt x="36195" y="106680"/>
                  </a:cubicBezTo>
                  <a:cubicBezTo>
                    <a:pt x="63818" y="133350"/>
                    <a:pt x="89535" y="160020"/>
                    <a:pt x="90488" y="196215"/>
                  </a:cubicBezTo>
                  <a:cubicBezTo>
                    <a:pt x="91440" y="213360"/>
                    <a:pt x="88583" y="228600"/>
                    <a:pt x="82868" y="243840"/>
                  </a:cubicBezTo>
                  <a:cubicBezTo>
                    <a:pt x="70485" y="276225"/>
                    <a:pt x="40958" y="295275"/>
                    <a:pt x="14288" y="305752"/>
                  </a:cubicBezTo>
                  <a:cubicBezTo>
                    <a:pt x="92393" y="301942"/>
                    <a:pt x="149543" y="284797"/>
                    <a:pt x="179070" y="253365"/>
                  </a:cubicBezTo>
                  <a:cubicBezTo>
                    <a:pt x="199073" y="233363"/>
                    <a:pt x="207645" y="206692"/>
                    <a:pt x="205740" y="174307"/>
                  </a:cubicBezTo>
                  <a:cubicBezTo>
                    <a:pt x="203835" y="152400"/>
                    <a:pt x="187643" y="130492"/>
                    <a:pt x="172403" y="108585"/>
                  </a:cubicBezTo>
                  <a:cubicBezTo>
                    <a:pt x="150495" y="79057"/>
                    <a:pt x="127635" y="47625"/>
                    <a:pt x="140018" y="11430"/>
                  </a:cubicBezTo>
                  <a:cubicBezTo>
                    <a:pt x="140970" y="11430"/>
                    <a:pt x="140018" y="11430"/>
                    <a:pt x="140018" y="1143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8"/>
            <p:cNvSpPr/>
            <p:nvPr/>
          </p:nvSpPr>
          <p:spPr>
            <a:xfrm>
              <a:off x="6236969" y="3089908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90500" y="0"/>
                  </a:moveTo>
                  <a:cubicBezTo>
                    <a:pt x="178117" y="0"/>
                    <a:pt x="160020" y="953"/>
                    <a:pt x="142875" y="7620"/>
                  </a:cubicBezTo>
                  <a:cubicBezTo>
                    <a:pt x="121920" y="15240"/>
                    <a:pt x="109538" y="22860"/>
                    <a:pt x="104775" y="30480"/>
                  </a:cubicBezTo>
                  <a:cubicBezTo>
                    <a:pt x="111442" y="42863"/>
                    <a:pt x="120015" y="56198"/>
                    <a:pt x="129540" y="67628"/>
                  </a:cubicBezTo>
                  <a:cubicBezTo>
                    <a:pt x="146685" y="90488"/>
                    <a:pt x="163830" y="114300"/>
                    <a:pt x="165735" y="140970"/>
                  </a:cubicBezTo>
                  <a:cubicBezTo>
                    <a:pt x="168592" y="178118"/>
                    <a:pt x="158115" y="208598"/>
                    <a:pt x="135255" y="231458"/>
                  </a:cubicBezTo>
                  <a:cubicBezTo>
                    <a:pt x="107633" y="260033"/>
                    <a:pt x="61913" y="278130"/>
                    <a:pt x="0" y="284798"/>
                  </a:cubicBezTo>
                  <a:cubicBezTo>
                    <a:pt x="4763" y="284798"/>
                    <a:pt x="8572" y="284798"/>
                    <a:pt x="13335" y="284798"/>
                  </a:cubicBezTo>
                  <a:cubicBezTo>
                    <a:pt x="105727" y="284798"/>
                    <a:pt x="180975" y="263843"/>
                    <a:pt x="223838" y="225743"/>
                  </a:cubicBezTo>
                  <a:cubicBezTo>
                    <a:pt x="250508" y="201930"/>
                    <a:pt x="263842" y="173355"/>
                    <a:pt x="261938" y="140970"/>
                  </a:cubicBezTo>
                  <a:cubicBezTo>
                    <a:pt x="260985" y="119063"/>
                    <a:pt x="248602" y="101918"/>
                    <a:pt x="237172" y="84773"/>
                  </a:cubicBezTo>
                  <a:cubicBezTo>
                    <a:pt x="220980" y="61913"/>
                    <a:pt x="202883" y="36195"/>
                    <a:pt x="222885" y="953"/>
                  </a:cubicBezTo>
                  <a:cubicBezTo>
                    <a:pt x="216217" y="1905"/>
                    <a:pt x="204788" y="0"/>
                    <a:pt x="19050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8"/>
            <p:cNvSpPr/>
            <p:nvPr/>
          </p:nvSpPr>
          <p:spPr>
            <a:xfrm>
              <a:off x="5940556" y="3035616"/>
              <a:ext cx="315693" cy="330517"/>
            </a:xfrm>
            <a:custGeom>
              <a:avLst/>
              <a:gdLst/>
              <a:ahLst/>
              <a:cxnLst/>
              <a:rect l="l" t="t" r="r" b="b"/>
              <a:pathLst>
                <a:path w="315693" h="330517" extrusionOk="0">
                  <a:moveTo>
                    <a:pt x="308793" y="260985"/>
                  </a:moveTo>
                  <a:cubicBezTo>
                    <a:pt x="314507" y="247650"/>
                    <a:pt x="316412" y="234315"/>
                    <a:pt x="315460" y="219075"/>
                  </a:cubicBezTo>
                  <a:cubicBezTo>
                    <a:pt x="313555" y="188595"/>
                    <a:pt x="290695" y="163830"/>
                    <a:pt x="265930" y="140017"/>
                  </a:cubicBezTo>
                  <a:cubicBezTo>
                    <a:pt x="257357" y="131445"/>
                    <a:pt x="212590" y="87630"/>
                    <a:pt x="196398" y="49530"/>
                  </a:cubicBezTo>
                  <a:lnTo>
                    <a:pt x="193540" y="43815"/>
                  </a:lnTo>
                  <a:cubicBezTo>
                    <a:pt x="183062" y="16192"/>
                    <a:pt x="175443" y="0"/>
                    <a:pt x="157345" y="0"/>
                  </a:cubicBezTo>
                  <a:cubicBezTo>
                    <a:pt x="140200" y="0"/>
                    <a:pt x="131628" y="18098"/>
                    <a:pt x="120198" y="45720"/>
                  </a:cubicBezTo>
                  <a:cubicBezTo>
                    <a:pt x="119245" y="46673"/>
                    <a:pt x="89718" y="102870"/>
                    <a:pt x="46855" y="143828"/>
                  </a:cubicBezTo>
                  <a:cubicBezTo>
                    <a:pt x="22090" y="166688"/>
                    <a:pt x="1135" y="190500"/>
                    <a:pt x="182" y="220028"/>
                  </a:cubicBezTo>
                  <a:cubicBezTo>
                    <a:pt x="-770" y="234315"/>
                    <a:pt x="2087" y="247650"/>
                    <a:pt x="6850" y="261938"/>
                  </a:cubicBezTo>
                  <a:cubicBezTo>
                    <a:pt x="24948" y="309563"/>
                    <a:pt x="94480" y="330517"/>
                    <a:pt x="155440" y="330517"/>
                  </a:cubicBezTo>
                  <a:lnTo>
                    <a:pt x="158298" y="330517"/>
                  </a:lnTo>
                  <a:lnTo>
                    <a:pt x="158298" y="330517"/>
                  </a:lnTo>
                  <a:lnTo>
                    <a:pt x="158298" y="330517"/>
                  </a:lnTo>
                  <a:lnTo>
                    <a:pt x="161155" y="330517"/>
                  </a:lnTo>
                  <a:cubicBezTo>
                    <a:pt x="221162" y="329565"/>
                    <a:pt x="290695" y="308610"/>
                    <a:pt x="308793" y="2609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8"/>
            <p:cNvSpPr/>
            <p:nvPr/>
          </p:nvSpPr>
          <p:spPr>
            <a:xfrm>
              <a:off x="5809991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259" y="174307"/>
                  </a:moveTo>
                  <a:cubicBezTo>
                    <a:pt x="-1646" y="206692"/>
                    <a:pt x="6927" y="233363"/>
                    <a:pt x="26929" y="253365"/>
                  </a:cubicBezTo>
                  <a:cubicBezTo>
                    <a:pt x="56457" y="283845"/>
                    <a:pt x="113607" y="301942"/>
                    <a:pt x="191712" y="305752"/>
                  </a:cubicBezTo>
                  <a:cubicBezTo>
                    <a:pt x="165042" y="295275"/>
                    <a:pt x="135514" y="276225"/>
                    <a:pt x="123132" y="243840"/>
                  </a:cubicBezTo>
                  <a:cubicBezTo>
                    <a:pt x="117417" y="228600"/>
                    <a:pt x="114559" y="212407"/>
                    <a:pt x="115512" y="196215"/>
                  </a:cubicBezTo>
                  <a:cubicBezTo>
                    <a:pt x="117417" y="160020"/>
                    <a:pt x="142182" y="133350"/>
                    <a:pt x="169804" y="106680"/>
                  </a:cubicBezTo>
                  <a:cubicBezTo>
                    <a:pt x="182187" y="94297"/>
                    <a:pt x="195522" y="80010"/>
                    <a:pt x="205999" y="66675"/>
                  </a:cubicBezTo>
                  <a:cubicBezTo>
                    <a:pt x="205999" y="48577"/>
                    <a:pt x="177424" y="12382"/>
                    <a:pt x="143134" y="3810"/>
                  </a:cubicBezTo>
                  <a:cubicBezTo>
                    <a:pt x="133609" y="1905"/>
                    <a:pt x="124084" y="0"/>
                    <a:pt x="113607" y="0"/>
                  </a:cubicBezTo>
                  <a:cubicBezTo>
                    <a:pt x="90747" y="0"/>
                    <a:pt x="71697" y="5715"/>
                    <a:pt x="65982" y="11430"/>
                  </a:cubicBezTo>
                  <a:cubicBezTo>
                    <a:pt x="65982" y="11430"/>
                    <a:pt x="65029" y="12382"/>
                    <a:pt x="65029" y="12382"/>
                  </a:cubicBezTo>
                  <a:cubicBezTo>
                    <a:pt x="78364" y="48577"/>
                    <a:pt x="55504" y="79057"/>
                    <a:pt x="33597" y="109538"/>
                  </a:cubicBezTo>
                  <a:cubicBezTo>
                    <a:pt x="18357" y="130492"/>
                    <a:pt x="2164" y="152400"/>
                    <a:pt x="259" y="1743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8"/>
            <p:cNvSpPr/>
            <p:nvPr/>
          </p:nvSpPr>
          <p:spPr>
            <a:xfrm>
              <a:off x="5698627" y="3091815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79" y="140970"/>
                  </a:moveTo>
                  <a:cubicBezTo>
                    <a:pt x="-1726" y="173355"/>
                    <a:pt x="11609" y="201930"/>
                    <a:pt x="38279" y="225742"/>
                  </a:cubicBezTo>
                  <a:cubicBezTo>
                    <a:pt x="81142" y="263842"/>
                    <a:pt x="156389" y="284797"/>
                    <a:pt x="248781" y="284797"/>
                  </a:cubicBezTo>
                  <a:cubicBezTo>
                    <a:pt x="253544" y="284797"/>
                    <a:pt x="257354" y="284797"/>
                    <a:pt x="262117" y="284797"/>
                  </a:cubicBezTo>
                  <a:cubicBezTo>
                    <a:pt x="199252" y="277177"/>
                    <a:pt x="154484" y="259080"/>
                    <a:pt x="126862" y="231457"/>
                  </a:cubicBezTo>
                  <a:cubicBezTo>
                    <a:pt x="104002" y="207645"/>
                    <a:pt x="93524" y="177165"/>
                    <a:pt x="96382" y="140970"/>
                  </a:cubicBezTo>
                  <a:cubicBezTo>
                    <a:pt x="98287" y="114300"/>
                    <a:pt x="115432" y="90488"/>
                    <a:pt x="132577" y="67627"/>
                  </a:cubicBezTo>
                  <a:cubicBezTo>
                    <a:pt x="142102" y="55245"/>
                    <a:pt x="150674" y="42863"/>
                    <a:pt x="157342" y="30480"/>
                  </a:cubicBezTo>
                  <a:cubicBezTo>
                    <a:pt x="152579" y="21907"/>
                    <a:pt x="140197" y="14288"/>
                    <a:pt x="119242" y="7620"/>
                  </a:cubicBezTo>
                  <a:cubicBezTo>
                    <a:pt x="102097" y="1905"/>
                    <a:pt x="83047" y="0"/>
                    <a:pt x="71617" y="0"/>
                  </a:cubicBezTo>
                  <a:cubicBezTo>
                    <a:pt x="57329" y="0"/>
                    <a:pt x="45899" y="1905"/>
                    <a:pt x="40184" y="3810"/>
                  </a:cubicBezTo>
                  <a:cubicBezTo>
                    <a:pt x="61139" y="39052"/>
                    <a:pt x="42089" y="64770"/>
                    <a:pt x="25897" y="87630"/>
                  </a:cubicBezTo>
                  <a:cubicBezTo>
                    <a:pt x="13514" y="101917"/>
                    <a:pt x="2084" y="119063"/>
                    <a:pt x="179" y="14097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>
              <a:off x="5791200" y="3389944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122873" y="25718"/>
                  </a:moveTo>
                  <a:cubicBezTo>
                    <a:pt x="126683" y="23813"/>
                    <a:pt x="129540" y="21908"/>
                    <a:pt x="131445" y="20003"/>
                  </a:cubicBezTo>
                  <a:cubicBezTo>
                    <a:pt x="137160" y="16193"/>
                    <a:pt x="140970" y="12383"/>
                    <a:pt x="144780" y="8573"/>
                  </a:cubicBezTo>
                  <a:cubicBezTo>
                    <a:pt x="146685" y="6668"/>
                    <a:pt x="148590" y="4763"/>
                    <a:pt x="150495" y="2858"/>
                  </a:cubicBezTo>
                  <a:cubicBezTo>
                    <a:pt x="132398" y="2858"/>
                    <a:pt x="115252" y="1905"/>
                    <a:pt x="98108" y="0"/>
                  </a:cubicBezTo>
                  <a:lnTo>
                    <a:pt x="98108" y="0"/>
                  </a:lnTo>
                  <a:cubicBezTo>
                    <a:pt x="96202" y="0"/>
                    <a:pt x="95250" y="953"/>
                    <a:pt x="94298" y="1905"/>
                  </a:cubicBezTo>
                  <a:cubicBezTo>
                    <a:pt x="92392" y="3810"/>
                    <a:pt x="89535" y="5715"/>
                    <a:pt x="87630" y="7620"/>
                  </a:cubicBezTo>
                  <a:cubicBezTo>
                    <a:pt x="73342" y="20003"/>
                    <a:pt x="49530" y="40005"/>
                    <a:pt x="1905" y="40005"/>
                  </a:cubicBezTo>
                  <a:lnTo>
                    <a:pt x="0" y="40005"/>
                  </a:lnTo>
                  <a:cubicBezTo>
                    <a:pt x="16192" y="48578"/>
                    <a:pt x="53340" y="60960"/>
                    <a:pt x="92392" y="61913"/>
                  </a:cubicBezTo>
                  <a:lnTo>
                    <a:pt x="92392" y="61913"/>
                  </a:lnTo>
                  <a:cubicBezTo>
                    <a:pt x="96202" y="61913"/>
                    <a:pt x="97155" y="60960"/>
                    <a:pt x="97155" y="59055"/>
                  </a:cubicBezTo>
                  <a:cubicBezTo>
                    <a:pt x="97155" y="56198"/>
                    <a:pt x="97155" y="54293"/>
                    <a:pt x="97155" y="52388"/>
                  </a:cubicBezTo>
                  <a:cubicBezTo>
                    <a:pt x="100013" y="40005"/>
                    <a:pt x="110490" y="33338"/>
                    <a:pt x="122873" y="2571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8"/>
            <p:cNvSpPr/>
            <p:nvPr/>
          </p:nvSpPr>
          <p:spPr>
            <a:xfrm>
              <a:off x="5904547" y="3388996"/>
              <a:ext cx="103822" cy="80962"/>
            </a:xfrm>
            <a:custGeom>
              <a:avLst/>
              <a:gdLst/>
              <a:ahLst/>
              <a:cxnLst/>
              <a:rect l="l" t="t" r="r" b="b"/>
              <a:pathLst>
                <a:path w="103822" h="80962" extrusionOk="0">
                  <a:moveTo>
                    <a:pt x="68580" y="80963"/>
                  </a:moveTo>
                  <a:cubicBezTo>
                    <a:pt x="78105" y="80963"/>
                    <a:pt x="87630" y="80010"/>
                    <a:pt x="94298" y="77152"/>
                  </a:cubicBezTo>
                  <a:cubicBezTo>
                    <a:pt x="99060" y="75247"/>
                    <a:pt x="102870" y="73342"/>
                    <a:pt x="103823" y="71438"/>
                  </a:cubicBezTo>
                  <a:cubicBezTo>
                    <a:pt x="101918" y="69533"/>
                    <a:pt x="100965" y="67627"/>
                    <a:pt x="99060" y="65722"/>
                  </a:cubicBezTo>
                  <a:cubicBezTo>
                    <a:pt x="88582" y="48577"/>
                    <a:pt x="81915" y="21908"/>
                    <a:pt x="101918" y="952"/>
                  </a:cubicBezTo>
                  <a:cubicBezTo>
                    <a:pt x="101918" y="952"/>
                    <a:pt x="101918" y="952"/>
                    <a:pt x="102870" y="0"/>
                  </a:cubicBezTo>
                  <a:cubicBezTo>
                    <a:pt x="97155" y="952"/>
                    <a:pt x="90487" y="952"/>
                    <a:pt x="84773" y="952"/>
                  </a:cubicBezTo>
                  <a:cubicBezTo>
                    <a:pt x="55245" y="4763"/>
                    <a:pt x="49530" y="10477"/>
                    <a:pt x="42862" y="19050"/>
                  </a:cubicBezTo>
                  <a:cubicBezTo>
                    <a:pt x="39052" y="22860"/>
                    <a:pt x="34290" y="27622"/>
                    <a:pt x="27623" y="33338"/>
                  </a:cubicBezTo>
                  <a:cubicBezTo>
                    <a:pt x="24765" y="35242"/>
                    <a:pt x="21907" y="37147"/>
                    <a:pt x="19050" y="39052"/>
                  </a:cubicBezTo>
                  <a:cubicBezTo>
                    <a:pt x="9525" y="44767"/>
                    <a:pt x="952" y="50483"/>
                    <a:pt x="0" y="55245"/>
                  </a:cubicBezTo>
                  <a:cubicBezTo>
                    <a:pt x="0" y="57150"/>
                    <a:pt x="0" y="58102"/>
                    <a:pt x="1905" y="60960"/>
                  </a:cubicBezTo>
                  <a:cubicBezTo>
                    <a:pt x="8573" y="71438"/>
                    <a:pt x="39052" y="80963"/>
                    <a:pt x="68580" y="8096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8"/>
            <p:cNvSpPr/>
            <p:nvPr/>
          </p:nvSpPr>
          <p:spPr>
            <a:xfrm>
              <a:off x="6010119" y="3382326"/>
              <a:ext cx="179377" cy="129539"/>
            </a:xfrm>
            <a:custGeom>
              <a:avLst/>
              <a:gdLst/>
              <a:ahLst/>
              <a:cxnLst/>
              <a:rect l="l" t="t" r="r" b="b"/>
              <a:pathLst>
                <a:path w="179377" h="129539" extrusionOk="0">
                  <a:moveTo>
                    <a:pt x="88736" y="0"/>
                  </a:moveTo>
                  <a:lnTo>
                    <a:pt x="88736" y="0"/>
                  </a:lnTo>
                  <a:lnTo>
                    <a:pt x="87784" y="0"/>
                  </a:lnTo>
                  <a:cubicBezTo>
                    <a:pt x="44921" y="0"/>
                    <a:pt x="20156" y="5715"/>
                    <a:pt x="8726" y="19050"/>
                  </a:cubicBezTo>
                  <a:cubicBezTo>
                    <a:pt x="-4609" y="33338"/>
                    <a:pt x="-799" y="52388"/>
                    <a:pt x="7774" y="64770"/>
                  </a:cubicBezTo>
                  <a:cubicBezTo>
                    <a:pt x="9679" y="67627"/>
                    <a:pt x="11584" y="70485"/>
                    <a:pt x="14441" y="72390"/>
                  </a:cubicBezTo>
                  <a:lnTo>
                    <a:pt x="16346" y="74295"/>
                  </a:lnTo>
                  <a:cubicBezTo>
                    <a:pt x="23014" y="79057"/>
                    <a:pt x="30634" y="81915"/>
                    <a:pt x="38254" y="84772"/>
                  </a:cubicBezTo>
                  <a:cubicBezTo>
                    <a:pt x="56351" y="91440"/>
                    <a:pt x="76354" y="99060"/>
                    <a:pt x="89689" y="129540"/>
                  </a:cubicBezTo>
                  <a:cubicBezTo>
                    <a:pt x="103024" y="98107"/>
                    <a:pt x="123026" y="91440"/>
                    <a:pt x="141124" y="84772"/>
                  </a:cubicBezTo>
                  <a:cubicBezTo>
                    <a:pt x="148744" y="81915"/>
                    <a:pt x="156364" y="79057"/>
                    <a:pt x="163031" y="74295"/>
                  </a:cubicBezTo>
                  <a:lnTo>
                    <a:pt x="164936" y="72390"/>
                  </a:lnTo>
                  <a:cubicBezTo>
                    <a:pt x="167794" y="70485"/>
                    <a:pt x="169699" y="67627"/>
                    <a:pt x="171604" y="64770"/>
                  </a:cubicBezTo>
                  <a:cubicBezTo>
                    <a:pt x="180176" y="52388"/>
                    <a:pt x="183986" y="33338"/>
                    <a:pt x="170651" y="19050"/>
                  </a:cubicBezTo>
                  <a:cubicBezTo>
                    <a:pt x="157316" y="5715"/>
                    <a:pt x="131599" y="0"/>
                    <a:pt x="88736" y="0"/>
                  </a:cubicBezTo>
                  <a:lnTo>
                    <a:pt x="8873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8"/>
            <p:cNvSpPr/>
            <p:nvPr/>
          </p:nvSpPr>
          <p:spPr>
            <a:xfrm>
              <a:off x="6188393" y="3388996"/>
              <a:ext cx="104775" cy="81914"/>
            </a:xfrm>
            <a:custGeom>
              <a:avLst/>
              <a:gdLst/>
              <a:ahLst/>
              <a:cxnLst/>
              <a:rect l="l" t="t" r="r" b="b"/>
              <a:pathLst>
                <a:path w="104775" h="81914" extrusionOk="0">
                  <a:moveTo>
                    <a:pt x="0" y="72390"/>
                  </a:moveTo>
                  <a:cubicBezTo>
                    <a:pt x="1905" y="74295"/>
                    <a:pt x="4763" y="77152"/>
                    <a:pt x="9525" y="78105"/>
                  </a:cubicBezTo>
                  <a:cubicBezTo>
                    <a:pt x="16192" y="80010"/>
                    <a:pt x="24765" y="81915"/>
                    <a:pt x="35242" y="81915"/>
                  </a:cubicBezTo>
                  <a:cubicBezTo>
                    <a:pt x="64770" y="81915"/>
                    <a:pt x="95250" y="72390"/>
                    <a:pt x="102870" y="60960"/>
                  </a:cubicBezTo>
                  <a:cubicBezTo>
                    <a:pt x="104775" y="59055"/>
                    <a:pt x="104775" y="57150"/>
                    <a:pt x="104775" y="55245"/>
                  </a:cubicBezTo>
                  <a:cubicBezTo>
                    <a:pt x="103823" y="50483"/>
                    <a:pt x="95250" y="44767"/>
                    <a:pt x="85725" y="39052"/>
                  </a:cubicBezTo>
                  <a:cubicBezTo>
                    <a:pt x="82867" y="37147"/>
                    <a:pt x="80010" y="35242"/>
                    <a:pt x="77153" y="33338"/>
                  </a:cubicBezTo>
                  <a:cubicBezTo>
                    <a:pt x="69533" y="28575"/>
                    <a:pt x="65723" y="23813"/>
                    <a:pt x="61913" y="19050"/>
                  </a:cubicBezTo>
                  <a:cubicBezTo>
                    <a:pt x="54292" y="11430"/>
                    <a:pt x="48578" y="4763"/>
                    <a:pt x="20003" y="952"/>
                  </a:cubicBezTo>
                  <a:cubicBezTo>
                    <a:pt x="14288" y="952"/>
                    <a:pt x="8573" y="0"/>
                    <a:pt x="1905" y="0"/>
                  </a:cubicBezTo>
                  <a:cubicBezTo>
                    <a:pt x="1905" y="0"/>
                    <a:pt x="1905" y="0"/>
                    <a:pt x="2858" y="952"/>
                  </a:cubicBezTo>
                  <a:cubicBezTo>
                    <a:pt x="21908" y="21908"/>
                    <a:pt x="16192" y="49530"/>
                    <a:pt x="5715" y="65722"/>
                  </a:cubicBezTo>
                  <a:cubicBezTo>
                    <a:pt x="3810" y="67627"/>
                    <a:pt x="1905" y="70485"/>
                    <a:pt x="0" y="7239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6255066" y="3388042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58103" y="61913"/>
                  </a:moveTo>
                  <a:lnTo>
                    <a:pt x="58103" y="61913"/>
                  </a:lnTo>
                  <a:cubicBezTo>
                    <a:pt x="97155" y="61913"/>
                    <a:pt x="135255" y="49530"/>
                    <a:pt x="150495" y="40005"/>
                  </a:cubicBezTo>
                  <a:lnTo>
                    <a:pt x="148590" y="40005"/>
                  </a:lnTo>
                  <a:cubicBezTo>
                    <a:pt x="100965" y="40005"/>
                    <a:pt x="77153" y="20003"/>
                    <a:pt x="62865" y="7620"/>
                  </a:cubicBezTo>
                  <a:cubicBezTo>
                    <a:pt x="60960" y="5715"/>
                    <a:pt x="58103" y="3810"/>
                    <a:pt x="56198" y="1905"/>
                  </a:cubicBezTo>
                  <a:cubicBezTo>
                    <a:pt x="55245" y="953"/>
                    <a:pt x="54292" y="953"/>
                    <a:pt x="52388" y="0"/>
                  </a:cubicBezTo>
                  <a:lnTo>
                    <a:pt x="52388" y="0"/>
                  </a:lnTo>
                  <a:cubicBezTo>
                    <a:pt x="35242" y="1905"/>
                    <a:pt x="17145" y="2858"/>
                    <a:pt x="0" y="2858"/>
                  </a:cubicBezTo>
                  <a:cubicBezTo>
                    <a:pt x="1905" y="4763"/>
                    <a:pt x="3810" y="6667"/>
                    <a:pt x="5715" y="8573"/>
                  </a:cubicBezTo>
                  <a:cubicBezTo>
                    <a:pt x="9525" y="12383"/>
                    <a:pt x="12383" y="16192"/>
                    <a:pt x="19050" y="20003"/>
                  </a:cubicBezTo>
                  <a:cubicBezTo>
                    <a:pt x="21908" y="21908"/>
                    <a:pt x="24765" y="23813"/>
                    <a:pt x="27623" y="25717"/>
                  </a:cubicBezTo>
                  <a:cubicBezTo>
                    <a:pt x="40005" y="33338"/>
                    <a:pt x="50483" y="40005"/>
                    <a:pt x="52388" y="51435"/>
                  </a:cubicBezTo>
                  <a:cubicBezTo>
                    <a:pt x="52388" y="53340"/>
                    <a:pt x="53340" y="56198"/>
                    <a:pt x="52388" y="58103"/>
                  </a:cubicBezTo>
                  <a:cubicBezTo>
                    <a:pt x="53340" y="60960"/>
                    <a:pt x="54292" y="61913"/>
                    <a:pt x="58103" y="619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5622573" y="3664502"/>
              <a:ext cx="433339" cy="150232"/>
            </a:xfrm>
            <a:custGeom>
              <a:avLst/>
              <a:gdLst/>
              <a:ahLst/>
              <a:cxnLst/>
              <a:rect l="l" t="t" r="r" b="b"/>
              <a:pathLst>
                <a:path w="433339" h="150232" extrusionOk="0">
                  <a:moveTo>
                    <a:pt x="281020" y="82629"/>
                  </a:moveTo>
                  <a:cubicBezTo>
                    <a:pt x="285782" y="84534"/>
                    <a:pt x="349600" y="103584"/>
                    <a:pt x="361982" y="104537"/>
                  </a:cubicBezTo>
                  <a:cubicBezTo>
                    <a:pt x="382937" y="107394"/>
                    <a:pt x="404845" y="106442"/>
                    <a:pt x="421037" y="92154"/>
                  </a:cubicBezTo>
                  <a:cubicBezTo>
                    <a:pt x="421990" y="91202"/>
                    <a:pt x="422942" y="90249"/>
                    <a:pt x="424847" y="89297"/>
                  </a:cubicBezTo>
                  <a:cubicBezTo>
                    <a:pt x="427705" y="85487"/>
                    <a:pt x="430562" y="82629"/>
                    <a:pt x="431515" y="78819"/>
                  </a:cubicBezTo>
                  <a:cubicBezTo>
                    <a:pt x="440087" y="56912"/>
                    <a:pt x="419132" y="30242"/>
                    <a:pt x="354362" y="15002"/>
                  </a:cubicBezTo>
                  <a:cubicBezTo>
                    <a:pt x="274352" y="-4048"/>
                    <a:pt x="153385" y="-6906"/>
                    <a:pt x="67660" y="17859"/>
                  </a:cubicBezTo>
                  <a:cubicBezTo>
                    <a:pt x="19082" y="32147"/>
                    <a:pt x="-920" y="52149"/>
                    <a:pt x="32" y="72152"/>
                  </a:cubicBezTo>
                  <a:cubicBezTo>
                    <a:pt x="32" y="77867"/>
                    <a:pt x="1937" y="82629"/>
                    <a:pt x="4795" y="88344"/>
                  </a:cubicBezTo>
                  <a:lnTo>
                    <a:pt x="4795" y="88344"/>
                  </a:lnTo>
                  <a:cubicBezTo>
                    <a:pt x="10510" y="97869"/>
                    <a:pt x="20035" y="107394"/>
                    <a:pt x="33370" y="115014"/>
                  </a:cubicBezTo>
                  <a:cubicBezTo>
                    <a:pt x="40037" y="118824"/>
                    <a:pt x="46705" y="122634"/>
                    <a:pt x="55277" y="125492"/>
                  </a:cubicBezTo>
                  <a:lnTo>
                    <a:pt x="55277" y="125492"/>
                  </a:lnTo>
                  <a:cubicBezTo>
                    <a:pt x="69565" y="131207"/>
                    <a:pt x="84805" y="135969"/>
                    <a:pt x="102902" y="138827"/>
                  </a:cubicBezTo>
                  <a:cubicBezTo>
                    <a:pt x="150527" y="148352"/>
                    <a:pt x="208630" y="152162"/>
                    <a:pt x="258160" y="149304"/>
                  </a:cubicBezTo>
                  <a:cubicBezTo>
                    <a:pt x="330550" y="145494"/>
                    <a:pt x="324835" y="123587"/>
                    <a:pt x="309595" y="114062"/>
                  </a:cubicBezTo>
                  <a:cubicBezTo>
                    <a:pt x="305785" y="112157"/>
                    <a:pt x="287687" y="102632"/>
                    <a:pt x="275305" y="93107"/>
                  </a:cubicBezTo>
                  <a:cubicBezTo>
                    <a:pt x="264827" y="86439"/>
                    <a:pt x="271495" y="78819"/>
                    <a:pt x="281020" y="8262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5892166" y="3782374"/>
              <a:ext cx="786764" cy="50482"/>
            </a:xfrm>
            <a:custGeom>
              <a:avLst/>
              <a:gdLst/>
              <a:ahLst/>
              <a:cxnLst/>
              <a:rect l="l" t="t" r="r" b="b"/>
              <a:pathLst>
                <a:path w="786764" h="50482" extrusionOk="0">
                  <a:moveTo>
                    <a:pt x="64770" y="0"/>
                  </a:moveTo>
                  <a:cubicBezTo>
                    <a:pt x="65723" y="952"/>
                    <a:pt x="65723" y="2857"/>
                    <a:pt x="65723" y="4763"/>
                  </a:cubicBezTo>
                  <a:cubicBezTo>
                    <a:pt x="66675" y="8572"/>
                    <a:pt x="66675" y="13335"/>
                    <a:pt x="65723" y="17145"/>
                  </a:cubicBezTo>
                  <a:cubicBezTo>
                    <a:pt x="60007" y="40957"/>
                    <a:pt x="28575" y="47625"/>
                    <a:pt x="0" y="50482"/>
                  </a:cubicBezTo>
                  <a:lnTo>
                    <a:pt x="725805" y="50482"/>
                  </a:lnTo>
                  <a:cubicBezTo>
                    <a:pt x="746760" y="36195"/>
                    <a:pt x="766763" y="20955"/>
                    <a:pt x="786765" y="4763"/>
                  </a:cubicBezTo>
                  <a:lnTo>
                    <a:pt x="81915" y="4763"/>
                  </a:lnTo>
                  <a:cubicBezTo>
                    <a:pt x="78105" y="2857"/>
                    <a:pt x="72390" y="1905"/>
                    <a:pt x="6477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5514024" y="3787137"/>
              <a:ext cx="279082" cy="45719"/>
            </a:xfrm>
            <a:custGeom>
              <a:avLst/>
              <a:gdLst/>
              <a:ahLst/>
              <a:cxnLst/>
              <a:rect l="l" t="t" r="r" b="b"/>
              <a:pathLst>
                <a:path w="279082" h="45719" extrusionOk="0">
                  <a:moveTo>
                    <a:pt x="206692" y="35242"/>
                  </a:moveTo>
                  <a:cubicBezTo>
                    <a:pt x="187642" y="31432"/>
                    <a:pt x="171450" y="26670"/>
                    <a:pt x="157163" y="20955"/>
                  </a:cubicBezTo>
                  <a:lnTo>
                    <a:pt x="156210" y="20955"/>
                  </a:lnTo>
                  <a:lnTo>
                    <a:pt x="155257" y="20955"/>
                  </a:lnTo>
                  <a:cubicBezTo>
                    <a:pt x="146685" y="17145"/>
                    <a:pt x="139065" y="13335"/>
                    <a:pt x="131445" y="9525"/>
                  </a:cubicBezTo>
                  <a:cubicBezTo>
                    <a:pt x="126682" y="6667"/>
                    <a:pt x="121920" y="3810"/>
                    <a:pt x="118110" y="0"/>
                  </a:cubicBezTo>
                  <a:lnTo>
                    <a:pt x="0" y="0"/>
                  </a:lnTo>
                  <a:cubicBezTo>
                    <a:pt x="20002" y="16192"/>
                    <a:pt x="40005" y="31432"/>
                    <a:pt x="60960" y="45720"/>
                  </a:cubicBezTo>
                  <a:lnTo>
                    <a:pt x="279082" y="45720"/>
                  </a:lnTo>
                  <a:cubicBezTo>
                    <a:pt x="253365" y="42863"/>
                    <a:pt x="228600" y="40005"/>
                    <a:pt x="206692" y="3524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5295902" y="3529966"/>
              <a:ext cx="984884" cy="45719"/>
            </a:xfrm>
            <a:custGeom>
              <a:avLst/>
              <a:gdLst/>
              <a:ahLst/>
              <a:cxnLst/>
              <a:rect l="l" t="t" r="r" b="b"/>
              <a:pathLst>
                <a:path w="984884" h="45719" extrusionOk="0">
                  <a:moveTo>
                    <a:pt x="950595" y="44767"/>
                  </a:moveTo>
                  <a:cubicBezTo>
                    <a:pt x="947738" y="36195"/>
                    <a:pt x="948690" y="26670"/>
                    <a:pt x="953453" y="19050"/>
                  </a:cubicBezTo>
                  <a:cubicBezTo>
                    <a:pt x="956310" y="14288"/>
                    <a:pt x="960120" y="11430"/>
                    <a:pt x="966788" y="7620"/>
                  </a:cubicBezTo>
                  <a:cubicBezTo>
                    <a:pt x="971550" y="4763"/>
                    <a:pt x="978218" y="2857"/>
                    <a:pt x="984885" y="0"/>
                  </a:cubicBezTo>
                  <a:lnTo>
                    <a:pt x="0" y="0"/>
                  </a:lnTo>
                  <a:cubicBezTo>
                    <a:pt x="8573" y="15240"/>
                    <a:pt x="18098" y="30480"/>
                    <a:pt x="28575" y="45720"/>
                  </a:cubicBezTo>
                  <a:lnTo>
                    <a:pt x="951547" y="45720"/>
                  </a:lnTo>
                  <a:cubicBezTo>
                    <a:pt x="950595" y="45720"/>
                    <a:pt x="950595" y="45720"/>
                    <a:pt x="950595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6517960" y="3529966"/>
              <a:ext cx="381000" cy="45719"/>
            </a:xfrm>
            <a:custGeom>
              <a:avLst/>
              <a:gdLst/>
              <a:ahLst/>
              <a:cxnLst/>
              <a:rect l="l" t="t" r="r" b="b"/>
              <a:pathLst>
                <a:path w="381000" h="45719" extrusionOk="0">
                  <a:moveTo>
                    <a:pt x="74295" y="15240"/>
                  </a:moveTo>
                  <a:cubicBezTo>
                    <a:pt x="111442" y="24765"/>
                    <a:pt x="139065" y="35242"/>
                    <a:pt x="159067" y="45720"/>
                  </a:cubicBezTo>
                  <a:lnTo>
                    <a:pt x="352425" y="45720"/>
                  </a:lnTo>
                  <a:cubicBezTo>
                    <a:pt x="361950" y="30480"/>
                    <a:pt x="371475" y="15240"/>
                    <a:pt x="381000" y="0"/>
                  </a:cubicBezTo>
                  <a:lnTo>
                    <a:pt x="0" y="0"/>
                  </a:lnTo>
                  <a:cubicBezTo>
                    <a:pt x="25717" y="4763"/>
                    <a:pt x="51435" y="9525"/>
                    <a:pt x="7429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6681789" y="3615689"/>
              <a:ext cx="161925" cy="45719"/>
            </a:xfrm>
            <a:custGeom>
              <a:avLst/>
              <a:gdLst/>
              <a:ahLst/>
              <a:cxnLst/>
              <a:rect l="l" t="t" r="r" b="b"/>
              <a:pathLst>
                <a:path w="161925" h="45719" extrusionOk="0">
                  <a:moveTo>
                    <a:pt x="28575" y="7620"/>
                  </a:moveTo>
                  <a:cubicBezTo>
                    <a:pt x="27622" y="17145"/>
                    <a:pt x="21908" y="26670"/>
                    <a:pt x="13335" y="35242"/>
                  </a:cubicBezTo>
                  <a:lnTo>
                    <a:pt x="10478" y="38100"/>
                  </a:lnTo>
                  <a:cubicBezTo>
                    <a:pt x="7620" y="40957"/>
                    <a:pt x="3810" y="43815"/>
                    <a:pt x="0" y="45720"/>
                  </a:cubicBezTo>
                  <a:lnTo>
                    <a:pt x="125730" y="45720"/>
                  </a:lnTo>
                  <a:cubicBezTo>
                    <a:pt x="138113" y="30480"/>
                    <a:pt x="150495" y="16192"/>
                    <a:pt x="161925" y="0"/>
                  </a:cubicBezTo>
                  <a:lnTo>
                    <a:pt x="29528" y="0"/>
                  </a:lnTo>
                  <a:cubicBezTo>
                    <a:pt x="28575" y="2857"/>
                    <a:pt x="28575" y="4763"/>
                    <a:pt x="28575" y="76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5352096" y="3615689"/>
              <a:ext cx="815339" cy="45719"/>
            </a:xfrm>
            <a:custGeom>
              <a:avLst/>
              <a:gdLst/>
              <a:ahLst/>
              <a:cxnLst/>
              <a:rect l="l" t="t" r="r" b="b"/>
              <a:pathLst>
                <a:path w="815339" h="45719" extrusionOk="0">
                  <a:moveTo>
                    <a:pt x="344805" y="45720"/>
                  </a:moveTo>
                  <a:cubicBezTo>
                    <a:pt x="384810" y="35242"/>
                    <a:pt x="432435" y="30480"/>
                    <a:pt x="483870" y="30480"/>
                  </a:cubicBezTo>
                  <a:cubicBezTo>
                    <a:pt x="535305" y="30480"/>
                    <a:pt x="587693" y="36195"/>
                    <a:pt x="628650" y="45720"/>
                  </a:cubicBezTo>
                  <a:lnTo>
                    <a:pt x="805815" y="45720"/>
                  </a:lnTo>
                  <a:cubicBezTo>
                    <a:pt x="802005" y="35242"/>
                    <a:pt x="802957" y="26670"/>
                    <a:pt x="803910" y="20955"/>
                  </a:cubicBezTo>
                  <a:cubicBezTo>
                    <a:pt x="805815" y="12382"/>
                    <a:pt x="809625" y="5715"/>
                    <a:pt x="815340" y="0"/>
                  </a:cubicBezTo>
                  <a:lnTo>
                    <a:pt x="0" y="0"/>
                  </a:lnTo>
                  <a:cubicBezTo>
                    <a:pt x="11430" y="15240"/>
                    <a:pt x="23813" y="30480"/>
                    <a:pt x="36195" y="45720"/>
                  </a:cubicBezTo>
                  <a:lnTo>
                    <a:pt x="344805" y="4572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5422584" y="3701413"/>
              <a:ext cx="196214" cy="45719"/>
            </a:xfrm>
            <a:custGeom>
              <a:avLst/>
              <a:gdLst/>
              <a:ahLst/>
              <a:cxnLst/>
              <a:rect l="l" t="t" r="r" b="b"/>
              <a:pathLst>
                <a:path w="196214" h="45719" extrusionOk="0">
                  <a:moveTo>
                    <a:pt x="181927" y="36195"/>
                  </a:moveTo>
                  <a:cubicBezTo>
                    <a:pt x="181927" y="25717"/>
                    <a:pt x="184785" y="12382"/>
                    <a:pt x="196215" y="0"/>
                  </a:cubicBezTo>
                  <a:lnTo>
                    <a:pt x="0" y="0"/>
                  </a:lnTo>
                  <a:cubicBezTo>
                    <a:pt x="14288" y="15240"/>
                    <a:pt x="30480" y="30480"/>
                    <a:pt x="45720" y="45720"/>
                  </a:cubicBezTo>
                  <a:lnTo>
                    <a:pt x="182880" y="45720"/>
                  </a:lnTo>
                  <a:cubicBezTo>
                    <a:pt x="181927" y="41910"/>
                    <a:pt x="181927" y="39052"/>
                    <a:pt x="181927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6060758" y="3701413"/>
              <a:ext cx="711517" cy="45719"/>
            </a:xfrm>
            <a:custGeom>
              <a:avLst/>
              <a:gdLst/>
              <a:ahLst/>
              <a:cxnLst/>
              <a:rect l="l" t="t" r="r" b="b"/>
              <a:pathLst>
                <a:path w="711517" h="45719" extrusionOk="0">
                  <a:moveTo>
                    <a:pt x="472440" y="14288"/>
                  </a:moveTo>
                  <a:lnTo>
                    <a:pt x="465772" y="15240"/>
                  </a:lnTo>
                  <a:cubicBezTo>
                    <a:pt x="410527" y="26670"/>
                    <a:pt x="353377" y="32385"/>
                    <a:pt x="300038" y="32385"/>
                  </a:cubicBezTo>
                  <a:cubicBezTo>
                    <a:pt x="246697" y="32385"/>
                    <a:pt x="179070" y="26670"/>
                    <a:pt x="135255" y="0"/>
                  </a:cubicBezTo>
                  <a:lnTo>
                    <a:pt x="0" y="0"/>
                  </a:lnTo>
                  <a:cubicBezTo>
                    <a:pt x="2858" y="3810"/>
                    <a:pt x="6667" y="7620"/>
                    <a:pt x="8572" y="11430"/>
                  </a:cubicBezTo>
                  <a:cubicBezTo>
                    <a:pt x="14288" y="21907"/>
                    <a:pt x="15240" y="34290"/>
                    <a:pt x="12383" y="45720"/>
                  </a:cubicBezTo>
                  <a:lnTo>
                    <a:pt x="665797" y="45720"/>
                  </a:lnTo>
                  <a:cubicBezTo>
                    <a:pt x="681990" y="31432"/>
                    <a:pt x="697230" y="16192"/>
                    <a:pt x="711518" y="0"/>
                  </a:cubicBezTo>
                  <a:lnTo>
                    <a:pt x="529590" y="0"/>
                  </a:lnTo>
                  <a:cubicBezTo>
                    <a:pt x="510540" y="4763"/>
                    <a:pt x="492442" y="9525"/>
                    <a:pt x="472440" y="142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6172093" y="3539491"/>
              <a:ext cx="520239" cy="177164"/>
            </a:xfrm>
            <a:custGeom>
              <a:avLst/>
              <a:gdLst/>
              <a:ahLst/>
              <a:cxnLst/>
              <a:rect l="l" t="t" r="r" b="b"/>
              <a:pathLst>
                <a:path w="520239" h="177164" extrusionOk="0">
                  <a:moveTo>
                    <a:pt x="167746" y="80010"/>
                  </a:moveTo>
                  <a:cubicBezTo>
                    <a:pt x="158221" y="80010"/>
                    <a:pt x="146791" y="78105"/>
                    <a:pt x="134408" y="76200"/>
                  </a:cubicBezTo>
                  <a:cubicBezTo>
                    <a:pt x="121073" y="74295"/>
                    <a:pt x="105833" y="71438"/>
                    <a:pt x="90593" y="71438"/>
                  </a:cubicBezTo>
                  <a:cubicBezTo>
                    <a:pt x="86783" y="71438"/>
                    <a:pt x="82973" y="71438"/>
                    <a:pt x="79163" y="71438"/>
                  </a:cubicBezTo>
                  <a:cubicBezTo>
                    <a:pt x="60113" y="71438"/>
                    <a:pt x="42968" y="73342"/>
                    <a:pt x="29633" y="77152"/>
                  </a:cubicBezTo>
                  <a:cubicBezTo>
                    <a:pt x="10583" y="81915"/>
                    <a:pt x="-17992" y="106680"/>
                    <a:pt x="15346" y="134302"/>
                  </a:cubicBezTo>
                  <a:cubicBezTo>
                    <a:pt x="42968" y="161925"/>
                    <a:pt x="103928" y="177165"/>
                    <a:pt x="188701" y="177165"/>
                  </a:cubicBezTo>
                  <a:cubicBezTo>
                    <a:pt x="241088" y="177165"/>
                    <a:pt x="297286" y="171450"/>
                    <a:pt x="351578" y="160020"/>
                  </a:cubicBezTo>
                  <a:lnTo>
                    <a:pt x="357293" y="159067"/>
                  </a:lnTo>
                  <a:cubicBezTo>
                    <a:pt x="426826" y="144780"/>
                    <a:pt x="483023" y="122872"/>
                    <a:pt x="506836" y="101917"/>
                  </a:cubicBezTo>
                  <a:lnTo>
                    <a:pt x="509693" y="99060"/>
                  </a:lnTo>
                  <a:cubicBezTo>
                    <a:pt x="515408" y="93345"/>
                    <a:pt x="519218" y="87630"/>
                    <a:pt x="520171" y="81915"/>
                  </a:cubicBezTo>
                  <a:cubicBezTo>
                    <a:pt x="521123" y="72390"/>
                    <a:pt x="513503" y="48577"/>
                    <a:pt x="415396" y="23813"/>
                  </a:cubicBezTo>
                  <a:cubicBezTo>
                    <a:pt x="357293" y="9525"/>
                    <a:pt x="279188" y="0"/>
                    <a:pt x="211561" y="0"/>
                  </a:cubicBezTo>
                  <a:lnTo>
                    <a:pt x="207751" y="0"/>
                  </a:lnTo>
                  <a:cubicBezTo>
                    <a:pt x="146791" y="0"/>
                    <a:pt x="113453" y="6667"/>
                    <a:pt x="99166" y="15240"/>
                  </a:cubicBezTo>
                  <a:cubicBezTo>
                    <a:pt x="96308" y="17145"/>
                    <a:pt x="93451" y="19050"/>
                    <a:pt x="92498" y="20955"/>
                  </a:cubicBezTo>
                  <a:cubicBezTo>
                    <a:pt x="91546" y="22860"/>
                    <a:pt x="90593" y="26670"/>
                    <a:pt x="91546" y="30480"/>
                  </a:cubicBezTo>
                  <a:cubicBezTo>
                    <a:pt x="101071" y="53340"/>
                    <a:pt x="140123" y="59055"/>
                    <a:pt x="175366" y="59055"/>
                  </a:cubicBezTo>
                  <a:cubicBezTo>
                    <a:pt x="195368" y="60007"/>
                    <a:pt x="194416" y="68580"/>
                    <a:pt x="190606" y="72390"/>
                  </a:cubicBezTo>
                  <a:cubicBezTo>
                    <a:pt x="183938" y="79057"/>
                    <a:pt x="174413" y="80010"/>
                    <a:pt x="167746" y="8001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639878" y="3308983"/>
              <a:ext cx="231457" cy="38100"/>
            </a:xfrm>
            <a:custGeom>
              <a:avLst/>
              <a:gdLst/>
              <a:ahLst/>
              <a:cxnLst/>
              <a:rect l="l" t="t" r="r" b="b"/>
              <a:pathLst>
                <a:path w="231457" h="38100" extrusionOk="0">
                  <a:moveTo>
                    <a:pt x="231457" y="20003"/>
                  </a:moveTo>
                  <a:lnTo>
                    <a:pt x="1905" y="0"/>
                  </a:lnTo>
                  <a:cubicBezTo>
                    <a:pt x="952" y="5715"/>
                    <a:pt x="952" y="12383"/>
                    <a:pt x="0" y="18098"/>
                  </a:cubicBezTo>
                  <a:lnTo>
                    <a:pt x="229552" y="38100"/>
                  </a:lnTo>
                  <a:cubicBezTo>
                    <a:pt x="229552" y="32385"/>
                    <a:pt x="230505" y="25718"/>
                    <a:pt x="231457" y="2000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6636069" y="3126102"/>
              <a:ext cx="230504" cy="58102"/>
            </a:xfrm>
            <a:custGeom>
              <a:avLst/>
              <a:gdLst/>
              <a:ahLst/>
              <a:cxnLst/>
              <a:rect l="l" t="t" r="r" b="b"/>
              <a:pathLst>
                <a:path w="230504" h="58102" extrusionOk="0">
                  <a:moveTo>
                    <a:pt x="227648" y="0"/>
                  </a:moveTo>
                  <a:lnTo>
                    <a:pt x="0" y="40005"/>
                  </a:lnTo>
                  <a:cubicBezTo>
                    <a:pt x="953" y="45720"/>
                    <a:pt x="1905" y="52388"/>
                    <a:pt x="2858" y="58103"/>
                  </a:cubicBezTo>
                  <a:lnTo>
                    <a:pt x="230505" y="17145"/>
                  </a:lnTo>
                  <a:cubicBezTo>
                    <a:pt x="229553" y="12383"/>
                    <a:pt x="228600" y="6667"/>
                    <a:pt x="227648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6594158" y="2932748"/>
              <a:ext cx="217170" cy="114299"/>
            </a:xfrm>
            <a:custGeom>
              <a:avLst/>
              <a:gdLst/>
              <a:ahLst/>
              <a:cxnLst/>
              <a:rect l="l" t="t" r="r" b="b"/>
              <a:pathLst>
                <a:path w="217170" h="114299" extrusionOk="0">
                  <a:moveTo>
                    <a:pt x="0" y="98107"/>
                  </a:moveTo>
                  <a:cubicBezTo>
                    <a:pt x="2858" y="103823"/>
                    <a:pt x="4763" y="109537"/>
                    <a:pt x="7620" y="114300"/>
                  </a:cubicBezTo>
                  <a:lnTo>
                    <a:pt x="217170" y="16192"/>
                  </a:lnTo>
                  <a:cubicBezTo>
                    <a:pt x="214313" y="10477"/>
                    <a:pt x="212408" y="4763"/>
                    <a:pt x="209550" y="0"/>
                  </a:cubicBezTo>
                  <a:lnTo>
                    <a:pt x="0" y="9810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6518908" y="2761295"/>
              <a:ext cx="188595" cy="163829"/>
            </a:xfrm>
            <a:custGeom>
              <a:avLst/>
              <a:gdLst/>
              <a:ahLst/>
              <a:cxnLst/>
              <a:rect l="l" t="t" r="r" b="b"/>
              <a:pathLst>
                <a:path w="188595" h="163829" extrusionOk="0">
                  <a:moveTo>
                    <a:pt x="188595" y="14288"/>
                  </a:moveTo>
                  <a:cubicBezTo>
                    <a:pt x="184785" y="9525"/>
                    <a:pt x="180975" y="4763"/>
                    <a:pt x="177165" y="0"/>
                  </a:cubicBezTo>
                  <a:lnTo>
                    <a:pt x="0" y="149542"/>
                  </a:lnTo>
                  <a:cubicBezTo>
                    <a:pt x="3810" y="154305"/>
                    <a:pt x="7620" y="159067"/>
                    <a:pt x="11430" y="163830"/>
                  </a:cubicBezTo>
                  <a:lnTo>
                    <a:pt x="188595" y="1428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6419849" y="2628897"/>
              <a:ext cx="149542" cy="200025"/>
            </a:xfrm>
            <a:custGeom>
              <a:avLst/>
              <a:gdLst/>
              <a:ahLst/>
              <a:cxnLst/>
              <a:rect l="l" t="t" r="r" b="b"/>
              <a:pathLst>
                <a:path w="149542" h="200025" extrusionOk="0">
                  <a:moveTo>
                    <a:pt x="149542" y="10477"/>
                  </a:moveTo>
                  <a:cubicBezTo>
                    <a:pt x="144780" y="6667"/>
                    <a:pt x="140017" y="2858"/>
                    <a:pt x="135255" y="0"/>
                  </a:cubicBezTo>
                  <a:lnTo>
                    <a:pt x="0" y="188595"/>
                  </a:lnTo>
                  <a:cubicBezTo>
                    <a:pt x="4763" y="192405"/>
                    <a:pt x="9525" y="196215"/>
                    <a:pt x="14288" y="200025"/>
                  </a:cubicBezTo>
                  <a:lnTo>
                    <a:pt x="149542" y="1047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6299832" y="2535555"/>
              <a:ext cx="100965" cy="222885"/>
            </a:xfrm>
            <a:custGeom>
              <a:avLst/>
              <a:gdLst/>
              <a:ahLst/>
              <a:cxnLst/>
              <a:rect l="l" t="t" r="r" b="b"/>
              <a:pathLst>
                <a:path w="100965" h="222885" extrusionOk="0">
                  <a:moveTo>
                    <a:pt x="17145" y="222885"/>
                  </a:moveTo>
                  <a:lnTo>
                    <a:pt x="100965" y="6668"/>
                  </a:lnTo>
                  <a:cubicBezTo>
                    <a:pt x="95250" y="4763"/>
                    <a:pt x="89535" y="1905"/>
                    <a:pt x="83820" y="0"/>
                  </a:cubicBezTo>
                  <a:lnTo>
                    <a:pt x="0" y="216218"/>
                  </a:lnTo>
                  <a:cubicBezTo>
                    <a:pt x="6668" y="218123"/>
                    <a:pt x="12383" y="220980"/>
                    <a:pt x="17145" y="2228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5330190" y="3309937"/>
              <a:ext cx="228600" cy="37147"/>
            </a:xfrm>
            <a:custGeom>
              <a:avLst/>
              <a:gdLst/>
              <a:ahLst/>
              <a:cxnLst/>
              <a:rect l="l" t="t" r="r" b="b"/>
              <a:pathLst>
                <a:path w="228600" h="37147" extrusionOk="0">
                  <a:moveTo>
                    <a:pt x="1905" y="37147"/>
                  </a:moveTo>
                  <a:lnTo>
                    <a:pt x="228600" y="18097"/>
                  </a:lnTo>
                  <a:cubicBezTo>
                    <a:pt x="227648" y="12383"/>
                    <a:pt x="226695" y="5715"/>
                    <a:pt x="226695" y="0"/>
                  </a:cubicBezTo>
                  <a:lnTo>
                    <a:pt x="0" y="19050"/>
                  </a:lnTo>
                  <a:cubicBezTo>
                    <a:pt x="0" y="24765"/>
                    <a:pt x="952" y="30480"/>
                    <a:pt x="1905" y="3714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5333999" y="3127056"/>
              <a:ext cx="227647" cy="58102"/>
            </a:xfrm>
            <a:custGeom>
              <a:avLst/>
              <a:gdLst/>
              <a:ahLst/>
              <a:cxnLst/>
              <a:rect l="l" t="t" r="r" b="b"/>
              <a:pathLst>
                <a:path w="227647" h="58102" extrusionOk="0">
                  <a:moveTo>
                    <a:pt x="227648" y="40005"/>
                  </a:moveTo>
                  <a:lnTo>
                    <a:pt x="2858" y="0"/>
                  </a:lnTo>
                  <a:cubicBezTo>
                    <a:pt x="1905" y="5715"/>
                    <a:pt x="952" y="12383"/>
                    <a:pt x="0" y="18097"/>
                  </a:cubicBezTo>
                  <a:lnTo>
                    <a:pt x="224790" y="58102"/>
                  </a:lnTo>
                  <a:cubicBezTo>
                    <a:pt x="225742" y="51435"/>
                    <a:pt x="226695" y="45720"/>
                    <a:pt x="227648" y="4000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5389244" y="2933696"/>
              <a:ext cx="215264" cy="113347"/>
            </a:xfrm>
            <a:custGeom>
              <a:avLst/>
              <a:gdLst/>
              <a:ahLst/>
              <a:cxnLst/>
              <a:rect l="l" t="t" r="r" b="b"/>
              <a:pathLst>
                <a:path w="215264" h="113347" extrusionOk="0">
                  <a:moveTo>
                    <a:pt x="0" y="16192"/>
                  </a:moveTo>
                  <a:lnTo>
                    <a:pt x="207645" y="113347"/>
                  </a:lnTo>
                  <a:cubicBezTo>
                    <a:pt x="209550" y="107633"/>
                    <a:pt x="212407" y="101917"/>
                    <a:pt x="215265" y="97155"/>
                  </a:cubicBezTo>
                  <a:lnTo>
                    <a:pt x="7620" y="0"/>
                  </a:lnTo>
                  <a:cubicBezTo>
                    <a:pt x="4763" y="4763"/>
                    <a:pt x="1905" y="10477"/>
                    <a:pt x="0" y="1619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5492112" y="2762249"/>
              <a:ext cx="187642" cy="161925"/>
            </a:xfrm>
            <a:custGeom>
              <a:avLst/>
              <a:gdLst/>
              <a:ahLst/>
              <a:cxnLst/>
              <a:rect l="l" t="t" r="r" b="b"/>
              <a:pathLst>
                <a:path w="187642" h="161925" extrusionOk="0">
                  <a:moveTo>
                    <a:pt x="187643" y="147638"/>
                  </a:moveTo>
                  <a:lnTo>
                    <a:pt x="11430" y="0"/>
                  </a:lnTo>
                  <a:cubicBezTo>
                    <a:pt x="7620" y="4763"/>
                    <a:pt x="3810" y="9525"/>
                    <a:pt x="0" y="14288"/>
                  </a:cubicBezTo>
                  <a:lnTo>
                    <a:pt x="175260" y="161925"/>
                  </a:lnTo>
                  <a:cubicBezTo>
                    <a:pt x="180023" y="157163"/>
                    <a:pt x="183833" y="152400"/>
                    <a:pt x="187643" y="14763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5621654" y="2635567"/>
              <a:ext cx="151447" cy="197167"/>
            </a:xfrm>
            <a:custGeom>
              <a:avLst/>
              <a:gdLst/>
              <a:ahLst/>
              <a:cxnLst/>
              <a:rect l="l" t="t" r="r" b="b"/>
              <a:pathLst>
                <a:path w="151447" h="197167" extrusionOk="0">
                  <a:moveTo>
                    <a:pt x="137160" y="197168"/>
                  </a:moveTo>
                  <a:cubicBezTo>
                    <a:pt x="141923" y="193358"/>
                    <a:pt x="146685" y="189548"/>
                    <a:pt x="151448" y="185738"/>
                  </a:cubicBezTo>
                  <a:lnTo>
                    <a:pt x="14288" y="0"/>
                  </a:lnTo>
                  <a:cubicBezTo>
                    <a:pt x="9525" y="3810"/>
                    <a:pt x="4763" y="7620"/>
                    <a:pt x="0" y="11430"/>
                  </a:cubicBezTo>
                  <a:lnTo>
                    <a:pt x="137160" y="19716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5765485" y="2550792"/>
              <a:ext cx="109537" cy="219075"/>
            </a:xfrm>
            <a:custGeom>
              <a:avLst/>
              <a:gdLst/>
              <a:ahLst/>
              <a:cxnLst/>
              <a:rect l="l" t="t" r="r" b="b"/>
              <a:pathLst>
                <a:path w="109537" h="219075" extrusionOk="0">
                  <a:moveTo>
                    <a:pt x="109538" y="210502"/>
                  </a:moveTo>
                  <a:lnTo>
                    <a:pt x="16192" y="0"/>
                  </a:lnTo>
                  <a:cubicBezTo>
                    <a:pt x="10477" y="2857"/>
                    <a:pt x="4763" y="4763"/>
                    <a:pt x="0" y="7620"/>
                  </a:cubicBezTo>
                  <a:lnTo>
                    <a:pt x="93345" y="219075"/>
                  </a:lnTo>
                  <a:cubicBezTo>
                    <a:pt x="98107" y="215265"/>
                    <a:pt x="103822" y="212407"/>
                    <a:pt x="109538" y="2105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6642734" y="3220404"/>
              <a:ext cx="401955" cy="36194"/>
            </a:xfrm>
            <a:custGeom>
              <a:avLst/>
              <a:gdLst/>
              <a:ahLst/>
              <a:cxnLst/>
              <a:rect l="l" t="t" r="r" b="b"/>
              <a:pathLst>
                <a:path w="401955" h="36194" extrusionOk="0">
                  <a:moveTo>
                    <a:pt x="953" y="36195"/>
                  </a:moveTo>
                  <a:lnTo>
                    <a:pt x="401955" y="18097"/>
                  </a:lnTo>
                  <a:cubicBezTo>
                    <a:pt x="401955" y="12382"/>
                    <a:pt x="401955" y="5715"/>
                    <a:pt x="401003" y="0"/>
                  </a:cubicBezTo>
                  <a:lnTo>
                    <a:pt x="0" y="18097"/>
                  </a:lnTo>
                  <a:cubicBezTo>
                    <a:pt x="953" y="23813"/>
                    <a:pt x="953" y="29527"/>
                    <a:pt x="953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6619873" y="2976561"/>
              <a:ext cx="388620" cy="138112"/>
            </a:xfrm>
            <a:custGeom>
              <a:avLst/>
              <a:gdLst/>
              <a:ahLst/>
              <a:cxnLst/>
              <a:rect l="l" t="t" r="r" b="b"/>
              <a:pathLst>
                <a:path w="388620" h="138112" extrusionOk="0">
                  <a:moveTo>
                    <a:pt x="4763" y="138113"/>
                  </a:moveTo>
                  <a:lnTo>
                    <a:pt x="388620" y="17145"/>
                  </a:lnTo>
                  <a:cubicBezTo>
                    <a:pt x="386715" y="11430"/>
                    <a:pt x="384810" y="5715"/>
                    <a:pt x="383858" y="0"/>
                  </a:cubicBezTo>
                  <a:lnTo>
                    <a:pt x="0" y="120967"/>
                  </a:lnTo>
                  <a:cubicBezTo>
                    <a:pt x="1905" y="126683"/>
                    <a:pt x="3810" y="132397"/>
                    <a:pt x="4763" y="1381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6560819" y="2752723"/>
              <a:ext cx="348614" cy="231457"/>
            </a:xfrm>
            <a:custGeom>
              <a:avLst/>
              <a:gdLst/>
              <a:ahLst/>
              <a:cxnLst/>
              <a:rect l="l" t="t" r="r" b="b"/>
              <a:pathLst>
                <a:path w="348614" h="231457" extrusionOk="0">
                  <a:moveTo>
                    <a:pt x="9525" y="231458"/>
                  </a:moveTo>
                  <a:lnTo>
                    <a:pt x="348615" y="15240"/>
                  </a:lnTo>
                  <a:cubicBezTo>
                    <a:pt x="345758" y="10477"/>
                    <a:pt x="341947" y="4763"/>
                    <a:pt x="339090" y="0"/>
                  </a:cubicBezTo>
                  <a:lnTo>
                    <a:pt x="0" y="216217"/>
                  </a:lnTo>
                  <a:cubicBezTo>
                    <a:pt x="2858" y="220980"/>
                    <a:pt x="5715" y="225742"/>
                    <a:pt x="9525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6470332" y="2562224"/>
              <a:ext cx="284797" cy="309562"/>
            </a:xfrm>
            <a:custGeom>
              <a:avLst/>
              <a:gdLst/>
              <a:ahLst/>
              <a:cxnLst/>
              <a:rect l="l" t="t" r="r" b="b"/>
              <a:pathLst>
                <a:path w="284797" h="309562" extrusionOk="0">
                  <a:moveTo>
                    <a:pt x="284797" y="12383"/>
                  </a:moveTo>
                  <a:cubicBezTo>
                    <a:pt x="280035" y="8573"/>
                    <a:pt x="276225" y="3810"/>
                    <a:pt x="271463" y="0"/>
                  </a:cubicBezTo>
                  <a:lnTo>
                    <a:pt x="0" y="297180"/>
                  </a:lnTo>
                  <a:cubicBezTo>
                    <a:pt x="4763" y="300990"/>
                    <a:pt x="8572" y="305753"/>
                    <a:pt x="13335" y="309563"/>
                  </a:cubicBezTo>
                  <a:lnTo>
                    <a:pt x="284797" y="1238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6357939" y="2423157"/>
              <a:ext cx="205740" cy="364807"/>
            </a:xfrm>
            <a:custGeom>
              <a:avLst/>
              <a:gdLst/>
              <a:ahLst/>
              <a:cxnLst/>
              <a:rect l="l" t="t" r="r" b="b"/>
              <a:pathLst>
                <a:path w="205740" h="364807" extrusionOk="0">
                  <a:moveTo>
                    <a:pt x="205740" y="8573"/>
                  </a:moveTo>
                  <a:cubicBezTo>
                    <a:pt x="200025" y="5715"/>
                    <a:pt x="195263" y="2857"/>
                    <a:pt x="189547" y="0"/>
                  </a:cubicBezTo>
                  <a:lnTo>
                    <a:pt x="0" y="355282"/>
                  </a:lnTo>
                  <a:cubicBezTo>
                    <a:pt x="5715" y="358140"/>
                    <a:pt x="10478" y="360998"/>
                    <a:pt x="16192" y="364807"/>
                  </a:cubicBezTo>
                  <a:lnTo>
                    <a:pt x="205740" y="857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5155881" y="3220404"/>
              <a:ext cx="398144" cy="35242"/>
            </a:xfrm>
            <a:custGeom>
              <a:avLst/>
              <a:gdLst/>
              <a:ahLst/>
              <a:cxnLst/>
              <a:rect l="l" t="t" r="r" b="b"/>
              <a:pathLst>
                <a:path w="398144" h="35242" extrusionOk="0">
                  <a:moveTo>
                    <a:pt x="398145" y="17145"/>
                  </a:moveTo>
                  <a:lnTo>
                    <a:pt x="953" y="0"/>
                  </a:lnTo>
                  <a:cubicBezTo>
                    <a:pt x="953" y="5715"/>
                    <a:pt x="953" y="12382"/>
                    <a:pt x="0" y="18097"/>
                  </a:cubicBezTo>
                  <a:lnTo>
                    <a:pt x="398145" y="35242"/>
                  </a:lnTo>
                  <a:cubicBezTo>
                    <a:pt x="398145" y="29527"/>
                    <a:pt x="398145" y="23813"/>
                    <a:pt x="398145" y="1714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5193029" y="2977515"/>
              <a:ext cx="384809" cy="137160"/>
            </a:xfrm>
            <a:custGeom>
              <a:avLst/>
              <a:gdLst/>
              <a:ahLst/>
              <a:cxnLst/>
              <a:rect l="l" t="t" r="r" b="b"/>
              <a:pathLst>
                <a:path w="384809" h="137160" extrusionOk="0">
                  <a:moveTo>
                    <a:pt x="384810" y="120015"/>
                  </a:moveTo>
                  <a:lnTo>
                    <a:pt x="4763" y="0"/>
                  </a:lnTo>
                  <a:cubicBezTo>
                    <a:pt x="2857" y="5715"/>
                    <a:pt x="952" y="11430"/>
                    <a:pt x="0" y="17145"/>
                  </a:cubicBezTo>
                  <a:lnTo>
                    <a:pt x="381000" y="137160"/>
                  </a:lnTo>
                  <a:cubicBezTo>
                    <a:pt x="381953" y="131445"/>
                    <a:pt x="382905" y="125730"/>
                    <a:pt x="384810" y="12001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5291140" y="2752723"/>
              <a:ext cx="346710" cy="230504"/>
            </a:xfrm>
            <a:custGeom>
              <a:avLst/>
              <a:gdLst/>
              <a:ahLst/>
              <a:cxnLst/>
              <a:rect l="l" t="t" r="r" b="b"/>
              <a:pathLst>
                <a:path w="346710" h="230504" extrusionOk="0">
                  <a:moveTo>
                    <a:pt x="346710" y="215265"/>
                  </a:moveTo>
                  <a:lnTo>
                    <a:pt x="9525" y="0"/>
                  </a:lnTo>
                  <a:cubicBezTo>
                    <a:pt x="6668" y="4763"/>
                    <a:pt x="2857" y="10477"/>
                    <a:pt x="0" y="15240"/>
                  </a:cubicBezTo>
                  <a:lnTo>
                    <a:pt x="337185" y="230505"/>
                  </a:lnTo>
                  <a:cubicBezTo>
                    <a:pt x="340042" y="224790"/>
                    <a:pt x="342900" y="220027"/>
                    <a:pt x="346710" y="21526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5434011" y="2573652"/>
              <a:ext cx="288607" cy="302895"/>
            </a:xfrm>
            <a:custGeom>
              <a:avLst/>
              <a:gdLst/>
              <a:ahLst/>
              <a:cxnLst/>
              <a:rect l="l" t="t" r="r" b="b"/>
              <a:pathLst>
                <a:path w="288607" h="302895" extrusionOk="0">
                  <a:moveTo>
                    <a:pt x="288608" y="290513"/>
                  </a:moveTo>
                  <a:lnTo>
                    <a:pt x="13335" y="0"/>
                  </a:lnTo>
                  <a:cubicBezTo>
                    <a:pt x="8573" y="3810"/>
                    <a:pt x="4763" y="8573"/>
                    <a:pt x="0" y="12383"/>
                  </a:cubicBezTo>
                  <a:lnTo>
                    <a:pt x="275273" y="302895"/>
                  </a:lnTo>
                  <a:cubicBezTo>
                    <a:pt x="279083" y="299085"/>
                    <a:pt x="283845" y="294323"/>
                    <a:pt x="288608" y="2905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5604510" y="2442208"/>
              <a:ext cx="217169" cy="356235"/>
            </a:xfrm>
            <a:custGeom>
              <a:avLst/>
              <a:gdLst/>
              <a:ahLst/>
              <a:cxnLst/>
              <a:rect l="l" t="t" r="r" b="b"/>
              <a:pathLst>
                <a:path w="217169" h="356235" extrusionOk="0">
                  <a:moveTo>
                    <a:pt x="0" y="9525"/>
                  </a:moveTo>
                  <a:lnTo>
                    <a:pt x="201930" y="356235"/>
                  </a:lnTo>
                  <a:cubicBezTo>
                    <a:pt x="206692" y="353378"/>
                    <a:pt x="212407" y="349567"/>
                    <a:pt x="217170" y="346710"/>
                  </a:cubicBezTo>
                  <a:lnTo>
                    <a:pt x="16192" y="0"/>
                  </a:lnTo>
                  <a:cubicBezTo>
                    <a:pt x="10477" y="2857"/>
                    <a:pt x="5715" y="5715"/>
                    <a:pt x="0" y="952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8"/>
            <p:cNvSpPr/>
            <p:nvPr/>
          </p:nvSpPr>
          <p:spPr>
            <a:xfrm>
              <a:off x="5412104" y="2451733"/>
              <a:ext cx="70485" cy="72007"/>
            </a:xfrm>
            <a:custGeom>
              <a:avLst/>
              <a:gdLst/>
              <a:ahLst/>
              <a:cxnLst/>
              <a:rect l="l" t="t" r="r" b="b"/>
              <a:pathLst>
                <a:path w="70485" h="72007" extrusionOk="0">
                  <a:moveTo>
                    <a:pt x="41910" y="11430"/>
                  </a:moveTo>
                  <a:lnTo>
                    <a:pt x="28575" y="0"/>
                  </a:lnTo>
                  <a:lnTo>
                    <a:pt x="6668" y="24765"/>
                  </a:lnTo>
                  <a:cubicBezTo>
                    <a:pt x="1905" y="29527"/>
                    <a:pt x="0" y="35242"/>
                    <a:pt x="0" y="41910"/>
                  </a:cubicBezTo>
                  <a:cubicBezTo>
                    <a:pt x="0" y="48577"/>
                    <a:pt x="2858" y="54292"/>
                    <a:pt x="7620" y="58102"/>
                  </a:cubicBezTo>
                  <a:cubicBezTo>
                    <a:pt x="13335" y="62865"/>
                    <a:pt x="21908" y="67627"/>
                    <a:pt x="32385" y="69532"/>
                  </a:cubicBezTo>
                  <a:cubicBezTo>
                    <a:pt x="42863" y="72390"/>
                    <a:pt x="55245" y="72390"/>
                    <a:pt x="69533" y="71438"/>
                  </a:cubicBezTo>
                  <a:lnTo>
                    <a:pt x="70485" y="63817"/>
                  </a:lnTo>
                  <a:cubicBezTo>
                    <a:pt x="61913" y="63817"/>
                    <a:pt x="53340" y="62865"/>
                    <a:pt x="46673" y="60960"/>
                  </a:cubicBezTo>
                  <a:cubicBezTo>
                    <a:pt x="40005" y="59055"/>
                    <a:pt x="34290" y="56198"/>
                    <a:pt x="30480" y="52388"/>
                  </a:cubicBezTo>
                  <a:cubicBezTo>
                    <a:pt x="26670" y="49530"/>
                    <a:pt x="24765" y="44767"/>
                    <a:pt x="23813" y="40005"/>
                  </a:cubicBezTo>
                  <a:cubicBezTo>
                    <a:pt x="22860" y="35242"/>
                    <a:pt x="24765" y="31432"/>
                    <a:pt x="27623" y="27623"/>
                  </a:cubicBezTo>
                  <a:lnTo>
                    <a:pt x="41910" y="114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8"/>
            <p:cNvSpPr/>
            <p:nvPr/>
          </p:nvSpPr>
          <p:spPr>
            <a:xfrm>
              <a:off x="5534023" y="2244085"/>
              <a:ext cx="77033" cy="27622"/>
            </a:xfrm>
            <a:custGeom>
              <a:avLst/>
              <a:gdLst/>
              <a:ahLst/>
              <a:cxnLst/>
              <a:rect l="l" t="t" r="r" b="b"/>
              <a:pathLst>
                <a:path w="77033" h="27622" extrusionOk="0">
                  <a:moveTo>
                    <a:pt x="24765" y="15240"/>
                  </a:moveTo>
                  <a:cubicBezTo>
                    <a:pt x="27623" y="13335"/>
                    <a:pt x="30480" y="12383"/>
                    <a:pt x="34290" y="12383"/>
                  </a:cubicBezTo>
                  <a:cubicBezTo>
                    <a:pt x="37148" y="12383"/>
                    <a:pt x="40005" y="12383"/>
                    <a:pt x="42863" y="13335"/>
                  </a:cubicBezTo>
                  <a:lnTo>
                    <a:pt x="75248" y="27623"/>
                  </a:lnTo>
                  <a:cubicBezTo>
                    <a:pt x="80010" y="24765"/>
                    <a:pt x="75248" y="20003"/>
                    <a:pt x="60960" y="12383"/>
                  </a:cubicBezTo>
                  <a:cubicBezTo>
                    <a:pt x="53340" y="8573"/>
                    <a:pt x="48577" y="6668"/>
                    <a:pt x="45720" y="5715"/>
                  </a:cubicBezTo>
                  <a:cubicBezTo>
                    <a:pt x="39052" y="2858"/>
                    <a:pt x="31433" y="953"/>
                    <a:pt x="23813" y="0"/>
                  </a:cubicBezTo>
                  <a:cubicBezTo>
                    <a:pt x="16192" y="0"/>
                    <a:pt x="10477" y="953"/>
                    <a:pt x="5715" y="3810"/>
                  </a:cubicBezTo>
                  <a:cubicBezTo>
                    <a:pt x="2858" y="5715"/>
                    <a:pt x="952" y="7620"/>
                    <a:pt x="0" y="9525"/>
                  </a:cubicBezTo>
                  <a:lnTo>
                    <a:pt x="17145" y="21908"/>
                  </a:lnTo>
                  <a:cubicBezTo>
                    <a:pt x="19050" y="18098"/>
                    <a:pt x="21908" y="16193"/>
                    <a:pt x="2476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5629272" y="2180187"/>
              <a:ext cx="80010" cy="46758"/>
            </a:xfrm>
            <a:custGeom>
              <a:avLst/>
              <a:gdLst/>
              <a:ahLst/>
              <a:cxnLst/>
              <a:rect l="l" t="t" r="r" b="b"/>
              <a:pathLst>
                <a:path w="80010" h="46758" extrusionOk="0">
                  <a:moveTo>
                    <a:pt x="20002" y="43901"/>
                  </a:moveTo>
                  <a:cubicBezTo>
                    <a:pt x="22860" y="41996"/>
                    <a:pt x="25717" y="41043"/>
                    <a:pt x="27623" y="40091"/>
                  </a:cubicBezTo>
                  <a:cubicBezTo>
                    <a:pt x="32385" y="38186"/>
                    <a:pt x="38100" y="37233"/>
                    <a:pt x="44767" y="37233"/>
                  </a:cubicBezTo>
                  <a:cubicBezTo>
                    <a:pt x="52388" y="37233"/>
                    <a:pt x="60008" y="39138"/>
                    <a:pt x="68580" y="41996"/>
                  </a:cubicBezTo>
                  <a:lnTo>
                    <a:pt x="80010" y="37233"/>
                  </a:lnTo>
                  <a:lnTo>
                    <a:pt x="50483" y="10563"/>
                  </a:lnTo>
                  <a:cubicBezTo>
                    <a:pt x="45720" y="5801"/>
                    <a:pt x="40958" y="2943"/>
                    <a:pt x="36195" y="1038"/>
                  </a:cubicBezTo>
                  <a:cubicBezTo>
                    <a:pt x="30480" y="-867"/>
                    <a:pt x="25717" y="86"/>
                    <a:pt x="20955" y="1991"/>
                  </a:cubicBezTo>
                  <a:cubicBezTo>
                    <a:pt x="15240" y="4848"/>
                    <a:pt x="11430" y="7706"/>
                    <a:pt x="9525" y="9611"/>
                  </a:cubicBezTo>
                  <a:lnTo>
                    <a:pt x="26670" y="21993"/>
                  </a:lnTo>
                  <a:cubicBezTo>
                    <a:pt x="26670" y="21041"/>
                    <a:pt x="27623" y="19136"/>
                    <a:pt x="28575" y="18183"/>
                  </a:cubicBezTo>
                  <a:cubicBezTo>
                    <a:pt x="30480" y="16278"/>
                    <a:pt x="32385" y="15326"/>
                    <a:pt x="34290" y="14373"/>
                  </a:cubicBezTo>
                  <a:cubicBezTo>
                    <a:pt x="37148" y="13421"/>
                    <a:pt x="40005" y="13421"/>
                    <a:pt x="43815" y="14373"/>
                  </a:cubicBezTo>
                  <a:cubicBezTo>
                    <a:pt x="47625" y="16278"/>
                    <a:pt x="51435" y="18183"/>
                    <a:pt x="55245" y="21993"/>
                  </a:cubicBezTo>
                  <a:lnTo>
                    <a:pt x="73342" y="35328"/>
                  </a:lnTo>
                  <a:lnTo>
                    <a:pt x="71438" y="36281"/>
                  </a:lnTo>
                  <a:cubicBezTo>
                    <a:pt x="54292" y="31518"/>
                    <a:pt x="40958" y="27708"/>
                    <a:pt x="31433" y="25803"/>
                  </a:cubicBezTo>
                  <a:cubicBezTo>
                    <a:pt x="20955" y="23898"/>
                    <a:pt x="13335" y="23898"/>
                    <a:pt x="9525" y="25803"/>
                  </a:cubicBezTo>
                  <a:cubicBezTo>
                    <a:pt x="7620" y="26756"/>
                    <a:pt x="5715" y="27708"/>
                    <a:pt x="3810" y="28661"/>
                  </a:cubicBezTo>
                  <a:cubicBezTo>
                    <a:pt x="1905" y="29613"/>
                    <a:pt x="952" y="30566"/>
                    <a:pt x="0" y="32471"/>
                  </a:cubicBezTo>
                  <a:lnTo>
                    <a:pt x="16192" y="46758"/>
                  </a:lnTo>
                  <a:cubicBezTo>
                    <a:pt x="16192" y="46758"/>
                    <a:pt x="18098" y="45806"/>
                    <a:pt x="20002" y="4390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5366384" y="2163124"/>
              <a:ext cx="518291" cy="331470"/>
            </a:xfrm>
            <a:custGeom>
              <a:avLst/>
              <a:gdLst/>
              <a:ahLst/>
              <a:cxnLst/>
              <a:rect l="l" t="t" r="r" b="b"/>
              <a:pathLst>
                <a:path w="518291" h="331470" extrusionOk="0">
                  <a:moveTo>
                    <a:pt x="83820" y="260985"/>
                  </a:moveTo>
                  <a:cubicBezTo>
                    <a:pt x="84773" y="260985"/>
                    <a:pt x="85725" y="260985"/>
                    <a:pt x="86677" y="261938"/>
                  </a:cubicBezTo>
                  <a:cubicBezTo>
                    <a:pt x="87630" y="262890"/>
                    <a:pt x="89535" y="263843"/>
                    <a:pt x="90488" y="264795"/>
                  </a:cubicBezTo>
                  <a:cubicBezTo>
                    <a:pt x="93345" y="267653"/>
                    <a:pt x="94298" y="272415"/>
                    <a:pt x="92392" y="278130"/>
                  </a:cubicBezTo>
                  <a:cubicBezTo>
                    <a:pt x="90488" y="283845"/>
                    <a:pt x="87630" y="289560"/>
                    <a:pt x="81915" y="294323"/>
                  </a:cubicBezTo>
                  <a:cubicBezTo>
                    <a:pt x="93345" y="301943"/>
                    <a:pt x="105727" y="305753"/>
                    <a:pt x="118110" y="307658"/>
                  </a:cubicBezTo>
                  <a:cubicBezTo>
                    <a:pt x="129540" y="308610"/>
                    <a:pt x="139065" y="305753"/>
                    <a:pt x="145732" y="300038"/>
                  </a:cubicBezTo>
                  <a:cubicBezTo>
                    <a:pt x="148590" y="297180"/>
                    <a:pt x="151448" y="293370"/>
                    <a:pt x="152400" y="289560"/>
                  </a:cubicBezTo>
                  <a:cubicBezTo>
                    <a:pt x="154305" y="284798"/>
                    <a:pt x="156210" y="280988"/>
                    <a:pt x="156210" y="275273"/>
                  </a:cubicBezTo>
                  <a:lnTo>
                    <a:pt x="170498" y="289560"/>
                  </a:lnTo>
                  <a:lnTo>
                    <a:pt x="193357" y="284798"/>
                  </a:lnTo>
                  <a:lnTo>
                    <a:pt x="129540" y="218123"/>
                  </a:lnTo>
                  <a:cubicBezTo>
                    <a:pt x="139065" y="209550"/>
                    <a:pt x="148590" y="201930"/>
                    <a:pt x="158115" y="193358"/>
                  </a:cubicBezTo>
                  <a:lnTo>
                    <a:pt x="206692" y="255270"/>
                  </a:lnTo>
                  <a:lnTo>
                    <a:pt x="231457" y="253365"/>
                  </a:lnTo>
                  <a:lnTo>
                    <a:pt x="174307" y="180023"/>
                  </a:lnTo>
                  <a:cubicBezTo>
                    <a:pt x="184785" y="171450"/>
                    <a:pt x="196215" y="163830"/>
                    <a:pt x="206692" y="156210"/>
                  </a:cubicBezTo>
                  <a:lnTo>
                    <a:pt x="221932" y="180023"/>
                  </a:lnTo>
                  <a:lnTo>
                    <a:pt x="213360" y="185738"/>
                  </a:lnTo>
                  <a:cubicBezTo>
                    <a:pt x="212407" y="186690"/>
                    <a:pt x="211455" y="187643"/>
                    <a:pt x="211455" y="189548"/>
                  </a:cubicBezTo>
                  <a:cubicBezTo>
                    <a:pt x="210502" y="190500"/>
                    <a:pt x="211455" y="192405"/>
                    <a:pt x="212407" y="193358"/>
                  </a:cubicBezTo>
                  <a:cubicBezTo>
                    <a:pt x="215265" y="197168"/>
                    <a:pt x="220980" y="200025"/>
                    <a:pt x="231457" y="201930"/>
                  </a:cubicBezTo>
                  <a:cubicBezTo>
                    <a:pt x="241935" y="203835"/>
                    <a:pt x="248602" y="203835"/>
                    <a:pt x="252413" y="200978"/>
                  </a:cubicBezTo>
                  <a:cubicBezTo>
                    <a:pt x="254317" y="200025"/>
                    <a:pt x="255270" y="198120"/>
                    <a:pt x="255270" y="197168"/>
                  </a:cubicBezTo>
                  <a:cubicBezTo>
                    <a:pt x="255270" y="195263"/>
                    <a:pt x="255270" y="193358"/>
                    <a:pt x="254317" y="192405"/>
                  </a:cubicBezTo>
                  <a:lnTo>
                    <a:pt x="223838" y="145733"/>
                  </a:lnTo>
                  <a:cubicBezTo>
                    <a:pt x="231457" y="140970"/>
                    <a:pt x="239077" y="135255"/>
                    <a:pt x="246698" y="130493"/>
                  </a:cubicBezTo>
                  <a:lnTo>
                    <a:pt x="291465" y="199073"/>
                  </a:lnTo>
                  <a:lnTo>
                    <a:pt x="314325" y="197168"/>
                  </a:lnTo>
                  <a:lnTo>
                    <a:pt x="263842" y="119063"/>
                  </a:lnTo>
                  <a:cubicBezTo>
                    <a:pt x="286703" y="104775"/>
                    <a:pt x="310515" y="92393"/>
                    <a:pt x="335280" y="80010"/>
                  </a:cubicBezTo>
                  <a:lnTo>
                    <a:pt x="347663" y="105728"/>
                  </a:lnTo>
                  <a:lnTo>
                    <a:pt x="307657" y="125730"/>
                  </a:lnTo>
                  <a:cubicBezTo>
                    <a:pt x="305753" y="126683"/>
                    <a:pt x="303848" y="128588"/>
                    <a:pt x="302895" y="130493"/>
                  </a:cubicBezTo>
                  <a:cubicBezTo>
                    <a:pt x="301942" y="133350"/>
                    <a:pt x="301942" y="135255"/>
                    <a:pt x="302895" y="137160"/>
                  </a:cubicBezTo>
                  <a:cubicBezTo>
                    <a:pt x="305753" y="141923"/>
                    <a:pt x="310515" y="146685"/>
                    <a:pt x="317182" y="149543"/>
                  </a:cubicBezTo>
                  <a:cubicBezTo>
                    <a:pt x="323850" y="153353"/>
                    <a:pt x="329565" y="154305"/>
                    <a:pt x="333375" y="152400"/>
                  </a:cubicBezTo>
                  <a:cubicBezTo>
                    <a:pt x="334328" y="151448"/>
                    <a:pt x="335280" y="150495"/>
                    <a:pt x="335280" y="149543"/>
                  </a:cubicBezTo>
                  <a:cubicBezTo>
                    <a:pt x="336232" y="148590"/>
                    <a:pt x="336232" y="147638"/>
                    <a:pt x="335280" y="145733"/>
                  </a:cubicBezTo>
                  <a:lnTo>
                    <a:pt x="331470" y="139065"/>
                  </a:lnTo>
                  <a:cubicBezTo>
                    <a:pt x="330517" y="138113"/>
                    <a:pt x="330517" y="136208"/>
                    <a:pt x="331470" y="135255"/>
                  </a:cubicBezTo>
                  <a:cubicBezTo>
                    <a:pt x="331470" y="134303"/>
                    <a:pt x="332423" y="132398"/>
                    <a:pt x="333375" y="132398"/>
                  </a:cubicBezTo>
                  <a:lnTo>
                    <a:pt x="355282" y="120968"/>
                  </a:lnTo>
                  <a:lnTo>
                    <a:pt x="371475" y="153353"/>
                  </a:lnTo>
                  <a:lnTo>
                    <a:pt x="394335" y="154305"/>
                  </a:lnTo>
                  <a:lnTo>
                    <a:pt x="352425" y="71438"/>
                  </a:lnTo>
                  <a:cubicBezTo>
                    <a:pt x="378142" y="60008"/>
                    <a:pt x="403860" y="48578"/>
                    <a:pt x="431482" y="39053"/>
                  </a:cubicBezTo>
                  <a:lnTo>
                    <a:pt x="442913" y="69533"/>
                  </a:lnTo>
                  <a:cubicBezTo>
                    <a:pt x="436245" y="65723"/>
                    <a:pt x="429578" y="62865"/>
                    <a:pt x="422910" y="60960"/>
                  </a:cubicBezTo>
                  <a:cubicBezTo>
                    <a:pt x="417195" y="59055"/>
                    <a:pt x="411480" y="59055"/>
                    <a:pt x="408623" y="60960"/>
                  </a:cubicBezTo>
                  <a:cubicBezTo>
                    <a:pt x="401003" y="63818"/>
                    <a:pt x="395288" y="68580"/>
                    <a:pt x="391478" y="75248"/>
                  </a:cubicBezTo>
                  <a:cubicBezTo>
                    <a:pt x="387667" y="81915"/>
                    <a:pt x="387667" y="88583"/>
                    <a:pt x="389573" y="95250"/>
                  </a:cubicBezTo>
                  <a:cubicBezTo>
                    <a:pt x="392430" y="102870"/>
                    <a:pt x="399098" y="108585"/>
                    <a:pt x="408623" y="113348"/>
                  </a:cubicBezTo>
                  <a:cubicBezTo>
                    <a:pt x="418148" y="118110"/>
                    <a:pt x="427673" y="119063"/>
                    <a:pt x="434340" y="117158"/>
                  </a:cubicBezTo>
                  <a:cubicBezTo>
                    <a:pt x="437198" y="116205"/>
                    <a:pt x="441007" y="113348"/>
                    <a:pt x="443865" y="110490"/>
                  </a:cubicBezTo>
                  <a:cubicBezTo>
                    <a:pt x="446723" y="107633"/>
                    <a:pt x="450532" y="103823"/>
                    <a:pt x="453390" y="98108"/>
                  </a:cubicBezTo>
                  <a:lnTo>
                    <a:pt x="460057" y="116205"/>
                  </a:lnTo>
                  <a:lnTo>
                    <a:pt x="482917" y="120968"/>
                  </a:lnTo>
                  <a:lnTo>
                    <a:pt x="468630" y="80963"/>
                  </a:lnTo>
                  <a:cubicBezTo>
                    <a:pt x="470535" y="75248"/>
                    <a:pt x="473392" y="71438"/>
                    <a:pt x="476250" y="67628"/>
                  </a:cubicBezTo>
                  <a:cubicBezTo>
                    <a:pt x="480060" y="63818"/>
                    <a:pt x="482917" y="60960"/>
                    <a:pt x="486728" y="60008"/>
                  </a:cubicBezTo>
                  <a:cubicBezTo>
                    <a:pt x="488632" y="59055"/>
                    <a:pt x="490538" y="59055"/>
                    <a:pt x="492442" y="60960"/>
                  </a:cubicBezTo>
                  <a:cubicBezTo>
                    <a:pt x="494348" y="61913"/>
                    <a:pt x="496253" y="63818"/>
                    <a:pt x="497205" y="65723"/>
                  </a:cubicBezTo>
                  <a:cubicBezTo>
                    <a:pt x="499110" y="69533"/>
                    <a:pt x="499110" y="75248"/>
                    <a:pt x="499110" y="80963"/>
                  </a:cubicBezTo>
                  <a:cubicBezTo>
                    <a:pt x="498157" y="86678"/>
                    <a:pt x="497205" y="93345"/>
                    <a:pt x="495300" y="99060"/>
                  </a:cubicBezTo>
                  <a:lnTo>
                    <a:pt x="516255" y="104775"/>
                  </a:lnTo>
                  <a:cubicBezTo>
                    <a:pt x="519113" y="91440"/>
                    <a:pt x="519113" y="80010"/>
                    <a:pt x="515303" y="69533"/>
                  </a:cubicBezTo>
                  <a:cubicBezTo>
                    <a:pt x="512445" y="61913"/>
                    <a:pt x="506730" y="55245"/>
                    <a:pt x="498157" y="50483"/>
                  </a:cubicBezTo>
                  <a:cubicBezTo>
                    <a:pt x="489585" y="44768"/>
                    <a:pt x="481965" y="43815"/>
                    <a:pt x="476250" y="45720"/>
                  </a:cubicBezTo>
                  <a:cubicBezTo>
                    <a:pt x="473392" y="46673"/>
                    <a:pt x="470535" y="48578"/>
                    <a:pt x="467678" y="50483"/>
                  </a:cubicBezTo>
                  <a:cubicBezTo>
                    <a:pt x="464820" y="52388"/>
                    <a:pt x="461963" y="56198"/>
                    <a:pt x="459105" y="59055"/>
                  </a:cubicBezTo>
                  <a:lnTo>
                    <a:pt x="450532" y="34290"/>
                  </a:lnTo>
                  <a:cubicBezTo>
                    <a:pt x="470535" y="27623"/>
                    <a:pt x="490538" y="21908"/>
                    <a:pt x="511492" y="16193"/>
                  </a:cubicBezTo>
                  <a:lnTo>
                    <a:pt x="506730" y="12383"/>
                  </a:lnTo>
                  <a:lnTo>
                    <a:pt x="506730" y="12383"/>
                  </a:lnTo>
                  <a:lnTo>
                    <a:pt x="505778" y="11430"/>
                  </a:lnTo>
                  <a:lnTo>
                    <a:pt x="493395" y="0"/>
                  </a:lnTo>
                  <a:cubicBezTo>
                    <a:pt x="295275" y="52388"/>
                    <a:pt x="122873" y="168593"/>
                    <a:pt x="0" y="325755"/>
                  </a:cubicBezTo>
                  <a:lnTo>
                    <a:pt x="20955" y="331470"/>
                  </a:lnTo>
                  <a:cubicBezTo>
                    <a:pt x="40957" y="306705"/>
                    <a:pt x="61913" y="282893"/>
                    <a:pt x="83820" y="260985"/>
                  </a:cubicBezTo>
                  <a:close/>
                  <a:moveTo>
                    <a:pt x="436245" y="93345"/>
                  </a:moveTo>
                  <a:cubicBezTo>
                    <a:pt x="432435" y="97155"/>
                    <a:pt x="427673" y="100013"/>
                    <a:pt x="423863" y="101918"/>
                  </a:cubicBezTo>
                  <a:cubicBezTo>
                    <a:pt x="421005" y="102870"/>
                    <a:pt x="418148" y="102870"/>
                    <a:pt x="416242" y="101918"/>
                  </a:cubicBezTo>
                  <a:cubicBezTo>
                    <a:pt x="413385" y="100965"/>
                    <a:pt x="412432" y="99060"/>
                    <a:pt x="411480" y="97155"/>
                  </a:cubicBezTo>
                  <a:cubicBezTo>
                    <a:pt x="409575" y="92393"/>
                    <a:pt x="410528" y="88583"/>
                    <a:pt x="412432" y="84773"/>
                  </a:cubicBezTo>
                  <a:cubicBezTo>
                    <a:pt x="414338" y="80010"/>
                    <a:pt x="417195" y="77153"/>
                    <a:pt x="421957" y="76200"/>
                  </a:cubicBezTo>
                  <a:cubicBezTo>
                    <a:pt x="425767" y="75248"/>
                    <a:pt x="429578" y="74295"/>
                    <a:pt x="434340" y="75248"/>
                  </a:cubicBezTo>
                  <a:cubicBezTo>
                    <a:pt x="439103" y="75248"/>
                    <a:pt x="443865" y="77153"/>
                    <a:pt x="447675" y="79058"/>
                  </a:cubicBezTo>
                  <a:cubicBezTo>
                    <a:pt x="443865" y="83820"/>
                    <a:pt x="440055" y="89535"/>
                    <a:pt x="436245" y="93345"/>
                  </a:cubicBezTo>
                  <a:close/>
                  <a:moveTo>
                    <a:pt x="115252" y="231458"/>
                  </a:moveTo>
                  <a:lnTo>
                    <a:pt x="140970" y="258127"/>
                  </a:lnTo>
                  <a:cubicBezTo>
                    <a:pt x="140017" y="265748"/>
                    <a:pt x="138113" y="272415"/>
                    <a:pt x="136207" y="278130"/>
                  </a:cubicBezTo>
                  <a:cubicBezTo>
                    <a:pt x="134302" y="283845"/>
                    <a:pt x="131445" y="287655"/>
                    <a:pt x="128588" y="291465"/>
                  </a:cubicBezTo>
                  <a:cubicBezTo>
                    <a:pt x="125730" y="294323"/>
                    <a:pt x="121920" y="296228"/>
                    <a:pt x="118110" y="297180"/>
                  </a:cubicBezTo>
                  <a:cubicBezTo>
                    <a:pt x="114300" y="298133"/>
                    <a:pt x="110490" y="298133"/>
                    <a:pt x="106680" y="297180"/>
                  </a:cubicBezTo>
                  <a:cubicBezTo>
                    <a:pt x="106680" y="297180"/>
                    <a:pt x="105727" y="296228"/>
                    <a:pt x="105727" y="296228"/>
                  </a:cubicBezTo>
                  <a:cubicBezTo>
                    <a:pt x="105727" y="295275"/>
                    <a:pt x="105727" y="295275"/>
                    <a:pt x="105727" y="295275"/>
                  </a:cubicBezTo>
                  <a:cubicBezTo>
                    <a:pt x="110490" y="288608"/>
                    <a:pt x="113348" y="282893"/>
                    <a:pt x="115252" y="277178"/>
                  </a:cubicBezTo>
                  <a:cubicBezTo>
                    <a:pt x="117157" y="271463"/>
                    <a:pt x="116205" y="266700"/>
                    <a:pt x="114300" y="264795"/>
                  </a:cubicBezTo>
                  <a:cubicBezTo>
                    <a:pt x="112395" y="262890"/>
                    <a:pt x="109538" y="260985"/>
                    <a:pt x="104775" y="259080"/>
                  </a:cubicBezTo>
                  <a:cubicBezTo>
                    <a:pt x="100965" y="258127"/>
                    <a:pt x="96202" y="257175"/>
                    <a:pt x="91440" y="256223"/>
                  </a:cubicBezTo>
                  <a:cubicBezTo>
                    <a:pt x="98107" y="246698"/>
                    <a:pt x="106680" y="239077"/>
                    <a:pt x="115252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5730238" y="2140744"/>
              <a:ext cx="72130" cy="40481"/>
            </a:xfrm>
            <a:custGeom>
              <a:avLst/>
              <a:gdLst/>
              <a:ahLst/>
              <a:cxnLst/>
              <a:rect l="l" t="t" r="r" b="b"/>
              <a:pathLst>
                <a:path w="72130" h="40481" extrusionOk="0">
                  <a:moveTo>
                    <a:pt x="22860" y="17621"/>
                  </a:moveTo>
                  <a:cubicBezTo>
                    <a:pt x="25718" y="16669"/>
                    <a:pt x="29527" y="16669"/>
                    <a:pt x="32385" y="16669"/>
                  </a:cubicBezTo>
                  <a:cubicBezTo>
                    <a:pt x="35243" y="16669"/>
                    <a:pt x="38100" y="17621"/>
                    <a:pt x="40958" y="19526"/>
                  </a:cubicBezTo>
                  <a:lnTo>
                    <a:pt x="69533" y="40481"/>
                  </a:lnTo>
                  <a:cubicBezTo>
                    <a:pt x="75248" y="38576"/>
                    <a:pt x="71438" y="32861"/>
                    <a:pt x="59055" y="22384"/>
                  </a:cubicBezTo>
                  <a:cubicBezTo>
                    <a:pt x="52388" y="16669"/>
                    <a:pt x="48577" y="13811"/>
                    <a:pt x="45720" y="11906"/>
                  </a:cubicBezTo>
                  <a:cubicBezTo>
                    <a:pt x="40005" y="7144"/>
                    <a:pt x="33338" y="3334"/>
                    <a:pt x="25718" y="1429"/>
                  </a:cubicBezTo>
                  <a:cubicBezTo>
                    <a:pt x="19050" y="-476"/>
                    <a:pt x="12383" y="-476"/>
                    <a:pt x="7620" y="1429"/>
                  </a:cubicBezTo>
                  <a:cubicBezTo>
                    <a:pt x="4763" y="2381"/>
                    <a:pt x="1905" y="4286"/>
                    <a:pt x="0" y="5239"/>
                  </a:cubicBezTo>
                  <a:lnTo>
                    <a:pt x="14288" y="21431"/>
                  </a:lnTo>
                  <a:cubicBezTo>
                    <a:pt x="17145" y="20479"/>
                    <a:pt x="20002" y="18574"/>
                    <a:pt x="22860" y="1762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6128206" y="2241837"/>
              <a:ext cx="60187" cy="55030"/>
            </a:xfrm>
            <a:custGeom>
              <a:avLst/>
              <a:gdLst/>
              <a:ahLst/>
              <a:cxnLst/>
              <a:rect l="l" t="t" r="r" b="b"/>
              <a:pathLst>
                <a:path w="60187" h="55030" extrusionOk="0">
                  <a:moveTo>
                    <a:pt x="19230" y="17489"/>
                  </a:moveTo>
                  <a:cubicBezTo>
                    <a:pt x="23041" y="15584"/>
                    <a:pt x="27803" y="14631"/>
                    <a:pt x="32566" y="14631"/>
                  </a:cubicBezTo>
                  <a:lnTo>
                    <a:pt x="43996" y="15584"/>
                  </a:lnTo>
                  <a:lnTo>
                    <a:pt x="36375" y="1296"/>
                  </a:lnTo>
                  <a:lnTo>
                    <a:pt x="25898" y="344"/>
                  </a:lnTo>
                  <a:cubicBezTo>
                    <a:pt x="19230" y="-609"/>
                    <a:pt x="13516" y="344"/>
                    <a:pt x="8753" y="4154"/>
                  </a:cubicBezTo>
                  <a:cubicBezTo>
                    <a:pt x="3991" y="7011"/>
                    <a:pt x="1133" y="10821"/>
                    <a:pt x="180" y="16536"/>
                  </a:cubicBezTo>
                  <a:cubicBezTo>
                    <a:pt x="-772" y="25109"/>
                    <a:pt x="2086" y="33681"/>
                    <a:pt x="7800" y="41301"/>
                  </a:cubicBezTo>
                  <a:cubicBezTo>
                    <a:pt x="14468" y="48921"/>
                    <a:pt x="22088" y="53684"/>
                    <a:pt x="30661" y="54636"/>
                  </a:cubicBezTo>
                  <a:cubicBezTo>
                    <a:pt x="36375" y="55589"/>
                    <a:pt x="42091" y="54636"/>
                    <a:pt x="46853" y="53684"/>
                  </a:cubicBezTo>
                  <a:cubicBezTo>
                    <a:pt x="51616" y="52731"/>
                    <a:pt x="56378" y="50826"/>
                    <a:pt x="60188" y="47969"/>
                  </a:cubicBezTo>
                  <a:lnTo>
                    <a:pt x="52568" y="31776"/>
                  </a:lnTo>
                  <a:cubicBezTo>
                    <a:pt x="47805" y="34634"/>
                    <a:pt x="43043" y="37491"/>
                    <a:pt x="37328" y="39396"/>
                  </a:cubicBezTo>
                  <a:cubicBezTo>
                    <a:pt x="31613" y="41301"/>
                    <a:pt x="26850" y="41301"/>
                    <a:pt x="22088" y="41301"/>
                  </a:cubicBezTo>
                  <a:cubicBezTo>
                    <a:pt x="19230" y="41301"/>
                    <a:pt x="16373" y="39396"/>
                    <a:pt x="14468" y="36539"/>
                  </a:cubicBezTo>
                  <a:cubicBezTo>
                    <a:pt x="12563" y="33681"/>
                    <a:pt x="11611" y="30824"/>
                    <a:pt x="11611" y="27014"/>
                  </a:cubicBezTo>
                  <a:cubicBezTo>
                    <a:pt x="12563" y="23204"/>
                    <a:pt x="15421" y="20346"/>
                    <a:pt x="19230" y="1748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6304220" y="2196423"/>
              <a:ext cx="62287" cy="78143"/>
            </a:xfrm>
            <a:custGeom>
              <a:avLst/>
              <a:gdLst/>
              <a:ahLst/>
              <a:cxnLst/>
              <a:rect l="l" t="t" r="r" b="b"/>
              <a:pathLst>
                <a:path w="62287" h="78143" extrusionOk="0">
                  <a:moveTo>
                    <a:pt x="23235" y="22899"/>
                  </a:moveTo>
                  <a:cubicBezTo>
                    <a:pt x="27045" y="20041"/>
                    <a:pt x="31808" y="19089"/>
                    <a:pt x="36570" y="20994"/>
                  </a:cubicBezTo>
                  <a:lnTo>
                    <a:pt x="57525" y="26709"/>
                  </a:lnTo>
                  <a:lnTo>
                    <a:pt x="62288" y="9564"/>
                  </a:lnTo>
                  <a:lnTo>
                    <a:pt x="30855" y="991"/>
                  </a:lnTo>
                  <a:cubicBezTo>
                    <a:pt x="24188" y="-914"/>
                    <a:pt x="18473" y="39"/>
                    <a:pt x="12758" y="2896"/>
                  </a:cubicBezTo>
                  <a:cubicBezTo>
                    <a:pt x="7043" y="5754"/>
                    <a:pt x="3233" y="10516"/>
                    <a:pt x="1328" y="16231"/>
                  </a:cubicBezTo>
                  <a:cubicBezTo>
                    <a:pt x="-577" y="23851"/>
                    <a:pt x="-577" y="33376"/>
                    <a:pt x="2280" y="43854"/>
                  </a:cubicBezTo>
                  <a:cubicBezTo>
                    <a:pt x="5138" y="54331"/>
                    <a:pt x="9900" y="65761"/>
                    <a:pt x="16568" y="78144"/>
                  </a:cubicBezTo>
                  <a:lnTo>
                    <a:pt x="24188" y="75286"/>
                  </a:lnTo>
                  <a:cubicBezTo>
                    <a:pt x="20378" y="67666"/>
                    <a:pt x="17520" y="60046"/>
                    <a:pt x="16568" y="52426"/>
                  </a:cubicBezTo>
                  <a:cubicBezTo>
                    <a:pt x="15615" y="44806"/>
                    <a:pt x="15615" y="39091"/>
                    <a:pt x="16568" y="33376"/>
                  </a:cubicBezTo>
                  <a:cubicBezTo>
                    <a:pt x="16568" y="29566"/>
                    <a:pt x="19425" y="25756"/>
                    <a:pt x="23235" y="2289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6667143" y="2388355"/>
              <a:ext cx="87539" cy="98620"/>
            </a:xfrm>
            <a:custGeom>
              <a:avLst/>
              <a:gdLst/>
              <a:ahLst/>
              <a:cxnLst/>
              <a:rect l="l" t="t" r="r" b="b"/>
              <a:pathLst>
                <a:path w="87539" h="98620" extrusionOk="0">
                  <a:moveTo>
                    <a:pt x="52745" y="513"/>
                  </a:moveTo>
                  <a:cubicBezTo>
                    <a:pt x="45125" y="2418"/>
                    <a:pt x="41315" y="7180"/>
                    <a:pt x="39410" y="17658"/>
                  </a:cubicBezTo>
                  <a:cubicBezTo>
                    <a:pt x="37505" y="28135"/>
                    <a:pt x="38457" y="40518"/>
                    <a:pt x="43220" y="52900"/>
                  </a:cubicBezTo>
                  <a:cubicBezTo>
                    <a:pt x="34647" y="55758"/>
                    <a:pt x="26075" y="54805"/>
                    <a:pt x="18455" y="51948"/>
                  </a:cubicBezTo>
                  <a:cubicBezTo>
                    <a:pt x="20360" y="49090"/>
                    <a:pt x="20360" y="46233"/>
                    <a:pt x="20360" y="44328"/>
                  </a:cubicBezTo>
                  <a:cubicBezTo>
                    <a:pt x="20360" y="41470"/>
                    <a:pt x="20360" y="39565"/>
                    <a:pt x="19407" y="38613"/>
                  </a:cubicBezTo>
                  <a:cubicBezTo>
                    <a:pt x="17502" y="36708"/>
                    <a:pt x="14645" y="35755"/>
                    <a:pt x="11787" y="35755"/>
                  </a:cubicBezTo>
                  <a:cubicBezTo>
                    <a:pt x="8930" y="36708"/>
                    <a:pt x="5120" y="37660"/>
                    <a:pt x="3215" y="40518"/>
                  </a:cubicBezTo>
                  <a:cubicBezTo>
                    <a:pt x="357" y="43375"/>
                    <a:pt x="-595" y="47185"/>
                    <a:pt x="357" y="51948"/>
                  </a:cubicBezTo>
                  <a:cubicBezTo>
                    <a:pt x="1310" y="56710"/>
                    <a:pt x="4167" y="60520"/>
                    <a:pt x="7977" y="64330"/>
                  </a:cubicBezTo>
                  <a:lnTo>
                    <a:pt x="1310" y="95763"/>
                  </a:lnTo>
                  <a:lnTo>
                    <a:pt x="12740" y="98620"/>
                  </a:lnTo>
                  <a:lnTo>
                    <a:pt x="13692" y="67188"/>
                  </a:lnTo>
                  <a:cubicBezTo>
                    <a:pt x="27027" y="70998"/>
                    <a:pt x="39410" y="71950"/>
                    <a:pt x="50840" y="70045"/>
                  </a:cubicBezTo>
                  <a:cubicBezTo>
                    <a:pt x="62270" y="69093"/>
                    <a:pt x="70842" y="65283"/>
                    <a:pt x="76557" y="58615"/>
                  </a:cubicBezTo>
                  <a:cubicBezTo>
                    <a:pt x="87987" y="46233"/>
                    <a:pt x="93702" y="23373"/>
                    <a:pt x="77510" y="5275"/>
                  </a:cubicBezTo>
                  <a:cubicBezTo>
                    <a:pt x="72747" y="2418"/>
                    <a:pt x="65127" y="-1392"/>
                    <a:pt x="52745" y="513"/>
                  </a:cubicBezTo>
                  <a:close/>
                  <a:moveTo>
                    <a:pt x="70842" y="29088"/>
                  </a:moveTo>
                  <a:cubicBezTo>
                    <a:pt x="69890" y="33850"/>
                    <a:pt x="67985" y="37660"/>
                    <a:pt x="65127" y="41470"/>
                  </a:cubicBezTo>
                  <a:cubicBezTo>
                    <a:pt x="62270" y="44328"/>
                    <a:pt x="59412" y="47185"/>
                    <a:pt x="56555" y="48138"/>
                  </a:cubicBezTo>
                  <a:cubicBezTo>
                    <a:pt x="53697" y="50043"/>
                    <a:pt x="51792" y="50995"/>
                    <a:pt x="49887" y="50995"/>
                  </a:cubicBezTo>
                  <a:cubicBezTo>
                    <a:pt x="47982" y="44328"/>
                    <a:pt x="47982" y="37660"/>
                    <a:pt x="47982" y="32898"/>
                  </a:cubicBezTo>
                  <a:cubicBezTo>
                    <a:pt x="47982" y="27183"/>
                    <a:pt x="49887" y="23373"/>
                    <a:pt x="51792" y="21468"/>
                  </a:cubicBezTo>
                  <a:cubicBezTo>
                    <a:pt x="54650" y="18610"/>
                    <a:pt x="57507" y="16705"/>
                    <a:pt x="60365" y="16705"/>
                  </a:cubicBezTo>
                  <a:cubicBezTo>
                    <a:pt x="63222" y="15753"/>
                    <a:pt x="66080" y="16705"/>
                    <a:pt x="67985" y="18610"/>
                  </a:cubicBezTo>
                  <a:cubicBezTo>
                    <a:pt x="69890" y="21468"/>
                    <a:pt x="70842" y="25278"/>
                    <a:pt x="70842" y="290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6644398" y="2477449"/>
              <a:ext cx="71922" cy="76930"/>
            </a:xfrm>
            <a:custGeom>
              <a:avLst/>
              <a:gdLst/>
              <a:ahLst/>
              <a:cxnLst/>
              <a:rect l="l" t="t" r="r" b="b"/>
              <a:pathLst>
                <a:path w="71922" h="76930" extrusionOk="0">
                  <a:moveTo>
                    <a:pt x="47868" y="60008"/>
                  </a:moveTo>
                  <a:cubicBezTo>
                    <a:pt x="41200" y="59055"/>
                    <a:pt x="36438" y="56198"/>
                    <a:pt x="31675" y="50483"/>
                  </a:cubicBezTo>
                  <a:cubicBezTo>
                    <a:pt x="24055" y="40958"/>
                    <a:pt x="17388" y="32385"/>
                    <a:pt x="13578" y="23813"/>
                  </a:cubicBezTo>
                  <a:cubicBezTo>
                    <a:pt x="9768" y="15240"/>
                    <a:pt x="7863" y="7620"/>
                    <a:pt x="7863" y="952"/>
                  </a:cubicBezTo>
                  <a:lnTo>
                    <a:pt x="243" y="0"/>
                  </a:lnTo>
                  <a:cubicBezTo>
                    <a:pt x="-710" y="10477"/>
                    <a:pt x="1195" y="20955"/>
                    <a:pt x="5005" y="32385"/>
                  </a:cubicBezTo>
                  <a:cubicBezTo>
                    <a:pt x="8815" y="43815"/>
                    <a:pt x="15483" y="54293"/>
                    <a:pt x="23103" y="63818"/>
                  </a:cubicBezTo>
                  <a:cubicBezTo>
                    <a:pt x="28818" y="70485"/>
                    <a:pt x="36438" y="75248"/>
                    <a:pt x="44058" y="76200"/>
                  </a:cubicBezTo>
                  <a:cubicBezTo>
                    <a:pt x="51678" y="78105"/>
                    <a:pt x="58345" y="76200"/>
                    <a:pt x="64060" y="71438"/>
                  </a:cubicBezTo>
                  <a:cubicBezTo>
                    <a:pt x="68823" y="67627"/>
                    <a:pt x="71680" y="60960"/>
                    <a:pt x="71680" y="52388"/>
                  </a:cubicBezTo>
                  <a:cubicBezTo>
                    <a:pt x="72633" y="43815"/>
                    <a:pt x="70728" y="37148"/>
                    <a:pt x="66918" y="32385"/>
                  </a:cubicBezTo>
                  <a:cubicBezTo>
                    <a:pt x="65013" y="29527"/>
                    <a:pt x="62155" y="27623"/>
                    <a:pt x="58345" y="26670"/>
                  </a:cubicBezTo>
                  <a:cubicBezTo>
                    <a:pt x="54535" y="24765"/>
                    <a:pt x="50725" y="23813"/>
                    <a:pt x="45963" y="23813"/>
                  </a:cubicBezTo>
                  <a:lnTo>
                    <a:pt x="45010" y="41910"/>
                  </a:lnTo>
                  <a:cubicBezTo>
                    <a:pt x="48820" y="41910"/>
                    <a:pt x="51678" y="41910"/>
                    <a:pt x="55488" y="42863"/>
                  </a:cubicBezTo>
                  <a:cubicBezTo>
                    <a:pt x="59298" y="43815"/>
                    <a:pt x="61203" y="44768"/>
                    <a:pt x="63108" y="46673"/>
                  </a:cubicBezTo>
                  <a:cubicBezTo>
                    <a:pt x="65013" y="48577"/>
                    <a:pt x="65013" y="49530"/>
                    <a:pt x="65013" y="51435"/>
                  </a:cubicBezTo>
                  <a:cubicBezTo>
                    <a:pt x="65013" y="53340"/>
                    <a:pt x="65013" y="55245"/>
                    <a:pt x="63108" y="56198"/>
                  </a:cubicBezTo>
                  <a:cubicBezTo>
                    <a:pt x="59298" y="60008"/>
                    <a:pt x="54535" y="60960"/>
                    <a:pt x="47868" y="6000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5945504" y="2138362"/>
              <a:ext cx="782002" cy="306704"/>
            </a:xfrm>
            <a:custGeom>
              <a:avLst/>
              <a:gdLst/>
              <a:ahLst/>
              <a:cxnLst/>
              <a:rect l="l" t="t" r="r" b="b"/>
              <a:pathLst>
                <a:path w="782002" h="306704" extrusionOk="0">
                  <a:moveTo>
                    <a:pt x="26670" y="97155"/>
                  </a:moveTo>
                  <a:cubicBezTo>
                    <a:pt x="37148" y="103823"/>
                    <a:pt x="46673" y="107632"/>
                    <a:pt x="56198" y="106680"/>
                  </a:cubicBezTo>
                  <a:cubicBezTo>
                    <a:pt x="62865" y="105727"/>
                    <a:pt x="68580" y="102870"/>
                    <a:pt x="73342" y="97155"/>
                  </a:cubicBezTo>
                  <a:cubicBezTo>
                    <a:pt x="78105" y="91440"/>
                    <a:pt x="80010" y="84773"/>
                    <a:pt x="79058" y="77152"/>
                  </a:cubicBezTo>
                  <a:cubicBezTo>
                    <a:pt x="79058" y="74295"/>
                    <a:pt x="78105" y="71438"/>
                    <a:pt x="77153" y="68580"/>
                  </a:cubicBezTo>
                  <a:cubicBezTo>
                    <a:pt x="76200" y="65723"/>
                    <a:pt x="74295" y="63818"/>
                    <a:pt x="72390" y="60960"/>
                  </a:cubicBezTo>
                  <a:cubicBezTo>
                    <a:pt x="77153" y="63818"/>
                    <a:pt x="80963" y="65723"/>
                    <a:pt x="84773" y="67627"/>
                  </a:cubicBezTo>
                  <a:cubicBezTo>
                    <a:pt x="88583" y="69532"/>
                    <a:pt x="92392" y="69532"/>
                    <a:pt x="96203" y="69532"/>
                  </a:cubicBezTo>
                  <a:cubicBezTo>
                    <a:pt x="100013" y="68580"/>
                    <a:pt x="102870" y="67627"/>
                    <a:pt x="104775" y="66675"/>
                  </a:cubicBezTo>
                  <a:lnTo>
                    <a:pt x="107633" y="98107"/>
                  </a:lnTo>
                  <a:lnTo>
                    <a:pt x="128588" y="107632"/>
                  </a:lnTo>
                  <a:lnTo>
                    <a:pt x="120015" y="15240"/>
                  </a:lnTo>
                  <a:cubicBezTo>
                    <a:pt x="132398" y="14288"/>
                    <a:pt x="143828" y="14288"/>
                    <a:pt x="156210" y="14288"/>
                  </a:cubicBezTo>
                  <a:cubicBezTo>
                    <a:pt x="158115" y="14288"/>
                    <a:pt x="160020" y="14288"/>
                    <a:pt x="161925" y="14288"/>
                  </a:cubicBezTo>
                  <a:lnTo>
                    <a:pt x="160020" y="51435"/>
                  </a:lnTo>
                  <a:lnTo>
                    <a:pt x="153353" y="51435"/>
                  </a:lnTo>
                  <a:cubicBezTo>
                    <a:pt x="151448" y="51435"/>
                    <a:pt x="150495" y="51435"/>
                    <a:pt x="149542" y="53340"/>
                  </a:cubicBezTo>
                  <a:cubicBezTo>
                    <a:pt x="148590" y="54293"/>
                    <a:pt x="147638" y="55245"/>
                    <a:pt x="147638" y="57150"/>
                  </a:cubicBezTo>
                  <a:cubicBezTo>
                    <a:pt x="147638" y="60960"/>
                    <a:pt x="151448" y="66675"/>
                    <a:pt x="158115" y="74295"/>
                  </a:cubicBezTo>
                  <a:cubicBezTo>
                    <a:pt x="165735" y="81915"/>
                    <a:pt x="170498" y="86677"/>
                    <a:pt x="174308" y="86677"/>
                  </a:cubicBezTo>
                  <a:cubicBezTo>
                    <a:pt x="175260" y="86677"/>
                    <a:pt x="176213" y="85725"/>
                    <a:pt x="177165" y="84773"/>
                  </a:cubicBezTo>
                  <a:cubicBezTo>
                    <a:pt x="178117" y="82868"/>
                    <a:pt x="179070" y="81915"/>
                    <a:pt x="179070" y="80010"/>
                  </a:cubicBezTo>
                  <a:lnTo>
                    <a:pt x="179070" y="71438"/>
                  </a:lnTo>
                  <a:lnTo>
                    <a:pt x="212408" y="73343"/>
                  </a:lnTo>
                  <a:lnTo>
                    <a:pt x="211455" y="98107"/>
                  </a:lnTo>
                  <a:lnTo>
                    <a:pt x="231458" y="112395"/>
                  </a:lnTo>
                  <a:lnTo>
                    <a:pt x="236220" y="19050"/>
                  </a:lnTo>
                  <a:cubicBezTo>
                    <a:pt x="264795" y="21907"/>
                    <a:pt x="292417" y="25718"/>
                    <a:pt x="320040" y="30480"/>
                  </a:cubicBezTo>
                  <a:lnTo>
                    <a:pt x="317183" y="45720"/>
                  </a:lnTo>
                  <a:lnTo>
                    <a:pt x="288608" y="40957"/>
                  </a:lnTo>
                  <a:cubicBezTo>
                    <a:pt x="281940" y="40005"/>
                    <a:pt x="275273" y="40957"/>
                    <a:pt x="269558" y="44768"/>
                  </a:cubicBezTo>
                  <a:cubicBezTo>
                    <a:pt x="263842" y="48577"/>
                    <a:pt x="260985" y="53340"/>
                    <a:pt x="260033" y="59055"/>
                  </a:cubicBezTo>
                  <a:cubicBezTo>
                    <a:pt x="258128" y="67627"/>
                    <a:pt x="259080" y="77152"/>
                    <a:pt x="262890" y="87630"/>
                  </a:cubicBezTo>
                  <a:cubicBezTo>
                    <a:pt x="265748" y="98107"/>
                    <a:pt x="271463" y="108585"/>
                    <a:pt x="278130" y="119063"/>
                  </a:cubicBezTo>
                  <a:lnTo>
                    <a:pt x="285750" y="116205"/>
                  </a:lnTo>
                  <a:cubicBezTo>
                    <a:pt x="280988" y="109538"/>
                    <a:pt x="277178" y="102870"/>
                    <a:pt x="275273" y="96202"/>
                  </a:cubicBezTo>
                  <a:cubicBezTo>
                    <a:pt x="273367" y="88582"/>
                    <a:pt x="273367" y="81915"/>
                    <a:pt x="274320" y="75248"/>
                  </a:cubicBezTo>
                  <a:cubicBezTo>
                    <a:pt x="275273" y="70485"/>
                    <a:pt x="277178" y="66675"/>
                    <a:pt x="281940" y="63818"/>
                  </a:cubicBezTo>
                  <a:cubicBezTo>
                    <a:pt x="285750" y="60960"/>
                    <a:pt x="290513" y="60007"/>
                    <a:pt x="295275" y="60960"/>
                  </a:cubicBezTo>
                  <a:lnTo>
                    <a:pt x="315278" y="64770"/>
                  </a:lnTo>
                  <a:lnTo>
                    <a:pt x="307658" y="111443"/>
                  </a:lnTo>
                  <a:lnTo>
                    <a:pt x="325755" y="128588"/>
                  </a:lnTo>
                  <a:lnTo>
                    <a:pt x="340995" y="36195"/>
                  </a:lnTo>
                  <a:cubicBezTo>
                    <a:pt x="393383" y="46673"/>
                    <a:pt x="444817" y="61913"/>
                    <a:pt x="494348" y="81915"/>
                  </a:cubicBezTo>
                  <a:lnTo>
                    <a:pt x="483870" y="109538"/>
                  </a:lnTo>
                  <a:cubicBezTo>
                    <a:pt x="481013" y="101918"/>
                    <a:pt x="477203" y="95250"/>
                    <a:pt x="472440" y="89535"/>
                  </a:cubicBezTo>
                  <a:cubicBezTo>
                    <a:pt x="467678" y="83820"/>
                    <a:pt x="461963" y="80010"/>
                    <a:pt x="457200" y="78105"/>
                  </a:cubicBezTo>
                  <a:cubicBezTo>
                    <a:pt x="448628" y="75248"/>
                    <a:pt x="441008" y="74295"/>
                    <a:pt x="433388" y="77152"/>
                  </a:cubicBezTo>
                  <a:cubicBezTo>
                    <a:pt x="425767" y="80010"/>
                    <a:pt x="421005" y="84773"/>
                    <a:pt x="418148" y="91440"/>
                  </a:cubicBezTo>
                  <a:cubicBezTo>
                    <a:pt x="415290" y="100013"/>
                    <a:pt x="416242" y="109538"/>
                    <a:pt x="421958" y="120968"/>
                  </a:cubicBezTo>
                  <a:cubicBezTo>
                    <a:pt x="427673" y="132398"/>
                    <a:pt x="434340" y="140018"/>
                    <a:pt x="441960" y="142875"/>
                  </a:cubicBezTo>
                  <a:cubicBezTo>
                    <a:pt x="446723" y="144780"/>
                    <a:pt x="451485" y="144780"/>
                    <a:pt x="456248" y="144780"/>
                  </a:cubicBezTo>
                  <a:cubicBezTo>
                    <a:pt x="461010" y="144780"/>
                    <a:pt x="466725" y="142875"/>
                    <a:pt x="471488" y="140970"/>
                  </a:cubicBezTo>
                  <a:lnTo>
                    <a:pt x="464820" y="158115"/>
                  </a:lnTo>
                  <a:lnTo>
                    <a:pt x="479108" y="178118"/>
                  </a:lnTo>
                  <a:lnTo>
                    <a:pt x="511492" y="90488"/>
                  </a:lnTo>
                  <a:cubicBezTo>
                    <a:pt x="523875" y="96202"/>
                    <a:pt x="537210" y="101918"/>
                    <a:pt x="549593" y="107632"/>
                  </a:cubicBezTo>
                  <a:lnTo>
                    <a:pt x="532448" y="140970"/>
                  </a:lnTo>
                  <a:lnTo>
                    <a:pt x="526733" y="138113"/>
                  </a:lnTo>
                  <a:cubicBezTo>
                    <a:pt x="524828" y="137160"/>
                    <a:pt x="523875" y="137160"/>
                    <a:pt x="522923" y="138113"/>
                  </a:cubicBezTo>
                  <a:cubicBezTo>
                    <a:pt x="521017" y="138113"/>
                    <a:pt x="520065" y="139065"/>
                    <a:pt x="519113" y="140970"/>
                  </a:cubicBezTo>
                  <a:cubicBezTo>
                    <a:pt x="517208" y="143827"/>
                    <a:pt x="518160" y="150495"/>
                    <a:pt x="521970" y="160973"/>
                  </a:cubicBezTo>
                  <a:cubicBezTo>
                    <a:pt x="524828" y="171450"/>
                    <a:pt x="528638" y="177165"/>
                    <a:pt x="531495" y="179070"/>
                  </a:cubicBezTo>
                  <a:cubicBezTo>
                    <a:pt x="532448" y="180023"/>
                    <a:pt x="533400" y="180023"/>
                    <a:pt x="535305" y="179070"/>
                  </a:cubicBezTo>
                  <a:cubicBezTo>
                    <a:pt x="537210" y="178118"/>
                    <a:pt x="538163" y="177165"/>
                    <a:pt x="539115" y="175260"/>
                  </a:cubicBezTo>
                  <a:lnTo>
                    <a:pt x="542925" y="167640"/>
                  </a:lnTo>
                  <a:lnTo>
                    <a:pt x="572453" y="183833"/>
                  </a:lnTo>
                  <a:lnTo>
                    <a:pt x="561023" y="205740"/>
                  </a:lnTo>
                  <a:lnTo>
                    <a:pt x="572453" y="226695"/>
                  </a:lnTo>
                  <a:lnTo>
                    <a:pt x="616268" y="143827"/>
                  </a:lnTo>
                  <a:cubicBezTo>
                    <a:pt x="626745" y="150495"/>
                    <a:pt x="638175" y="156210"/>
                    <a:pt x="648653" y="162877"/>
                  </a:cubicBezTo>
                  <a:lnTo>
                    <a:pt x="604838" y="230505"/>
                  </a:lnTo>
                  <a:lnTo>
                    <a:pt x="614363" y="253365"/>
                  </a:lnTo>
                  <a:lnTo>
                    <a:pt x="665798" y="174308"/>
                  </a:lnTo>
                  <a:cubicBezTo>
                    <a:pt x="687705" y="189548"/>
                    <a:pt x="709613" y="204788"/>
                    <a:pt x="729615" y="221933"/>
                  </a:cubicBezTo>
                  <a:lnTo>
                    <a:pt x="711518" y="244793"/>
                  </a:lnTo>
                  <a:lnTo>
                    <a:pt x="676275" y="217170"/>
                  </a:lnTo>
                  <a:cubicBezTo>
                    <a:pt x="674370" y="215265"/>
                    <a:pt x="672465" y="215265"/>
                    <a:pt x="669608" y="215265"/>
                  </a:cubicBezTo>
                  <a:cubicBezTo>
                    <a:pt x="666750" y="215265"/>
                    <a:pt x="664845" y="216218"/>
                    <a:pt x="663893" y="218123"/>
                  </a:cubicBezTo>
                  <a:cubicBezTo>
                    <a:pt x="660083" y="222885"/>
                    <a:pt x="658178" y="228600"/>
                    <a:pt x="658178" y="236220"/>
                  </a:cubicBezTo>
                  <a:cubicBezTo>
                    <a:pt x="658178" y="243840"/>
                    <a:pt x="660083" y="249555"/>
                    <a:pt x="662940" y="251460"/>
                  </a:cubicBezTo>
                  <a:cubicBezTo>
                    <a:pt x="663893" y="252413"/>
                    <a:pt x="664845" y="252413"/>
                    <a:pt x="665798" y="252413"/>
                  </a:cubicBezTo>
                  <a:cubicBezTo>
                    <a:pt x="666750" y="252413"/>
                    <a:pt x="667703" y="252413"/>
                    <a:pt x="668655" y="250508"/>
                  </a:cubicBezTo>
                  <a:lnTo>
                    <a:pt x="673418" y="243840"/>
                  </a:lnTo>
                  <a:cubicBezTo>
                    <a:pt x="674370" y="242888"/>
                    <a:pt x="675323" y="241935"/>
                    <a:pt x="677228" y="241935"/>
                  </a:cubicBezTo>
                  <a:cubicBezTo>
                    <a:pt x="678180" y="240983"/>
                    <a:pt x="680085" y="241935"/>
                    <a:pt x="681038" y="241935"/>
                  </a:cubicBezTo>
                  <a:lnTo>
                    <a:pt x="700088" y="257175"/>
                  </a:lnTo>
                  <a:lnTo>
                    <a:pt x="678180" y="285750"/>
                  </a:lnTo>
                  <a:lnTo>
                    <a:pt x="686753" y="306705"/>
                  </a:lnTo>
                  <a:lnTo>
                    <a:pt x="743903" y="233363"/>
                  </a:lnTo>
                  <a:cubicBezTo>
                    <a:pt x="752475" y="240030"/>
                    <a:pt x="761048" y="247650"/>
                    <a:pt x="768668" y="255270"/>
                  </a:cubicBezTo>
                  <a:lnTo>
                    <a:pt x="782003" y="240983"/>
                  </a:lnTo>
                  <a:cubicBezTo>
                    <a:pt x="616268" y="91440"/>
                    <a:pt x="396240" y="0"/>
                    <a:pt x="155258" y="0"/>
                  </a:cubicBezTo>
                  <a:cubicBezTo>
                    <a:pt x="127635" y="0"/>
                    <a:pt x="100013" y="952"/>
                    <a:pt x="72390" y="3810"/>
                  </a:cubicBezTo>
                  <a:lnTo>
                    <a:pt x="84773" y="22860"/>
                  </a:lnTo>
                  <a:cubicBezTo>
                    <a:pt x="89535" y="22860"/>
                    <a:pt x="93345" y="21907"/>
                    <a:pt x="98108" y="21907"/>
                  </a:cubicBezTo>
                  <a:lnTo>
                    <a:pt x="100965" y="48577"/>
                  </a:lnTo>
                  <a:cubicBezTo>
                    <a:pt x="99060" y="51435"/>
                    <a:pt x="97155" y="53340"/>
                    <a:pt x="94298" y="55245"/>
                  </a:cubicBezTo>
                  <a:cubicBezTo>
                    <a:pt x="91440" y="57150"/>
                    <a:pt x="88583" y="58102"/>
                    <a:pt x="85725" y="58102"/>
                  </a:cubicBezTo>
                  <a:cubicBezTo>
                    <a:pt x="80010" y="59055"/>
                    <a:pt x="75248" y="59055"/>
                    <a:pt x="72390" y="58102"/>
                  </a:cubicBezTo>
                  <a:cubicBezTo>
                    <a:pt x="68580" y="58102"/>
                    <a:pt x="65723" y="57150"/>
                    <a:pt x="64770" y="56198"/>
                  </a:cubicBezTo>
                  <a:cubicBezTo>
                    <a:pt x="67628" y="53340"/>
                    <a:pt x="69533" y="50482"/>
                    <a:pt x="71438" y="46673"/>
                  </a:cubicBezTo>
                  <a:cubicBezTo>
                    <a:pt x="73342" y="42863"/>
                    <a:pt x="73342" y="39052"/>
                    <a:pt x="73342" y="36195"/>
                  </a:cubicBezTo>
                  <a:cubicBezTo>
                    <a:pt x="72390" y="28575"/>
                    <a:pt x="67628" y="22860"/>
                    <a:pt x="59055" y="16193"/>
                  </a:cubicBezTo>
                  <a:cubicBezTo>
                    <a:pt x="50483" y="10477"/>
                    <a:pt x="40958" y="7620"/>
                    <a:pt x="32385" y="8573"/>
                  </a:cubicBezTo>
                  <a:cubicBezTo>
                    <a:pt x="27623" y="8573"/>
                    <a:pt x="23813" y="10477"/>
                    <a:pt x="19050" y="13335"/>
                  </a:cubicBezTo>
                  <a:cubicBezTo>
                    <a:pt x="14288" y="15240"/>
                    <a:pt x="10478" y="19050"/>
                    <a:pt x="6667" y="22860"/>
                  </a:cubicBezTo>
                  <a:lnTo>
                    <a:pt x="18098" y="36195"/>
                  </a:lnTo>
                  <a:cubicBezTo>
                    <a:pt x="21908" y="32385"/>
                    <a:pt x="26670" y="28575"/>
                    <a:pt x="31433" y="25718"/>
                  </a:cubicBezTo>
                  <a:cubicBezTo>
                    <a:pt x="36195" y="22860"/>
                    <a:pt x="40958" y="21907"/>
                    <a:pt x="44767" y="20955"/>
                  </a:cubicBezTo>
                  <a:cubicBezTo>
                    <a:pt x="48578" y="20955"/>
                    <a:pt x="51435" y="20955"/>
                    <a:pt x="54292" y="22860"/>
                  </a:cubicBezTo>
                  <a:cubicBezTo>
                    <a:pt x="57150" y="24765"/>
                    <a:pt x="59055" y="27623"/>
                    <a:pt x="59055" y="30480"/>
                  </a:cubicBezTo>
                  <a:cubicBezTo>
                    <a:pt x="59055" y="35243"/>
                    <a:pt x="59055" y="40005"/>
                    <a:pt x="57150" y="43815"/>
                  </a:cubicBezTo>
                  <a:cubicBezTo>
                    <a:pt x="56198" y="47625"/>
                    <a:pt x="53340" y="49530"/>
                    <a:pt x="48578" y="50482"/>
                  </a:cubicBezTo>
                  <a:cubicBezTo>
                    <a:pt x="45720" y="49530"/>
                    <a:pt x="42863" y="50482"/>
                    <a:pt x="39053" y="50482"/>
                  </a:cubicBezTo>
                  <a:cubicBezTo>
                    <a:pt x="35242" y="51435"/>
                    <a:pt x="31433" y="53340"/>
                    <a:pt x="27623" y="55245"/>
                  </a:cubicBezTo>
                  <a:lnTo>
                    <a:pt x="37148" y="71438"/>
                  </a:lnTo>
                  <a:cubicBezTo>
                    <a:pt x="44767" y="69532"/>
                    <a:pt x="51435" y="66675"/>
                    <a:pt x="59055" y="60960"/>
                  </a:cubicBezTo>
                  <a:cubicBezTo>
                    <a:pt x="60960" y="61913"/>
                    <a:pt x="61913" y="63818"/>
                    <a:pt x="62865" y="65723"/>
                  </a:cubicBezTo>
                  <a:cubicBezTo>
                    <a:pt x="63817" y="66675"/>
                    <a:pt x="64770" y="69532"/>
                    <a:pt x="64770" y="71438"/>
                  </a:cubicBezTo>
                  <a:cubicBezTo>
                    <a:pt x="65723" y="77152"/>
                    <a:pt x="63817" y="81915"/>
                    <a:pt x="60960" y="86677"/>
                  </a:cubicBezTo>
                  <a:cubicBezTo>
                    <a:pt x="57150" y="91440"/>
                    <a:pt x="52388" y="93345"/>
                    <a:pt x="46673" y="94298"/>
                  </a:cubicBezTo>
                  <a:cubicBezTo>
                    <a:pt x="40005" y="95250"/>
                    <a:pt x="32385" y="93345"/>
                    <a:pt x="25717" y="88582"/>
                  </a:cubicBezTo>
                  <a:cubicBezTo>
                    <a:pt x="18098" y="83820"/>
                    <a:pt x="12383" y="77152"/>
                    <a:pt x="6667" y="68580"/>
                  </a:cubicBezTo>
                  <a:lnTo>
                    <a:pt x="0" y="73343"/>
                  </a:lnTo>
                  <a:cubicBezTo>
                    <a:pt x="7620" y="80010"/>
                    <a:pt x="16192" y="89535"/>
                    <a:pt x="26670" y="97155"/>
                  </a:cubicBezTo>
                  <a:close/>
                  <a:moveTo>
                    <a:pt x="457200" y="121920"/>
                  </a:moveTo>
                  <a:cubicBezTo>
                    <a:pt x="449580" y="122873"/>
                    <a:pt x="443865" y="121920"/>
                    <a:pt x="438150" y="120015"/>
                  </a:cubicBezTo>
                  <a:cubicBezTo>
                    <a:pt x="434340" y="118110"/>
                    <a:pt x="431483" y="116205"/>
                    <a:pt x="428625" y="112395"/>
                  </a:cubicBezTo>
                  <a:cubicBezTo>
                    <a:pt x="426720" y="108585"/>
                    <a:pt x="426720" y="105727"/>
                    <a:pt x="427673" y="102870"/>
                  </a:cubicBezTo>
                  <a:cubicBezTo>
                    <a:pt x="429578" y="98107"/>
                    <a:pt x="433388" y="95250"/>
                    <a:pt x="441008" y="93345"/>
                  </a:cubicBezTo>
                  <a:cubicBezTo>
                    <a:pt x="448628" y="91440"/>
                    <a:pt x="456248" y="92393"/>
                    <a:pt x="462915" y="94298"/>
                  </a:cubicBezTo>
                  <a:cubicBezTo>
                    <a:pt x="466725" y="95250"/>
                    <a:pt x="469583" y="98107"/>
                    <a:pt x="472440" y="101918"/>
                  </a:cubicBezTo>
                  <a:cubicBezTo>
                    <a:pt x="475298" y="105727"/>
                    <a:pt x="478155" y="110490"/>
                    <a:pt x="480060" y="115252"/>
                  </a:cubicBezTo>
                  <a:cubicBezTo>
                    <a:pt x="472440" y="118110"/>
                    <a:pt x="464820" y="120968"/>
                    <a:pt x="457200" y="121920"/>
                  </a:cubicBezTo>
                  <a:close/>
                  <a:moveTo>
                    <a:pt x="567690" y="110490"/>
                  </a:moveTo>
                  <a:cubicBezTo>
                    <a:pt x="578168" y="115252"/>
                    <a:pt x="587693" y="120968"/>
                    <a:pt x="597218" y="126682"/>
                  </a:cubicBezTo>
                  <a:lnTo>
                    <a:pt x="579120" y="160020"/>
                  </a:lnTo>
                  <a:lnTo>
                    <a:pt x="549593" y="143827"/>
                  </a:lnTo>
                  <a:lnTo>
                    <a:pt x="567690" y="110490"/>
                  </a:lnTo>
                  <a:close/>
                  <a:moveTo>
                    <a:pt x="181928" y="13335"/>
                  </a:moveTo>
                  <a:cubicBezTo>
                    <a:pt x="193358" y="13335"/>
                    <a:pt x="204788" y="14288"/>
                    <a:pt x="215265" y="15240"/>
                  </a:cubicBezTo>
                  <a:lnTo>
                    <a:pt x="213360" y="53340"/>
                  </a:lnTo>
                  <a:lnTo>
                    <a:pt x="180023" y="51435"/>
                  </a:lnTo>
                  <a:lnTo>
                    <a:pt x="181928" y="133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6714169" y="2412683"/>
              <a:ext cx="92392" cy="111442"/>
            </a:xfrm>
            <a:custGeom>
              <a:avLst/>
              <a:gdLst/>
              <a:ahLst/>
              <a:cxnLst/>
              <a:rect l="l" t="t" r="r" b="b"/>
              <a:pathLst>
                <a:path w="92392" h="111442" extrusionOk="0">
                  <a:moveTo>
                    <a:pt x="0" y="89535"/>
                  </a:moveTo>
                  <a:lnTo>
                    <a:pt x="6668" y="111442"/>
                  </a:lnTo>
                  <a:lnTo>
                    <a:pt x="72390" y="46672"/>
                  </a:lnTo>
                  <a:cubicBezTo>
                    <a:pt x="77153" y="52388"/>
                    <a:pt x="81915" y="58102"/>
                    <a:pt x="86678" y="62865"/>
                  </a:cubicBezTo>
                  <a:lnTo>
                    <a:pt x="92393" y="39052"/>
                  </a:lnTo>
                  <a:cubicBezTo>
                    <a:pt x="80963" y="25717"/>
                    <a:pt x="68580" y="12382"/>
                    <a:pt x="56198" y="0"/>
                  </a:cubicBezTo>
                  <a:lnTo>
                    <a:pt x="41910" y="14288"/>
                  </a:lnTo>
                  <a:cubicBezTo>
                    <a:pt x="47625" y="20002"/>
                    <a:pt x="52388" y="25717"/>
                    <a:pt x="58103" y="31432"/>
                  </a:cubicBezTo>
                  <a:lnTo>
                    <a:pt x="0" y="895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6755132" y="2518406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7" y="0"/>
                  </a:lnTo>
                  <a:lnTo>
                    <a:pt x="25717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6782749" y="2489835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8" y="0"/>
                  </a:lnTo>
                  <a:lnTo>
                    <a:pt x="25718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58" name="Google Shape;858;p8"/>
            <p:cNvGrpSpPr/>
            <p:nvPr/>
          </p:nvGrpSpPr>
          <p:grpSpPr>
            <a:xfrm>
              <a:off x="4819650" y="4612031"/>
              <a:ext cx="2558414" cy="385762"/>
              <a:chOff x="4819650" y="4612005"/>
              <a:chExt cx="2558414" cy="385762"/>
            </a:xfrm>
          </p:grpSpPr>
          <p:sp>
            <p:nvSpPr>
              <p:cNvPr id="859" name="Google Shape;859;p8"/>
              <p:cNvSpPr/>
              <p:nvPr/>
            </p:nvSpPr>
            <p:spPr>
              <a:xfrm>
                <a:off x="4819650" y="4699634"/>
                <a:ext cx="1013460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1013460" h="262890" extrusionOk="0">
                    <a:moveTo>
                      <a:pt x="942975" y="182880"/>
                    </a:moveTo>
                    <a:lnTo>
                      <a:pt x="978218" y="201930"/>
                    </a:lnTo>
                    <a:lnTo>
                      <a:pt x="978218" y="38100"/>
                    </a:lnTo>
                    <a:lnTo>
                      <a:pt x="1013460" y="38100"/>
                    </a:lnTo>
                    <a:lnTo>
                      <a:pt x="996315" y="6668"/>
                    </a:lnTo>
                    <a:lnTo>
                      <a:pt x="827723" y="6668"/>
                    </a:lnTo>
                    <a:lnTo>
                      <a:pt x="819150" y="6668"/>
                    </a:lnTo>
                    <a:lnTo>
                      <a:pt x="731520" y="6668"/>
                    </a:lnTo>
                    <a:lnTo>
                      <a:pt x="723900" y="6668"/>
                    </a:lnTo>
                    <a:lnTo>
                      <a:pt x="537210" y="6668"/>
                    </a:lnTo>
                    <a:lnTo>
                      <a:pt x="529590" y="6668"/>
                    </a:lnTo>
                    <a:lnTo>
                      <a:pt x="441960" y="6668"/>
                    </a:lnTo>
                    <a:lnTo>
                      <a:pt x="434340" y="6668"/>
                    </a:lnTo>
                    <a:lnTo>
                      <a:pt x="202883" y="6668"/>
                    </a:lnTo>
                    <a:lnTo>
                      <a:pt x="195263" y="6668"/>
                    </a:lnTo>
                    <a:lnTo>
                      <a:pt x="122873" y="6668"/>
                    </a:lnTo>
                    <a:lnTo>
                      <a:pt x="141923" y="38100"/>
                    </a:lnTo>
                    <a:lnTo>
                      <a:pt x="149543" y="38100"/>
                    </a:lnTo>
                    <a:lnTo>
                      <a:pt x="149543" y="110490"/>
                    </a:lnTo>
                    <a:lnTo>
                      <a:pt x="110490" y="93345"/>
                    </a:lnTo>
                    <a:cubicBezTo>
                      <a:pt x="114300" y="89535"/>
                      <a:pt x="117157" y="84772"/>
                      <a:pt x="119063" y="79058"/>
                    </a:cubicBezTo>
                    <a:cubicBezTo>
                      <a:pt x="120968" y="73343"/>
                      <a:pt x="121920" y="67628"/>
                      <a:pt x="121920" y="61913"/>
                    </a:cubicBezTo>
                    <a:cubicBezTo>
                      <a:pt x="121920" y="48578"/>
                      <a:pt x="115253" y="34290"/>
                      <a:pt x="102870" y="20955"/>
                    </a:cubicBezTo>
                    <a:cubicBezTo>
                      <a:pt x="89535" y="6668"/>
                      <a:pt x="76200" y="0"/>
                      <a:pt x="63818" y="0"/>
                    </a:cubicBezTo>
                    <a:cubicBezTo>
                      <a:pt x="51435" y="0"/>
                      <a:pt x="40958" y="3810"/>
                      <a:pt x="31433" y="11430"/>
                    </a:cubicBezTo>
                    <a:cubicBezTo>
                      <a:pt x="22860" y="19050"/>
                      <a:pt x="19050" y="28575"/>
                      <a:pt x="19050" y="39053"/>
                    </a:cubicBezTo>
                    <a:cubicBezTo>
                      <a:pt x="19050" y="47625"/>
                      <a:pt x="22860" y="57150"/>
                      <a:pt x="31433" y="66675"/>
                    </a:cubicBezTo>
                    <a:cubicBezTo>
                      <a:pt x="39053" y="75247"/>
                      <a:pt x="50482" y="82868"/>
                      <a:pt x="63818" y="90488"/>
                    </a:cubicBezTo>
                    <a:cubicBezTo>
                      <a:pt x="51435" y="99060"/>
                      <a:pt x="29528" y="110490"/>
                      <a:pt x="0" y="123825"/>
                    </a:cubicBezTo>
                    <a:lnTo>
                      <a:pt x="27622" y="147638"/>
                    </a:lnTo>
                    <a:cubicBezTo>
                      <a:pt x="60960" y="131445"/>
                      <a:pt x="84773" y="117158"/>
                      <a:pt x="100013" y="104775"/>
                    </a:cubicBezTo>
                    <a:lnTo>
                      <a:pt x="131445" y="120015"/>
                    </a:lnTo>
                    <a:lnTo>
                      <a:pt x="40005" y="176213"/>
                    </a:lnTo>
                    <a:lnTo>
                      <a:pt x="65723" y="197168"/>
                    </a:lnTo>
                    <a:lnTo>
                      <a:pt x="151448" y="139065"/>
                    </a:lnTo>
                    <a:lnTo>
                      <a:pt x="151448" y="183833"/>
                    </a:lnTo>
                    <a:lnTo>
                      <a:pt x="186690" y="202883"/>
                    </a:lnTo>
                    <a:lnTo>
                      <a:pt x="186690" y="39053"/>
                    </a:lnTo>
                    <a:lnTo>
                      <a:pt x="214313" y="39053"/>
                    </a:lnTo>
                    <a:lnTo>
                      <a:pt x="221933" y="39053"/>
                    </a:lnTo>
                    <a:lnTo>
                      <a:pt x="395288" y="39053"/>
                    </a:lnTo>
                    <a:lnTo>
                      <a:pt x="395288" y="66675"/>
                    </a:lnTo>
                    <a:lnTo>
                      <a:pt x="354330" y="66675"/>
                    </a:lnTo>
                    <a:cubicBezTo>
                      <a:pt x="340043" y="66675"/>
                      <a:pt x="327660" y="71438"/>
                      <a:pt x="318135" y="81915"/>
                    </a:cubicBezTo>
                    <a:cubicBezTo>
                      <a:pt x="308610" y="92393"/>
                      <a:pt x="302895" y="103822"/>
                      <a:pt x="302895" y="118110"/>
                    </a:cubicBezTo>
                    <a:cubicBezTo>
                      <a:pt x="302895" y="134303"/>
                      <a:pt x="311468" y="152400"/>
                      <a:pt x="329565" y="171450"/>
                    </a:cubicBezTo>
                    <a:cubicBezTo>
                      <a:pt x="347663" y="190500"/>
                      <a:pt x="364808" y="199072"/>
                      <a:pt x="381000" y="199072"/>
                    </a:cubicBezTo>
                    <a:cubicBezTo>
                      <a:pt x="381953" y="199072"/>
                      <a:pt x="383858" y="199072"/>
                      <a:pt x="387668" y="197168"/>
                    </a:cubicBezTo>
                    <a:lnTo>
                      <a:pt x="392430" y="195263"/>
                    </a:lnTo>
                    <a:cubicBezTo>
                      <a:pt x="387668" y="210503"/>
                      <a:pt x="381953" y="222885"/>
                      <a:pt x="373380" y="231458"/>
                    </a:cubicBezTo>
                    <a:cubicBezTo>
                      <a:pt x="365760" y="240983"/>
                      <a:pt x="357188" y="245745"/>
                      <a:pt x="347663" y="245745"/>
                    </a:cubicBezTo>
                    <a:cubicBezTo>
                      <a:pt x="342900" y="245745"/>
                      <a:pt x="339090" y="243840"/>
                      <a:pt x="337185" y="240983"/>
                    </a:cubicBezTo>
                    <a:cubicBezTo>
                      <a:pt x="334328" y="238125"/>
                      <a:pt x="332423" y="234315"/>
                      <a:pt x="332423" y="230505"/>
                    </a:cubicBezTo>
                    <a:cubicBezTo>
                      <a:pt x="332423" y="225743"/>
                      <a:pt x="334328" y="221933"/>
                      <a:pt x="339090" y="218122"/>
                    </a:cubicBezTo>
                    <a:cubicBezTo>
                      <a:pt x="343853" y="214313"/>
                      <a:pt x="349568" y="211455"/>
                      <a:pt x="356235" y="209550"/>
                    </a:cubicBezTo>
                    <a:lnTo>
                      <a:pt x="324803" y="190500"/>
                    </a:lnTo>
                    <a:cubicBezTo>
                      <a:pt x="320040" y="191453"/>
                      <a:pt x="316230" y="193358"/>
                      <a:pt x="312420" y="197168"/>
                    </a:cubicBezTo>
                    <a:cubicBezTo>
                      <a:pt x="308610" y="200025"/>
                      <a:pt x="306705" y="202883"/>
                      <a:pt x="305753" y="206693"/>
                    </a:cubicBezTo>
                    <a:cubicBezTo>
                      <a:pt x="292418" y="206693"/>
                      <a:pt x="282893" y="204788"/>
                      <a:pt x="276225" y="200978"/>
                    </a:cubicBezTo>
                    <a:cubicBezTo>
                      <a:pt x="282893" y="199072"/>
                      <a:pt x="288608" y="194310"/>
                      <a:pt x="291465" y="188595"/>
                    </a:cubicBezTo>
                    <a:cubicBezTo>
                      <a:pt x="295275" y="182880"/>
                      <a:pt x="297180" y="176213"/>
                      <a:pt x="297180" y="169545"/>
                    </a:cubicBezTo>
                    <a:cubicBezTo>
                      <a:pt x="297180" y="160020"/>
                      <a:pt x="294323" y="152400"/>
                      <a:pt x="287655" y="145733"/>
                    </a:cubicBezTo>
                    <a:cubicBezTo>
                      <a:pt x="281940" y="139065"/>
                      <a:pt x="274320" y="136208"/>
                      <a:pt x="265748" y="136208"/>
                    </a:cubicBezTo>
                    <a:cubicBezTo>
                      <a:pt x="255270" y="136208"/>
                      <a:pt x="245745" y="139065"/>
                      <a:pt x="238125" y="145733"/>
                    </a:cubicBezTo>
                    <a:cubicBezTo>
                      <a:pt x="230505" y="152400"/>
                      <a:pt x="226695" y="160972"/>
                      <a:pt x="226695" y="171450"/>
                    </a:cubicBezTo>
                    <a:cubicBezTo>
                      <a:pt x="226695" y="184785"/>
                      <a:pt x="234315" y="196215"/>
                      <a:pt x="248602" y="205740"/>
                    </a:cubicBezTo>
                    <a:cubicBezTo>
                      <a:pt x="263843" y="215265"/>
                      <a:pt x="280988" y="220028"/>
                      <a:pt x="301943" y="220028"/>
                    </a:cubicBezTo>
                    <a:cubicBezTo>
                      <a:pt x="299085" y="229553"/>
                      <a:pt x="303848" y="239078"/>
                      <a:pt x="317183" y="248603"/>
                    </a:cubicBezTo>
                    <a:cubicBezTo>
                      <a:pt x="330518" y="258128"/>
                      <a:pt x="345758" y="262890"/>
                      <a:pt x="361950" y="262890"/>
                    </a:cubicBezTo>
                    <a:cubicBezTo>
                      <a:pt x="371475" y="262890"/>
                      <a:pt x="381000" y="259080"/>
                      <a:pt x="390525" y="252413"/>
                    </a:cubicBezTo>
                    <a:cubicBezTo>
                      <a:pt x="400050" y="244793"/>
                      <a:pt x="406718" y="235268"/>
                      <a:pt x="412433" y="222885"/>
                    </a:cubicBezTo>
                    <a:lnTo>
                      <a:pt x="427673" y="256222"/>
                    </a:lnTo>
                    <a:lnTo>
                      <a:pt x="448628" y="246697"/>
                    </a:lnTo>
                    <a:lnTo>
                      <a:pt x="419100" y="198120"/>
                    </a:lnTo>
                    <a:cubicBezTo>
                      <a:pt x="424815" y="196215"/>
                      <a:pt x="428625" y="193358"/>
                      <a:pt x="431483" y="189547"/>
                    </a:cubicBezTo>
                    <a:cubicBezTo>
                      <a:pt x="435293" y="184785"/>
                      <a:pt x="436245" y="180022"/>
                      <a:pt x="436245" y="174308"/>
                    </a:cubicBezTo>
                    <a:cubicBezTo>
                      <a:pt x="436245" y="166688"/>
                      <a:pt x="433388" y="159068"/>
                      <a:pt x="426720" y="150495"/>
                    </a:cubicBezTo>
                    <a:cubicBezTo>
                      <a:pt x="420053" y="142875"/>
                      <a:pt x="413385" y="139065"/>
                      <a:pt x="407670" y="139065"/>
                    </a:cubicBezTo>
                    <a:cubicBezTo>
                      <a:pt x="401003" y="139065"/>
                      <a:pt x="394335" y="140970"/>
                      <a:pt x="389573" y="144780"/>
                    </a:cubicBezTo>
                    <a:cubicBezTo>
                      <a:pt x="384810" y="148590"/>
                      <a:pt x="381953" y="153353"/>
                      <a:pt x="381953" y="159068"/>
                    </a:cubicBezTo>
                    <a:cubicBezTo>
                      <a:pt x="381953" y="163830"/>
                      <a:pt x="383858" y="169545"/>
                      <a:pt x="387668" y="176213"/>
                    </a:cubicBezTo>
                    <a:cubicBezTo>
                      <a:pt x="381000" y="180022"/>
                      <a:pt x="375285" y="181928"/>
                      <a:pt x="370523" y="181928"/>
                    </a:cubicBezTo>
                    <a:cubicBezTo>
                      <a:pt x="359093" y="181928"/>
                      <a:pt x="349568" y="178118"/>
                      <a:pt x="341948" y="169545"/>
                    </a:cubicBezTo>
                    <a:cubicBezTo>
                      <a:pt x="334328" y="160972"/>
                      <a:pt x="329565" y="150495"/>
                      <a:pt x="329565" y="137160"/>
                    </a:cubicBezTo>
                    <a:cubicBezTo>
                      <a:pt x="329565" y="127635"/>
                      <a:pt x="332423" y="119063"/>
                      <a:pt x="339090" y="111443"/>
                    </a:cubicBezTo>
                    <a:cubicBezTo>
                      <a:pt x="344805" y="103822"/>
                      <a:pt x="352425" y="100965"/>
                      <a:pt x="360998" y="100965"/>
                    </a:cubicBezTo>
                    <a:lnTo>
                      <a:pt x="428625" y="100965"/>
                    </a:lnTo>
                    <a:lnTo>
                      <a:pt x="428625" y="42863"/>
                    </a:lnTo>
                    <a:lnTo>
                      <a:pt x="451485" y="42863"/>
                    </a:lnTo>
                    <a:lnTo>
                      <a:pt x="459105" y="42863"/>
                    </a:lnTo>
                    <a:lnTo>
                      <a:pt x="483870" y="42863"/>
                    </a:lnTo>
                    <a:lnTo>
                      <a:pt x="483870" y="182880"/>
                    </a:lnTo>
                    <a:lnTo>
                      <a:pt x="519113" y="206693"/>
                    </a:lnTo>
                    <a:lnTo>
                      <a:pt x="519113" y="42863"/>
                    </a:lnTo>
                    <a:lnTo>
                      <a:pt x="546735" y="42863"/>
                    </a:lnTo>
                    <a:lnTo>
                      <a:pt x="554355" y="42863"/>
                    </a:lnTo>
                    <a:lnTo>
                      <a:pt x="679133" y="42863"/>
                    </a:lnTo>
                    <a:lnTo>
                      <a:pt x="679133" y="95250"/>
                    </a:lnTo>
                    <a:cubicBezTo>
                      <a:pt x="670560" y="84772"/>
                      <a:pt x="660083" y="76200"/>
                      <a:pt x="649605" y="69533"/>
                    </a:cubicBezTo>
                    <a:cubicBezTo>
                      <a:pt x="638175" y="62865"/>
                      <a:pt x="626745" y="60008"/>
                      <a:pt x="617220" y="60008"/>
                    </a:cubicBezTo>
                    <a:cubicBezTo>
                      <a:pt x="601980" y="60008"/>
                      <a:pt x="588645" y="63818"/>
                      <a:pt x="579120" y="72390"/>
                    </a:cubicBezTo>
                    <a:cubicBezTo>
                      <a:pt x="568643" y="80963"/>
                      <a:pt x="562928" y="91440"/>
                      <a:pt x="562928" y="104775"/>
                    </a:cubicBezTo>
                    <a:cubicBezTo>
                      <a:pt x="562928" y="120015"/>
                      <a:pt x="570548" y="135255"/>
                      <a:pt x="586740" y="149543"/>
                    </a:cubicBezTo>
                    <a:cubicBezTo>
                      <a:pt x="602933" y="164783"/>
                      <a:pt x="618173" y="172403"/>
                      <a:pt x="633413" y="172403"/>
                    </a:cubicBezTo>
                    <a:cubicBezTo>
                      <a:pt x="641985" y="172403"/>
                      <a:pt x="649605" y="170497"/>
                      <a:pt x="658178" y="166688"/>
                    </a:cubicBezTo>
                    <a:cubicBezTo>
                      <a:pt x="665798" y="162878"/>
                      <a:pt x="673418" y="158115"/>
                      <a:pt x="680085" y="150495"/>
                    </a:cubicBezTo>
                    <a:lnTo>
                      <a:pt x="680085" y="181928"/>
                    </a:lnTo>
                    <a:lnTo>
                      <a:pt x="715328" y="205740"/>
                    </a:lnTo>
                    <a:lnTo>
                      <a:pt x="715328" y="41910"/>
                    </a:lnTo>
                    <a:lnTo>
                      <a:pt x="742950" y="41910"/>
                    </a:lnTo>
                    <a:lnTo>
                      <a:pt x="750570" y="41910"/>
                    </a:lnTo>
                    <a:lnTo>
                      <a:pt x="775335" y="41910"/>
                    </a:lnTo>
                    <a:lnTo>
                      <a:pt x="775335" y="181928"/>
                    </a:lnTo>
                    <a:lnTo>
                      <a:pt x="810578" y="205740"/>
                    </a:lnTo>
                    <a:lnTo>
                      <a:pt x="810578" y="41910"/>
                    </a:lnTo>
                    <a:lnTo>
                      <a:pt x="838200" y="41910"/>
                    </a:lnTo>
                    <a:lnTo>
                      <a:pt x="845820" y="41910"/>
                    </a:lnTo>
                    <a:lnTo>
                      <a:pt x="942975" y="41910"/>
                    </a:lnTo>
                    <a:lnTo>
                      <a:pt x="942975" y="92393"/>
                    </a:lnTo>
                    <a:lnTo>
                      <a:pt x="864870" y="92393"/>
                    </a:lnTo>
                    <a:cubicBezTo>
                      <a:pt x="860108" y="92393"/>
                      <a:pt x="857250" y="94297"/>
                      <a:pt x="854393" y="97155"/>
                    </a:cubicBezTo>
                    <a:cubicBezTo>
                      <a:pt x="851535" y="100013"/>
                      <a:pt x="849630" y="103822"/>
                      <a:pt x="849630" y="107633"/>
                    </a:cubicBezTo>
                    <a:cubicBezTo>
                      <a:pt x="849630" y="117158"/>
                      <a:pt x="853440" y="127635"/>
                      <a:pt x="862013" y="138113"/>
                    </a:cubicBezTo>
                    <a:cubicBezTo>
                      <a:pt x="870585" y="148590"/>
                      <a:pt x="878205" y="154305"/>
                      <a:pt x="884873" y="154305"/>
                    </a:cubicBezTo>
                    <a:cubicBezTo>
                      <a:pt x="886778" y="154305"/>
                      <a:pt x="888683" y="153353"/>
                      <a:pt x="889635" y="152400"/>
                    </a:cubicBezTo>
                    <a:cubicBezTo>
                      <a:pt x="891540" y="151447"/>
                      <a:pt x="892493" y="149543"/>
                      <a:pt x="892493" y="146685"/>
                    </a:cubicBezTo>
                    <a:lnTo>
                      <a:pt x="892493" y="133350"/>
                    </a:lnTo>
                    <a:cubicBezTo>
                      <a:pt x="892493" y="130493"/>
                      <a:pt x="893445" y="128588"/>
                      <a:pt x="895350" y="126683"/>
                    </a:cubicBezTo>
                    <a:cubicBezTo>
                      <a:pt x="896303" y="124778"/>
                      <a:pt x="898208" y="123825"/>
                      <a:pt x="900113" y="123825"/>
                    </a:cubicBezTo>
                    <a:lnTo>
                      <a:pt x="942975" y="123825"/>
                    </a:lnTo>
                    <a:lnTo>
                      <a:pt x="942975" y="182880"/>
                    </a:lnTo>
                    <a:close/>
                    <a:moveTo>
                      <a:pt x="90488" y="68580"/>
                    </a:moveTo>
                    <a:cubicBezTo>
                      <a:pt x="87630" y="75247"/>
                      <a:pt x="82868" y="79058"/>
                      <a:pt x="78105" y="81915"/>
                    </a:cubicBezTo>
                    <a:cubicBezTo>
                      <a:pt x="71438" y="80010"/>
                      <a:pt x="65723" y="75247"/>
                      <a:pt x="60960" y="69533"/>
                    </a:cubicBezTo>
                    <a:cubicBezTo>
                      <a:pt x="56197" y="63818"/>
                      <a:pt x="54293" y="57150"/>
                      <a:pt x="54293" y="50483"/>
                    </a:cubicBezTo>
                    <a:cubicBezTo>
                      <a:pt x="54293" y="44768"/>
                      <a:pt x="56197" y="40005"/>
                      <a:pt x="60960" y="35243"/>
                    </a:cubicBezTo>
                    <a:cubicBezTo>
                      <a:pt x="65723" y="30480"/>
                      <a:pt x="71438" y="28575"/>
                      <a:pt x="78105" y="28575"/>
                    </a:cubicBezTo>
                    <a:cubicBezTo>
                      <a:pt x="82868" y="28575"/>
                      <a:pt x="87630" y="30480"/>
                      <a:pt x="90488" y="33338"/>
                    </a:cubicBezTo>
                    <a:cubicBezTo>
                      <a:pt x="94298" y="37147"/>
                      <a:pt x="95250" y="40958"/>
                      <a:pt x="95250" y="45720"/>
                    </a:cubicBezTo>
                    <a:cubicBezTo>
                      <a:pt x="96203" y="54293"/>
                      <a:pt x="94298" y="61913"/>
                      <a:pt x="90488" y="68580"/>
                    </a:cubicBezTo>
                    <a:close/>
                    <a:moveTo>
                      <a:pt x="251460" y="181928"/>
                    </a:moveTo>
                    <a:cubicBezTo>
                      <a:pt x="247650" y="178118"/>
                      <a:pt x="246698" y="174308"/>
                      <a:pt x="246698" y="169545"/>
                    </a:cubicBezTo>
                    <a:cubicBezTo>
                      <a:pt x="246698" y="164783"/>
                      <a:pt x="248602" y="160020"/>
                      <a:pt x="251460" y="157163"/>
                    </a:cubicBezTo>
                    <a:cubicBezTo>
                      <a:pt x="255270" y="153353"/>
                      <a:pt x="259080" y="152400"/>
                      <a:pt x="263843" y="152400"/>
                    </a:cubicBezTo>
                    <a:cubicBezTo>
                      <a:pt x="268605" y="152400"/>
                      <a:pt x="273368" y="154305"/>
                      <a:pt x="276225" y="157163"/>
                    </a:cubicBezTo>
                    <a:cubicBezTo>
                      <a:pt x="280035" y="160972"/>
                      <a:pt x="280988" y="164783"/>
                      <a:pt x="280988" y="169545"/>
                    </a:cubicBezTo>
                    <a:cubicBezTo>
                      <a:pt x="280988" y="174308"/>
                      <a:pt x="279083" y="179070"/>
                      <a:pt x="276225" y="181928"/>
                    </a:cubicBezTo>
                    <a:cubicBezTo>
                      <a:pt x="272415" y="185738"/>
                      <a:pt x="268605" y="186690"/>
                      <a:pt x="263843" y="186690"/>
                    </a:cubicBezTo>
                    <a:cubicBezTo>
                      <a:pt x="259080" y="186690"/>
                      <a:pt x="254318" y="184785"/>
                      <a:pt x="251460" y="181928"/>
                    </a:cubicBezTo>
                    <a:close/>
                    <a:moveTo>
                      <a:pt x="648653" y="133350"/>
                    </a:moveTo>
                    <a:cubicBezTo>
                      <a:pt x="637223" y="139065"/>
                      <a:pt x="626745" y="141922"/>
                      <a:pt x="616268" y="141922"/>
                    </a:cubicBezTo>
                    <a:cubicBezTo>
                      <a:pt x="608648" y="141922"/>
                      <a:pt x="601980" y="139065"/>
                      <a:pt x="597218" y="135255"/>
                    </a:cubicBezTo>
                    <a:cubicBezTo>
                      <a:pt x="592455" y="130493"/>
                      <a:pt x="589598" y="125730"/>
                      <a:pt x="589598" y="120015"/>
                    </a:cubicBezTo>
                    <a:cubicBezTo>
                      <a:pt x="589598" y="111443"/>
                      <a:pt x="594360" y="103822"/>
                      <a:pt x="605790" y="96203"/>
                    </a:cubicBezTo>
                    <a:cubicBezTo>
                      <a:pt x="617220" y="88583"/>
                      <a:pt x="628650" y="85725"/>
                      <a:pt x="641985" y="85725"/>
                    </a:cubicBezTo>
                    <a:cubicBezTo>
                      <a:pt x="648653" y="85725"/>
                      <a:pt x="655320" y="87630"/>
                      <a:pt x="662940" y="92393"/>
                    </a:cubicBezTo>
                    <a:cubicBezTo>
                      <a:pt x="670560" y="96203"/>
                      <a:pt x="677228" y="101918"/>
                      <a:pt x="682943" y="109538"/>
                    </a:cubicBezTo>
                    <a:cubicBezTo>
                      <a:pt x="671513" y="119063"/>
                      <a:pt x="660083" y="127635"/>
                      <a:pt x="648653" y="13335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8"/>
              <p:cNvSpPr/>
              <p:nvPr/>
            </p:nvSpPr>
            <p:spPr>
              <a:xfrm>
                <a:off x="5744527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3" y="13335"/>
                    </a:moveTo>
                    <a:cubicBezTo>
                      <a:pt x="42863" y="3810"/>
                      <a:pt x="34290" y="0"/>
                      <a:pt x="27623" y="0"/>
                    </a:cubicBezTo>
                    <a:cubicBezTo>
                      <a:pt x="21908" y="0"/>
                      <a:pt x="17145" y="953"/>
                      <a:pt x="12383" y="1905"/>
                    </a:cubicBezTo>
                    <a:cubicBezTo>
                      <a:pt x="8573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2" y="25718"/>
                      <a:pt x="22860" y="24765"/>
                    </a:cubicBezTo>
                    <a:cubicBezTo>
                      <a:pt x="26670" y="22860"/>
                      <a:pt x="29527" y="22860"/>
                      <a:pt x="33338" y="22860"/>
                    </a:cubicBezTo>
                    <a:cubicBezTo>
                      <a:pt x="41910" y="22860"/>
                      <a:pt x="60008" y="37147"/>
                      <a:pt x="86677" y="65722"/>
                    </a:cubicBezTo>
                    <a:lnTo>
                      <a:pt x="107633" y="87630"/>
                    </a:lnTo>
                    <a:lnTo>
                      <a:pt x="119063" y="78105"/>
                    </a:lnTo>
                    <a:cubicBezTo>
                      <a:pt x="103823" y="60007"/>
                      <a:pt x="82868" y="39053"/>
                      <a:pt x="54293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5934075" y="4693919"/>
                <a:ext cx="635317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635317" h="209550" extrusionOk="0">
                    <a:moveTo>
                      <a:pt x="577215" y="13335"/>
                    </a:moveTo>
                    <a:lnTo>
                      <a:pt x="441008" y="13335"/>
                    </a:lnTo>
                    <a:lnTo>
                      <a:pt x="433388" y="13335"/>
                    </a:lnTo>
                    <a:lnTo>
                      <a:pt x="330517" y="13335"/>
                    </a:lnTo>
                    <a:lnTo>
                      <a:pt x="349567" y="44768"/>
                    </a:lnTo>
                    <a:lnTo>
                      <a:pt x="388620" y="44768"/>
                    </a:lnTo>
                    <a:lnTo>
                      <a:pt x="388620" y="110490"/>
                    </a:lnTo>
                    <a:lnTo>
                      <a:pt x="334328" y="110490"/>
                    </a:lnTo>
                    <a:lnTo>
                      <a:pt x="334328" y="54293"/>
                    </a:lnTo>
                    <a:cubicBezTo>
                      <a:pt x="334328" y="41910"/>
                      <a:pt x="328613" y="30480"/>
                      <a:pt x="316230" y="18098"/>
                    </a:cubicBezTo>
                    <a:cubicBezTo>
                      <a:pt x="303847" y="5715"/>
                      <a:pt x="291465" y="0"/>
                      <a:pt x="280035" y="0"/>
                    </a:cubicBezTo>
                    <a:cubicBezTo>
                      <a:pt x="269558" y="0"/>
                      <a:pt x="260985" y="2858"/>
                      <a:pt x="254317" y="9525"/>
                    </a:cubicBezTo>
                    <a:cubicBezTo>
                      <a:pt x="246697" y="17145"/>
                      <a:pt x="243840" y="24765"/>
                      <a:pt x="243840" y="35243"/>
                    </a:cubicBezTo>
                    <a:cubicBezTo>
                      <a:pt x="243840" y="38100"/>
                      <a:pt x="243840" y="41910"/>
                      <a:pt x="244792" y="44768"/>
                    </a:cubicBezTo>
                    <a:lnTo>
                      <a:pt x="227647" y="14288"/>
                    </a:lnTo>
                    <a:lnTo>
                      <a:pt x="0" y="14288"/>
                    </a:lnTo>
                    <a:lnTo>
                      <a:pt x="17145" y="45720"/>
                    </a:lnTo>
                    <a:lnTo>
                      <a:pt x="159067" y="45720"/>
                    </a:lnTo>
                    <a:lnTo>
                      <a:pt x="159067" y="71438"/>
                    </a:lnTo>
                    <a:cubicBezTo>
                      <a:pt x="154305" y="71438"/>
                      <a:pt x="149542" y="73343"/>
                      <a:pt x="143828" y="78105"/>
                    </a:cubicBezTo>
                    <a:cubicBezTo>
                      <a:pt x="138113" y="82868"/>
                      <a:pt x="132397" y="88583"/>
                      <a:pt x="126683" y="97155"/>
                    </a:cubicBezTo>
                    <a:cubicBezTo>
                      <a:pt x="119063" y="88583"/>
                      <a:pt x="111442" y="81915"/>
                      <a:pt x="103822" y="77153"/>
                    </a:cubicBezTo>
                    <a:cubicBezTo>
                      <a:pt x="96203" y="72390"/>
                      <a:pt x="88583" y="70485"/>
                      <a:pt x="81915" y="70485"/>
                    </a:cubicBezTo>
                    <a:cubicBezTo>
                      <a:pt x="69533" y="70485"/>
                      <a:pt x="58103" y="75248"/>
                      <a:pt x="48578" y="84773"/>
                    </a:cubicBezTo>
                    <a:cubicBezTo>
                      <a:pt x="39053" y="94298"/>
                      <a:pt x="35242" y="104775"/>
                      <a:pt x="35242" y="117158"/>
                    </a:cubicBezTo>
                    <a:cubicBezTo>
                      <a:pt x="35242" y="130493"/>
                      <a:pt x="40958" y="144780"/>
                      <a:pt x="52388" y="160020"/>
                    </a:cubicBezTo>
                    <a:cubicBezTo>
                      <a:pt x="63817" y="175260"/>
                      <a:pt x="80010" y="191453"/>
                      <a:pt x="100965" y="206693"/>
                    </a:cubicBezTo>
                    <a:lnTo>
                      <a:pt x="110490" y="195263"/>
                    </a:lnTo>
                    <a:cubicBezTo>
                      <a:pt x="97155" y="183833"/>
                      <a:pt x="86678" y="172403"/>
                      <a:pt x="79058" y="161925"/>
                    </a:cubicBezTo>
                    <a:cubicBezTo>
                      <a:pt x="71438" y="150495"/>
                      <a:pt x="68580" y="140018"/>
                      <a:pt x="68580" y="131445"/>
                    </a:cubicBezTo>
                    <a:cubicBezTo>
                      <a:pt x="68580" y="121920"/>
                      <a:pt x="71438" y="114300"/>
                      <a:pt x="76200" y="107633"/>
                    </a:cubicBezTo>
                    <a:cubicBezTo>
                      <a:pt x="80963" y="100965"/>
                      <a:pt x="87630" y="98108"/>
                      <a:pt x="95250" y="98108"/>
                    </a:cubicBezTo>
                    <a:cubicBezTo>
                      <a:pt x="100013" y="98108"/>
                      <a:pt x="103822" y="99060"/>
                      <a:pt x="107633" y="101918"/>
                    </a:cubicBezTo>
                    <a:cubicBezTo>
                      <a:pt x="111442" y="103823"/>
                      <a:pt x="115253" y="107633"/>
                      <a:pt x="118110" y="112395"/>
                    </a:cubicBezTo>
                    <a:cubicBezTo>
                      <a:pt x="110490" y="128588"/>
                      <a:pt x="105728" y="139065"/>
                      <a:pt x="104775" y="143828"/>
                    </a:cubicBezTo>
                    <a:lnTo>
                      <a:pt x="136208" y="157163"/>
                    </a:lnTo>
                    <a:cubicBezTo>
                      <a:pt x="140017" y="140018"/>
                      <a:pt x="146685" y="124778"/>
                      <a:pt x="155258" y="113348"/>
                    </a:cubicBezTo>
                    <a:cubicBezTo>
                      <a:pt x="163830" y="101918"/>
                      <a:pt x="173355" y="96203"/>
                      <a:pt x="182880" y="96203"/>
                    </a:cubicBezTo>
                    <a:cubicBezTo>
                      <a:pt x="188595" y="96203"/>
                      <a:pt x="193358" y="98108"/>
                      <a:pt x="197167" y="100965"/>
                    </a:cubicBezTo>
                    <a:cubicBezTo>
                      <a:pt x="200978" y="103823"/>
                      <a:pt x="202883" y="107633"/>
                      <a:pt x="202883" y="111443"/>
                    </a:cubicBezTo>
                    <a:cubicBezTo>
                      <a:pt x="203835" y="120015"/>
                      <a:pt x="199072" y="129540"/>
                      <a:pt x="190500" y="140018"/>
                    </a:cubicBezTo>
                    <a:cubicBezTo>
                      <a:pt x="181928" y="151448"/>
                      <a:pt x="170497" y="161925"/>
                      <a:pt x="156210" y="171450"/>
                    </a:cubicBezTo>
                    <a:lnTo>
                      <a:pt x="185738" y="199073"/>
                    </a:lnTo>
                    <a:cubicBezTo>
                      <a:pt x="198120" y="185738"/>
                      <a:pt x="207645" y="172403"/>
                      <a:pt x="214313" y="160020"/>
                    </a:cubicBezTo>
                    <a:cubicBezTo>
                      <a:pt x="220980" y="147638"/>
                      <a:pt x="224790" y="135255"/>
                      <a:pt x="224790" y="124778"/>
                    </a:cubicBezTo>
                    <a:cubicBezTo>
                      <a:pt x="224790" y="112395"/>
                      <a:pt x="221933" y="101918"/>
                      <a:pt x="216217" y="92393"/>
                    </a:cubicBezTo>
                    <a:cubicBezTo>
                      <a:pt x="211455" y="82868"/>
                      <a:pt x="203835" y="77153"/>
                      <a:pt x="195263" y="73343"/>
                    </a:cubicBezTo>
                    <a:lnTo>
                      <a:pt x="195263" y="45720"/>
                    </a:lnTo>
                    <a:lnTo>
                      <a:pt x="243840" y="45720"/>
                    </a:lnTo>
                    <a:cubicBezTo>
                      <a:pt x="245745" y="55245"/>
                      <a:pt x="250508" y="62865"/>
                      <a:pt x="259080" y="70485"/>
                    </a:cubicBezTo>
                    <a:cubicBezTo>
                      <a:pt x="270510" y="80963"/>
                      <a:pt x="283845" y="87630"/>
                      <a:pt x="300038" y="90488"/>
                    </a:cubicBezTo>
                    <a:lnTo>
                      <a:pt x="300038" y="111443"/>
                    </a:lnTo>
                    <a:lnTo>
                      <a:pt x="288608" y="111443"/>
                    </a:lnTo>
                    <a:cubicBezTo>
                      <a:pt x="284797" y="111443"/>
                      <a:pt x="281940" y="112395"/>
                      <a:pt x="279083" y="114300"/>
                    </a:cubicBezTo>
                    <a:cubicBezTo>
                      <a:pt x="276225" y="116205"/>
                      <a:pt x="275272" y="119063"/>
                      <a:pt x="275272" y="122873"/>
                    </a:cubicBezTo>
                    <a:cubicBezTo>
                      <a:pt x="275272" y="130493"/>
                      <a:pt x="281940" y="140018"/>
                      <a:pt x="294322" y="152400"/>
                    </a:cubicBezTo>
                    <a:cubicBezTo>
                      <a:pt x="306705" y="163830"/>
                      <a:pt x="316230" y="169545"/>
                      <a:pt x="323850" y="169545"/>
                    </a:cubicBezTo>
                    <a:cubicBezTo>
                      <a:pt x="327660" y="169545"/>
                      <a:pt x="330517" y="167640"/>
                      <a:pt x="332422" y="164783"/>
                    </a:cubicBezTo>
                    <a:cubicBezTo>
                      <a:pt x="334328" y="161925"/>
                      <a:pt x="335280" y="158115"/>
                      <a:pt x="335280" y="154305"/>
                    </a:cubicBezTo>
                    <a:lnTo>
                      <a:pt x="335280" y="142875"/>
                    </a:lnTo>
                    <a:lnTo>
                      <a:pt x="389572" y="142875"/>
                    </a:lnTo>
                    <a:lnTo>
                      <a:pt x="389572" y="189548"/>
                    </a:lnTo>
                    <a:lnTo>
                      <a:pt x="424815" y="208598"/>
                    </a:lnTo>
                    <a:lnTo>
                      <a:pt x="424815" y="44768"/>
                    </a:lnTo>
                    <a:lnTo>
                      <a:pt x="452438" y="44768"/>
                    </a:lnTo>
                    <a:lnTo>
                      <a:pt x="460058" y="44768"/>
                    </a:lnTo>
                    <a:lnTo>
                      <a:pt x="566738" y="44768"/>
                    </a:lnTo>
                    <a:lnTo>
                      <a:pt x="566738" y="72390"/>
                    </a:lnTo>
                    <a:lnTo>
                      <a:pt x="514350" y="72390"/>
                    </a:lnTo>
                    <a:cubicBezTo>
                      <a:pt x="501967" y="72390"/>
                      <a:pt x="491490" y="76200"/>
                      <a:pt x="481965" y="83820"/>
                    </a:cubicBezTo>
                    <a:cubicBezTo>
                      <a:pt x="473392" y="91440"/>
                      <a:pt x="469583" y="100965"/>
                      <a:pt x="469583" y="111443"/>
                    </a:cubicBezTo>
                    <a:cubicBezTo>
                      <a:pt x="469583" y="126683"/>
                      <a:pt x="473392" y="142875"/>
                      <a:pt x="481965" y="159068"/>
                    </a:cubicBezTo>
                    <a:cubicBezTo>
                      <a:pt x="489585" y="175260"/>
                      <a:pt x="501967" y="192405"/>
                      <a:pt x="518160" y="208598"/>
                    </a:cubicBezTo>
                    <a:lnTo>
                      <a:pt x="529590" y="200978"/>
                    </a:lnTo>
                    <a:cubicBezTo>
                      <a:pt x="519113" y="191453"/>
                      <a:pt x="511492" y="180975"/>
                      <a:pt x="505778" y="169545"/>
                    </a:cubicBezTo>
                    <a:cubicBezTo>
                      <a:pt x="501015" y="158115"/>
                      <a:pt x="498158" y="146685"/>
                      <a:pt x="498158" y="135255"/>
                    </a:cubicBezTo>
                    <a:cubicBezTo>
                      <a:pt x="498158" y="126683"/>
                      <a:pt x="501015" y="119063"/>
                      <a:pt x="507683" y="113348"/>
                    </a:cubicBezTo>
                    <a:cubicBezTo>
                      <a:pt x="513397" y="106680"/>
                      <a:pt x="521017" y="103823"/>
                      <a:pt x="529590" y="103823"/>
                    </a:cubicBezTo>
                    <a:lnTo>
                      <a:pt x="564833" y="103823"/>
                    </a:lnTo>
                    <a:lnTo>
                      <a:pt x="564833" y="185738"/>
                    </a:lnTo>
                    <a:lnTo>
                      <a:pt x="600075" y="209550"/>
                    </a:lnTo>
                    <a:lnTo>
                      <a:pt x="600075" y="45720"/>
                    </a:lnTo>
                    <a:lnTo>
                      <a:pt x="635318" y="45720"/>
                    </a:lnTo>
                    <a:lnTo>
                      <a:pt x="618172" y="14288"/>
                    </a:lnTo>
                    <a:lnTo>
                      <a:pt x="577215" y="14288"/>
                    </a:lnTo>
                    <a:close/>
                    <a:moveTo>
                      <a:pt x="299085" y="75248"/>
                    </a:moveTo>
                    <a:cubicBezTo>
                      <a:pt x="292417" y="73343"/>
                      <a:pt x="287655" y="69533"/>
                      <a:pt x="283845" y="63818"/>
                    </a:cubicBezTo>
                    <a:cubicBezTo>
                      <a:pt x="280035" y="58103"/>
                      <a:pt x="278130" y="51435"/>
                      <a:pt x="278130" y="42863"/>
                    </a:cubicBezTo>
                    <a:cubicBezTo>
                      <a:pt x="278130" y="37148"/>
                      <a:pt x="280035" y="31433"/>
                      <a:pt x="281940" y="27623"/>
                    </a:cubicBezTo>
                    <a:cubicBezTo>
                      <a:pt x="284797" y="23813"/>
                      <a:pt x="287655" y="20955"/>
                      <a:pt x="291465" y="20955"/>
                    </a:cubicBezTo>
                    <a:cubicBezTo>
                      <a:pt x="294322" y="20955"/>
                      <a:pt x="296228" y="22860"/>
                      <a:pt x="297180" y="25718"/>
                    </a:cubicBezTo>
                    <a:cubicBezTo>
                      <a:pt x="299085" y="28575"/>
                      <a:pt x="299085" y="32385"/>
                      <a:pt x="299085" y="36195"/>
                    </a:cubicBezTo>
                    <a:lnTo>
                      <a:pt x="299085" y="75248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8"/>
              <p:cNvSpPr/>
              <p:nvPr/>
            </p:nvSpPr>
            <p:spPr>
              <a:xfrm>
                <a:off x="6413182" y="4612005"/>
                <a:ext cx="104075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104075" h="94352" extrusionOk="0">
                    <a:moveTo>
                      <a:pt x="89535" y="60007"/>
                    </a:moveTo>
                    <a:cubicBezTo>
                      <a:pt x="81915" y="47625"/>
                      <a:pt x="76200" y="40005"/>
                      <a:pt x="72390" y="36195"/>
                    </a:cubicBezTo>
                    <a:cubicBezTo>
                      <a:pt x="64770" y="25717"/>
                      <a:pt x="55245" y="16192"/>
                      <a:pt x="44767" y="9525"/>
                    </a:cubicBezTo>
                    <a:cubicBezTo>
                      <a:pt x="34290" y="2857"/>
                      <a:pt x="23813" y="0"/>
                      <a:pt x="14288" y="0"/>
                    </a:cubicBezTo>
                    <a:cubicBezTo>
                      <a:pt x="8572" y="952"/>
                      <a:pt x="3810" y="1905"/>
                      <a:pt x="0" y="2857"/>
                    </a:cubicBezTo>
                    <a:lnTo>
                      <a:pt x="15240" y="36195"/>
                    </a:lnTo>
                    <a:cubicBezTo>
                      <a:pt x="20002" y="34290"/>
                      <a:pt x="25717" y="33338"/>
                      <a:pt x="31433" y="33338"/>
                    </a:cubicBezTo>
                    <a:cubicBezTo>
                      <a:pt x="37147" y="33338"/>
                      <a:pt x="42863" y="34290"/>
                      <a:pt x="47625" y="37147"/>
                    </a:cubicBezTo>
                    <a:cubicBezTo>
                      <a:pt x="52388" y="39052"/>
                      <a:pt x="57150" y="41910"/>
                      <a:pt x="60008" y="45720"/>
                    </a:cubicBezTo>
                    <a:lnTo>
                      <a:pt x="97155" y="94297"/>
                    </a:lnTo>
                    <a:cubicBezTo>
                      <a:pt x="108585" y="95250"/>
                      <a:pt x="105727" y="83820"/>
                      <a:pt x="89535" y="6000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8"/>
              <p:cNvSpPr/>
              <p:nvPr/>
            </p:nvSpPr>
            <p:spPr>
              <a:xfrm>
                <a:off x="6671309" y="4707255"/>
                <a:ext cx="676275" cy="234314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234314" extrusionOk="0">
                    <a:moveTo>
                      <a:pt x="605790" y="171450"/>
                    </a:moveTo>
                    <a:lnTo>
                      <a:pt x="641033" y="195263"/>
                    </a:lnTo>
                    <a:lnTo>
                      <a:pt x="641033" y="31432"/>
                    </a:lnTo>
                    <a:lnTo>
                      <a:pt x="676275" y="31432"/>
                    </a:lnTo>
                    <a:lnTo>
                      <a:pt x="659130" y="0"/>
                    </a:lnTo>
                    <a:lnTo>
                      <a:pt x="467678" y="0"/>
                    </a:lnTo>
                    <a:lnTo>
                      <a:pt x="460058" y="0"/>
                    </a:lnTo>
                    <a:lnTo>
                      <a:pt x="299085" y="0"/>
                    </a:lnTo>
                    <a:lnTo>
                      <a:pt x="291465" y="0"/>
                    </a:lnTo>
                    <a:lnTo>
                      <a:pt x="203835" y="0"/>
                    </a:lnTo>
                    <a:lnTo>
                      <a:pt x="196215" y="0"/>
                    </a:lnTo>
                    <a:lnTo>
                      <a:pt x="0" y="0"/>
                    </a:lnTo>
                    <a:lnTo>
                      <a:pt x="17145" y="31432"/>
                    </a:lnTo>
                    <a:lnTo>
                      <a:pt x="151448" y="31432"/>
                    </a:lnTo>
                    <a:lnTo>
                      <a:pt x="151448" y="59055"/>
                    </a:lnTo>
                    <a:lnTo>
                      <a:pt x="43815" y="59055"/>
                    </a:lnTo>
                    <a:lnTo>
                      <a:pt x="38100" y="70485"/>
                    </a:lnTo>
                    <a:cubicBezTo>
                      <a:pt x="54293" y="75247"/>
                      <a:pt x="67628" y="82867"/>
                      <a:pt x="78105" y="92392"/>
                    </a:cubicBezTo>
                    <a:cubicBezTo>
                      <a:pt x="87630" y="102870"/>
                      <a:pt x="93345" y="113347"/>
                      <a:pt x="93345" y="124777"/>
                    </a:cubicBezTo>
                    <a:cubicBezTo>
                      <a:pt x="93345" y="129540"/>
                      <a:pt x="91440" y="134302"/>
                      <a:pt x="86678" y="138113"/>
                    </a:cubicBezTo>
                    <a:cubicBezTo>
                      <a:pt x="80963" y="142875"/>
                      <a:pt x="75248" y="144780"/>
                      <a:pt x="68580" y="146685"/>
                    </a:cubicBezTo>
                    <a:cubicBezTo>
                      <a:pt x="66675" y="142875"/>
                      <a:pt x="63818" y="140017"/>
                      <a:pt x="60008" y="137160"/>
                    </a:cubicBezTo>
                    <a:cubicBezTo>
                      <a:pt x="56198" y="134302"/>
                      <a:pt x="52388" y="133350"/>
                      <a:pt x="49530" y="133350"/>
                    </a:cubicBezTo>
                    <a:cubicBezTo>
                      <a:pt x="44768" y="133350"/>
                      <a:pt x="40005" y="135255"/>
                      <a:pt x="37148" y="139065"/>
                    </a:cubicBezTo>
                    <a:cubicBezTo>
                      <a:pt x="33338" y="142875"/>
                      <a:pt x="32385" y="147638"/>
                      <a:pt x="32385" y="153352"/>
                    </a:cubicBezTo>
                    <a:cubicBezTo>
                      <a:pt x="32385" y="160972"/>
                      <a:pt x="36195" y="168592"/>
                      <a:pt x="44768" y="173355"/>
                    </a:cubicBezTo>
                    <a:cubicBezTo>
                      <a:pt x="52388" y="179070"/>
                      <a:pt x="62865" y="181927"/>
                      <a:pt x="73343" y="181927"/>
                    </a:cubicBezTo>
                    <a:lnTo>
                      <a:pt x="97155" y="234315"/>
                    </a:lnTo>
                    <a:lnTo>
                      <a:pt x="114300" y="224790"/>
                    </a:lnTo>
                    <a:lnTo>
                      <a:pt x="82868" y="180022"/>
                    </a:lnTo>
                    <a:cubicBezTo>
                      <a:pt x="93345" y="178117"/>
                      <a:pt x="102870" y="173355"/>
                      <a:pt x="110490" y="166688"/>
                    </a:cubicBezTo>
                    <a:cubicBezTo>
                      <a:pt x="118110" y="160020"/>
                      <a:pt x="120968" y="152400"/>
                      <a:pt x="120968" y="142875"/>
                    </a:cubicBezTo>
                    <a:cubicBezTo>
                      <a:pt x="120968" y="133350"/>
                      <a:pt x="118110" y="123825"/>
                      <a:pt x="112395" y="114300"/>
                    </a:cubicBezTo>
                    <a:cubicBezTo>
                      <a:pt x="107633" y="104775"/>
                      <a:pt x="100013" y="97155"/>
                      <a:pt x="89535" y="90488"/>
                    </a:cubicBezTo>
                    <a:lnTo>
                      <a:pt x="151448" y="90488"/>
                    </a:lnTo>
                    <a:lnTo>
                      <a:pt x="151448" y="176213"/>
                    </a:lnTo>
                    <a:lnTo>
                      <a:pt x="186690" y="195263"/>
                    </a:lnTo>
                    <a:lnTo>
                      <a:pt x="186690" y="31432"/>
                    </a:lnTo>
                    <a:lnTo>
                      <a:pt x="214313" y="31432"/>
                    </a:lnTo>
                    <a:lnTo>
                      <a:pt x="221933" y="31432"/>
                    </a:lnTo>
                    <a:lnTo>
                      <a:pt x="246698" y="31432"/>
                    </a:lnTo>
                    <a:lnTo>
                      <a:pt x="246698" y="171450"/>
                    </a:lnTo>
                    <a:lnTo>
                      <a:pt x="281940" y="195263"/>
                    </a:lnTo>
                    <a:lnTo>
                      <a:pt x="281940" y="31432"/>
                    </a:lnTo>
                    <a:lnTo>
                      <a:pt x="309563" y="31432"/>
                    </a:lnTo>
                    <a:lnTo>
                      <a:pt x="317183" y="31432"/>
                    </a:lnTo>
                    <a:lnTo>
                      <a:pt x="415290" y="31432"/>
                    </a:lnTo>
                    <a:lnTo>
                      <a:pt x="415290" y="81915"/>
                    </a:lnTo>
                    <a:lnTo>
                      <a:pt x="337185" y="81915"/>
                    </a:lnTo>
                    <a:cubicBezTo>
                      <a:pt x="332423" y="81915"/>
                      <a:pt x="329565" y="83820"/>
                      <a:pt x="326708" y="86677"/>
                    </a:cubicBezTo>
                    <a:cubicBezTo>
                      <a:pt x="323850" y="89535"/>
                      <a:pt x="321945" y="93345"/>
                      <a:pt x="321945" y="97155"/>
                    </a:cubicBezTo>
                    <a:cubicBezTo>
                      <a:pt x="321945" y="106680"/>
                      <a:pt x="325755" y="117157"/>
                      <a:pt x="334328" y="127635"/>
                    </a:cubicBezTo>
                    <a:cubicBezTo>
                      <a:pt x="342900" y="138113"/>
                      <a:pt x="350520" y="143827"/>
                      <a:pt x="357188" y="143827"/>
                    </a:cubicBezTo>
                    <a:cubicBezTo>
                      <a:pt x="359093" y="143827"/>
                      <a:pt x="360998" y="142875"/>
                      <a:pt x="361950" y="141922"/>
                    </a:cubicBezTo>
                    <a:cubicBezTo>
                      <a:pt x="363855" y="140970"/>
                      <a:pt x="364808" y="139065"/>
                      <a:pt x="364808" y="136207"/>
                    </a:cubicBezTo>
                    <a:lnTo>
                      <a:pt x="364808" y="122872"/>
                    </a:lnTo>
                    <a:cubicBezTo>
                      <a:pt x="364808" y="120015"/>
                      <a:pt x="365760" y="118110"/>
                      <a:pt x="367665" y="116205"/>
                    </a:cubicBezTo>
                    <a:cubicBezTo>
                      <a:pt x="368618" y="114300"/>
                      <a:pt x="370523" y="113347"/>
                      <a:pt x="372428" y="113347"/>
                    </a:cubicBezTo>
                    <a:lnTo>
                      <a:pt x="415290" y="113347"/>
                    </a:lnTo>
                    <a:lnTo>
                      <a:pt x="415290" y="175260"/>
                    </a:lnTo>
                    <a:lnTo>
                      <a:pt x="450533" y="194310"/>
                    </a:lnTo>
                    <a:lnTo>
                      <a:pt x="450533" y="30480"/>
                    </a:lnTo>
                    <a:lnTo>
                      <a:pt x="478155" y="30480"/>
                    </a:lnTo>
                    <a:lnTo>
                      <a:pt x="485775" y="30480"/>
                    </a:lnTo>
                    <a:lnTo>
                      <a:pt x="513397" y="30480"/>
                    </a:lnTo>
                    <a:lnTo>
                      <a:pt x="513397" y="96202"/>
                    </a:lnTo>
                    <a:lnTo>
                      <a:pt x="501968" y="96202"/>
                    </a:lnTo>
                    <a:cubicBezTo>
                      <a:pt x="499110" y="96202"/>
                      <a:pt x="497205" y="97155"/>
                      <a:pt x="495300" y="99060"/>
                    </a:cubicBezTo>
                    <a:cubicBezTo>
                      <a:pt x="493395" y="100965"/>
                      <a:pt x="492443" y="102870"/>
                      <a:pt x="492443" y="105727"/>
                    </a:cubicBezTo>
                    <a:cubicBezTo>
                      <a:pt x="492443" y="111442"/>
                      <a:pt x="499110" y="120967"/>
                      <a:pt x="512445" y="134302"/>
                    </a:cubicBezTo>
                    <a:cubicBezTo>
                      <a:pt x="525780" y="147638"/>
                      <a:pt x="535305" y="154305"/>
                      <a:pt x="541020" y="154305"/>
                    </a:cubicBezTo>
                    <a:cubicBezTo>
                      <a:pt x="542925" y="154305"/>
                      <a:pt x="544830" y="153352"/>
                      <a:pt x="545783" y="151447"/>
                    </a:cubicBezTo>
                    <a:cubicBezTo>
                      <a:pt x="547688" y="148590"/>
                      <a:pt x="548640" y="145732"/>
                      <a:pt x="548640" y="142875"/>
                    </a:cubicBezTo>
                    <a:lnTo>
                      <a:pt x="548640" y="127635"/>
                    </a:lnTo>
                    <a:lnTo>
                      <a:pt x="606743" y="127635"/>
                    </a:lnTo>
                    <a:lnTo>
                      <a:pt x="606743" y="171450"/>
                    </a:lnTo>
                    <a:close/>
                    <a:moveTo>
                      <a:pt x="547688" y="97155"/>
                    </a:moveTo>
                    <a:lnTo>
                      <a:pt x="547688" y="31432"/>
                    </a:lnTo>
                    <a:lnTo>
                      <a:pt x="605790" y="31432"/>
                    </a:lnTo>
                    <a:lnTo>
                      <a:pt x="605790" y="97155"/>
                    </a:lnTo>
                    <a:lnTo>
                      <a:pt x="547688" y="9715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8"/>
              <p:cNvSpPr/>
              <p:nvPr/>
            </p:nvSpPr>
            <p:spPr>
              <a:xfrm>
                <a:off x="7259002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2" y="13335"/>
                    </a:moveTo>
                    <a:cubicBezTo>
                      <a:pt x="42863" y="3810"/>
                      <a:pt x="34290" y="0"/>
                      <a:pt x="27622" y="0"/>
                    </a:cubicBezTo>
                    <a:cubicBezTo>
                      <a:pt x="21907" y="0"/>
                      <a:pt x="17145" y="953"/>
                      <a:pt x="12382" y="1905"/>
                    </a:cubicBezTo>
                    <a:cubicBezTo>
                      <a:pt x="8572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3" y="25718"/>
                      <a:pt x="22860" y="24765"/>
                    </a:cubicBezTo>
                    <a:cubicBezTo>
                      <a:pt x="26670" y="22860"/>
                      <a:pt x="29528" y="22860"/>
                      <a:pt x="33338" y="22860"/>
                    </a:cubicBezTo>
                    <a:cubicBezTo>
                      <a:pt x="41910" y="22860"/>
                      <a:pt x="60007" y="37147"/>
                      <a:pt x="86678" y="65722"/>
                    </a:cubicBezTo>
                    <a:lnTo>
                      <a:pt x="107632" y="87630"/>
                    </a:lnTo>
                    <a:lnTo>
                      <a:pt x="119063" y="78105"/>
                    </a:lnTo>
                    <a:cubicBezTo>
                      <a:pt x="103822" y="60007"/>
                      <a:pt x="81915" y="39053"/>
                      <a:pt x="54292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65" name="Google Shape;865;p8"/>
            <p:cNvSpPr/>
            <p:nvPr/>
          </p:nvSpPr>
          <p:spPr>
            <a:xfrm>
              <a:off x="5888981" y="2284095"/>
              <a:ext cx="406654" cy="721042"/>
            </a:xfrm>
            <a:custGeom>
              <a:avLst/>
              <a:gdLst/>
              <a:ahLst/>
              <a:cxnLst/>
              <a:rect l="l" t="t" r="r" b="b"/>
              <a:pathLst>
                <a:path w="406654" h="721042" extrusionOk="0">
                  <a:moveTo>
                    <a:pt x="75573" y="576263"/>
                  </a:moveTo>
                  <a:cubicBezTo>
                    <a:pt x="75573" y="576263"/>
                    <a:pt x="75573" y="576263"/>
                    <a:pt x="75573" y="576263"/>
                  </a:cubicBezTo>
                  <a:cubicBezTo>
                    <a:pt x="67953" y="591503"/>
                    <a:pt x="69858" y="604838"/>
                    <a:pt x="74620" y="612458"/>
                  </a:cubicBezTo>
                  <a:cubicBezTo>
                    <a:pt x="80335" y="623888"/>
                    <a:pt x="91765" y="632460"/>
                    <a:pt x="108910" y="640080"/>
                  </a:cubicBezTo>
                  <a:cubicBezTo>
                    <a:pt x="108910" y="640080"/>
                    <a:pt x="108910" y="641033"/>
                    <a:pt x="108910" y="641033"/>
                  </a:cubicBezTo>
                  <a:cubicBezTo>
                    <a:pt x="108910" y="661035"/>
                    <a:pt x="127960" y="677228"/>
                    <a:pt x="160345" y="684848"/>
                  </a:cubicBezTo>
                  <a:cubicBezTo>
                    <a:pt x="162250" y="700088"/>
                    <a:pt x="177490" y="721043"/>
                    <a:pt x="210828" y="721043"/>
                  </a:cubicBezTo>
                  <a:cubicBezTo>
                    <a:pt x="214638" y="721043"/>
                    <a:pt x="219400" y="721043"/>
                    <a:pt x="226068" y="719138"/>
                  </a:cubicBezTo>
                  <a:cubicBezTo>
                    <a:pt x="244165" y="713423"/>
                    <a:pt x="256548" y="700088"/>
                    <a:pt x="257500" y="684848"/>
                  </a:cubicBezTo>
                  <a:cubicBezTo>
                    <a:pt x="289885" y="676275"/>
                    <a:pt x="308935" y="661035"/>
                    <a:pt x="308935" y="641033"/>
                  </a:cubicBezTo>
                  <a:cubicBezTo>
                    <a:pt x="308935" y="639128"/>
                    <a:pt x="308935" y="637223"/>
                    <a:pt x="307983" y="635318"/>
                  </a:cubicBezTo>
                  <a:cubicBezTo>
                    <a:pt x="329890" y="621983"/>
                    <a:pt x="342273" y="605790"/>
                    <a:pt x="342273" y="589598"/>
                  </a:cubicBezTo>
                  <a:cubicBezTo>
                    <a:pt x="342273" y="584835"/>
                    <a:pt x="340368" y="580073"/>
                    <a:pt x="338463" y="576263"/>
                  </a:cubicBezTo>
                  <a:cubicBezTo>
                    <a:pt x="371800" y="542925"/>
                    <a:pt x="389898" y="510540"/>
                    <a:pt x="399423" y="480060"/>
                  </a:cubicBezTo>
                  <a:lnTo>
                    <a:pt x="399423" y="480060"/>
                  </a:lnTo>
                  <a:cubicBezTo>
                    <a:pt x="400375" y="478155"/>
                    <a:pt x="400375" y="476250"/>
                    <a:pt x="401328" y="474345"/>
                  </a:cubicBezTo>
                  <a:cubicBezTo>
                    <a:pt x="404185" y="462915"/>
                    <a:pt x="406090" y="448628"/>
                    <a:pt x="406090" y="446722"/>
                  </a:cubicBezTo>
                  <a:cubicBezTo>
                    <a:pt x="407995" y="421005"/>
                    <a:pt x="405138" y="395288"/>
                    <a:pt x="396565" y="370522"/>
                  </a:cubicBezTo>
                  <a:lnTo>
                    <a:pt x="387993" y="350520"/>
                  </a:lnTo>
                  <a:cubicBezTo>
                    <a:pt x="380373" y="336233"/>
                    <a:pt x="370848" y="322897"/>
                    <a:pt x="360370" y="312420"/>
                  </a:cubicBezTo>
                  <a:cubicBezTo>
                    <a:pt x="357513" y="309563"/>
                    <a:pt x="354655" y="306705"/>
                    <a:pt x="351798" y="304800"/>
                  </a:cubicBezTo>
                  <a:lnTo>
                    <a:pt x="351798" y="304800"/>
                  </a:lnTo>
                  <a:lnTo>
                    <a:pt x="340368" y="294322"/>
                  </a:lnTo>
                  <a:cubicBezTo>
                    <a:pt x="337510" y="291465"/>
                    <a:pt x="334653" y="288608"/>
                    <a:pt x="331795" y="286703"/>
                  </a:cubicBezTo>
                  <a:cubicBezTo>
                    <a:pt x="292743" y="251460"/>
                    <a:pt x="264168" y="224790"/>
                    <a:pt x="272740" y="163830"/>
                  </a:cubicBezTo>
                  <a:cubicBezTo>
                    <a:pt x="283218" y="106680"/>
                    <a:pt x="265120" y="47625"/>
                    <a:pt x="241308" y="32385"/>
                  </a:cubicBezTo>
                  <a:cubicBezTo>
                    <a:pt x="239403" y="31432"/>
                    <a:pt x="238450" y="30480"/>
                    <a:pt x="236545" y="30480"/>
                  </a:cubicBezTo>
                  <a:cubicBezTo>
                    <a:pt x="235593" y="21907"/>
                    <a:pt x="234640" y="16193"/>
                    <a:pt x="233688" y="16193"/>
                  </a:cubicBezTo>
                  <a:cubicBezTo>
                    <a:pt x="227020" y="4763"/>
                    <a:pt x="217495" y="953"/>
                    <a:pt x="210828" y="0"/>
                  </a:cubicBezTo>
                  <a:cubicBezTo>
                    <a:pt x="208923" y="0"/>
                    <a:pt x="207970" y="0"/>
                    <a:pt x="206065" y="0"/>
                  </a:cubicBezTo>
                  <a:cubicBezTo>
                    <a:pt x="194635" y="0"/>
                    <a:pt x="174633" y="4763"/>
                    <a:pt x="166060" y="37148"/>
                  </a:cubicBezTo>
                  <a:cubicBezTo>
                    <a:pt x="160345" y="58103"/>
                    <a:pt x="161298" y="87630"/>
                    <a:pt x="161298" y="115253"/>
                  </a:cubicBezTo>
                  <a:cubicBezTo>
                    <a:pt x="161298" y="120968"/>
                    <a:pt x="161298" y="126682"/>
                    <a:pt x="161298" y="130493"/>
                  </a:cubicBezTo>
                  <a:cubicBezTo>
                    <a:pt x="159393" y="178118"/>
                    <a:pt x="114625" y="237172"/>
                    <a:pt x="81288" y="277178"/>
                  </a:cubicBezTo>
                  <a:cubicBezTo>
                    <a:pt x="81288" y="277178"/>
                    <a:pt x="55570" y="304800"/>
                    <a:pt x="33663" y="343853"/>
                  </a:cubicBezTo>
                  <a:cubicBezTo>
                    <a:pt x="14613" y="374333"/>
                    <a:pt x="-50157" y="493395"/>
                    <a:pt x="75573" y="576263"/>
                  </a:cubicBezTo>
                  <a:close/>
                  <a:moveTo>
                    <a:pt x="210828" y="696278"/>
                  </a:moveTo>
                  <a:cubicBezTo>
                    <a:pt x="197493" y="696278"/>
                    <a:pt x="186063" y="688658"/>
                    <a:pt x="186063" y="681038"/>
                  </a:cubicBezTo>
                  <a:cubicBezTo>
                    <a:pt x="186063" y="680085"/>
                    <a:pt x="186063" y="678180"/>
                    <a:pt x="187015" y="677228"/>
                  </a:cubicBezTo>
                  <a:cubicBezTo>
                    <a:pt x="190825" y="677228"/>
                    <a:pt x="194635" y="678180"/>
                    <a:pt x="198445" y="678180"/>
                  </a:cubicBezTo>
                  <a:cubicBezTo>
                    <a:pt x="202255" y="678180"/>
                    <a:pt x="206065" y="678180"/>
                    <a:pt x="210828" y="678180"/>
                  </a:cubicBezTo>
                  <a:cubicBezTo>
                    <a:pt x="218448" y="678180"/>
                    <a:pt x="227020" y="678180"/>
                    <a:pt x="233688" y="677228"/>
                  </a:cubicBezTo>
                  <a:cubicBezTo>
                    <a:pt x="234640" y="678180"/>
                    <a:pt x="234640" y="680085"/>
                    <a:pt x="234640" y="681038"/>
                  </a:cubicBezTo>
                  <a:cubicBezTo>
                    <a:pt x="235593" y="688658"/>
                    <a:pt x="224163" y="696278"/>
                    <a:pt x="210828" y="696278"/>
                  </a:cubicBezTo>
                  <a:close/>
                  <a:moveTo>
                    <a:pt x="236545" y="662940"/>
                  </a:moveTo>
                  <a:cubicBezTo>
                    <a:pt x="231783" y="663893"/>
                    <a:pt x="226068" y="663893"/>
                    <a:pt x="221305" y="664845"/>
                  </a:cubicBezTo>
                  <a:cubicBezTo>
                    <a:pt x="217495" y="664845"/>
                    <a:pt x="214638" y="664845"/>
                    <a:pt x="210828" y="664845"/>
                  </a:cubicBezTo>
                  <a:cubicBezTo>
                    <a:pt x="202255" y="664845"/>
                    <a:pt x="193683" y="663893"/>
                    <a:pt x="185110" y="662940"/>
                  </a:cubicBezTo>
                  <a:cubicBezTo>
                    <a:pt x="153678" y="659130"/>
                    <a:pt x="135580" y="647700"/>
                    <a:pt x="135580" y="639128"/>
                  </a:cubicBezTo>
                  <a:cubicBezTo>
                    <a:pt x="135580" y="638175"/>
                    <a:pt x="135580" y="638175"/>
                    <a:pt x="135580" y="637223"/>
                  </a:cubicBezTo>
                  <a:cubicBezTo>
                    <a:pt x="159393" y="641985"/>
                    <a:pt x="185110" y="642938"/>
                    <a:pt x="202255" y="642938"/>
                  </a:cubicBezTo>
                  <a:cubicBezTo>
                    <a:pt x="235593" y="642938"/>
                    <a:pt x="267025" y="639128"/>
                    <a:pt x="284170" y="633413"/>
                  </a:cubicBezTo>
                  <a:cubicBezTo>
                    <a:pt x="286075" y="635318"/>
                    <a:pt x="287028" y="637223"/>
                    <a:pt x="287028" y="639128"/>
                  </a:cubicBezTo>
                  <a:cubicBezTo>
                    <a:pt x="287028" y="647700"/>
                    <a:pt x="267978" y="659130"/>
                    <a:pt x="236545" y="662940"/>
                  </a:cubicBezTo>
                  <a:close/>
                  <a:moveTo>
                    <a:pt x="89860" y="304800"/>
                  </a:moveTo>
                  <a:lnTo>
                    <a:pt x="90813" y="302895"/>
                  </a:lnTo>
                  <a:cubicBezTo>
                    <a:pt x="132723" y="253365"/>
                    <a:pt x="181300" y="188595"/>
                    <a:pt x="184158" y="131445"/>
                  </a:cubicBezTo>
                  <a:cubicBezTo>
                    <a:pt x="184158" y="125730"/>
                    <a:pt x="184158" y="120015"/>
                    <a:pt x="184158" y="114300"/>
                  </a:cubicBezTo>
                  <a:cubicBezTo>
                    <a:pt x="184158" y="87630"/>
                    <a:pt x="183205" y="60960"/>
                    <a:pt x="187968" y="42863"/>
                  </a:cubicBezTo>
                  <a:cubicBezTo>
                    <a:pt x="191778" y="26670"/>
                    <a:pt x="198445" y="24765"/>
                    <a:pt x="202255" y="24765"/>
                  </a:cubicBezTo>
                  <a:cubicBezTo>
                    <a:pt x="203208" y="24765"/>
                    <a:pt x="204160" y="24765"/>
                    <a:pt x="204160" y="24765"/>
                  </a:cubicBezTo>
                  <a:cubicBezTo>
                    <a:pt x="207018" y="24765"/>
                    <a:pt x="208923" y="29528"/>
                    <a:pt x="209875" y="37148"/>
                  </a:cubicBezTo>
                  <a:cubicBezTo>
                    <a:pt x="209875" y="41910"/>
                    <a:pt x="209875" y="56198"/>
                    <a:pt x="208923" y="71438"/>
                  </a:cubicBezTo>
                  <a:cubicBezTo>
                    <a:pt x="207018" y="105728"/>
                    <a:pt x="205113" y="151447"/>
                    <a:pt x="209875" y="172403"/>
                  </a:cubicBezTo>
                  <a:cubicBezTo>
                    <a:pt x="215590" y="195263"/>
                    <a:pt x="226068" y="218122"/>
                    <a:pt x="235593" y="240030"/>
                  </a:cubicBezTo>
                  <a:cubicBezTo>
                    <a:pt x="248928" y="268605"/>
                    <a:pt x="261310" y="296228"/>
                    <a:pt x="262263" y="321945"/>
                  </a:cubicBezTo>
                  <a:cubicBezTo>
                    <a:pt x="264168" y="367665"/>
                    <a:pt x="241308" y="371475"/>
                    <a:pt x="225115" y="374333"/>
                  </a:cubicBezTo>
                  <a:cubicBezTo>
                    <a:pt x="217495" y="375285"/>
                    <a:pt x="208923" y="377190"/>
                    <a:pt x="208923" y="385763"/>
                  </a:cubicBezTo>
                  <a:cubicBezTo>
                    <a:pt x="208923" y="389572"/>
                    <a:pt x="211780" y="393383"/>
                    <a:pt x="216543" y="393383"/>
                  </a:cubicBezTo>
                  <a:cubicBezTo>
                    <a:pt x="218448" y="393383"/>
                    <a:pt x="220353" y="392430"/>
                    <a:pt x="224163" y="392430"/>
                  </a:cubicBezTo>
                  <a:cubicBezTo>
                    <a:pt x="228925" y="391478"/>
                    <a:pt x="237498" y="389572"/>
                    <a:pt x="246070" y="389572"/>
                  </a:cubicBezTo>
                  <a:cubicBezTo>
                    <a:pt x="251785" y="389572"/>
                    <a:pt x="256548" y="390525"/>
                    <a:pt x="261310" y="391478"/>
                  </a:cubicBezTo>
                  <a:cubicBezTo>
                    <a:pt x="275598" y="395288"/>
                    <a:pt x="286075" y="405765"/>
                    <a:pt x="290838" y="418147"/>
                  </a:cubicBezTo>
                  <a:cubicBezTo>
                    <a:pt x="294648" y="429578"/>
                    <a:pt x="294648" y="449580"/>
                    <a:pt x="273693" y="477203"/>
                  </a:cubicBezTo>
                  <a:cubicBezTo>
                    <a:pt x="269883" y="482918"/>
                    <a:pt x="259405" y="490538"/>
                    <a:pt x="238450" y="494347"/>
                  </a:cubicBezTo>
                  <a:cubicBezTo>
                    <a:pt x="231783" y="495300"/>
                    <a:pt x="231783" y="499110"/>
                    <a:pt x="231783" y="501968"/>
                  </a:cubicBezTo>
                  <a:cubicBezTo>
                    <a:pt x="231783" y="504825"/>
                    <a:pt x="234640" y="507683"/>
                    <a:pt x="239403" y="507683"/>
                  </a:cubicBezTo>
                  <a:cubicBezTo>
                    <a:pt x="241308" y="507683"/>
                    <a:pt x="243213" y="507683"/>
                    <a:pt x="245118" y="507683"/>
                  </a:cubicBezTo>
                  <a:cubicBezTo>
                    <a:pt x="277503" y="507683"/>
                    <a:pt x="302268" y="514350"/>
                    <a:pt x="313698" y="526733"/>
                  </a:cubicBezTo>
                  <a:cubicBezTo>
                    <a:pt x="319413" y="532448"/>
                    <a:pt x="321318" y="539115"/>
                    <a:pt x="321318" y="546735"/>
                  </a:cubicBezTo>
                  <a:cubicBezTo>
                    <a:pt x="320365" y="561023"/>
                    <a:pt x="301315" y="566738"/>
                    <a:pt x="287980" y="569595"/>
                  </a:cubicBezTo>
                  <a:cubicBezTo>
                    <a:pt x="278455" y="572453"/>
                    <a:pt x="272740" y="573405"/>
                    <a:pt x="272740" y="580073"/>
                  </a:cubicBezTo>
                  <a:lnTo>
                    <a:pt x="272740" y="582930"/>
                  </a:lnTo>
                  <a:lnTo>
                    <a:pt x="277503" y="586740"/>
                  </a:lnTo>
                  <a:lnTo>
                    <a:pt x="280360" y="586740"/>
                  </a:lnTo>
                  <a:cubicBezTo>
                    <a:pt x="282265" y="586740"/>
                    <a:pt x="284170" y="585788"/>
                    <a:pt x="287980" y="584835"/>
                  </a:cubicBezTo>
                  <a:cubicBezTo>
                    <a:pt x="296553" y="581978"/>
                    <a:pt x="304173" y="581025"/>
                    <a:pt x="309888" y="581025"/>
                  </a:cubicBezTo>
                  <a:cubicBezTo>
                    <a:pt x="312745" y="581025"/>
                    <a:pt x="314650" y="581025"/>
                    <a:pt x="315603" y="581978"/>
                  </a:cubicBezTo>
                  <a:cubicBezTo>
                    <a:pt x="320365" y="582930"/>
                    <a:pt x="320365" y="585788"/>
                    <a:pt x="320365" y="586740"/>
                  </a:cubicBezTo>
                  <a:cubicBezTo>
                    <a:pt x="320365" y="594360"/>
                    <a:pt x="308935" y="606743"/>
                    <a:pt x="283218" y="617220"/>
                  </a:cubicBezTo>
                  <a:lnTo>
                    <a:pt x="282265" y="617220"/>
                  </a:lnTo>
                  <a:lnTo>
                    <a:pt x="282265" y="617220"/>
                  </a:lnTo>
                  <a:cubicBezTo>
                    <a:pt x="269883" y="622935"/>
                    <a:pt x="241308" y="625793"/>
                    <a:pt x="210828" y="625793"/>
                  </a:cubicBezTo>
                  <a:cubicBezTo>
                    <a:pt x="163203" y="625793"/>
                    <a:pt x="107958" y="617220"/>
                    <a:pt x="98433" y="597218"/>
                  </a:cubicBezTo>
                  <a:cubicBezTo>
                    <a:pt x="96528" y="592455"/>
                    <a:pt x="96528" y="586740"/>
                    <a:pt x="101290" y="580073"/>
                  </a:cubicBezTo>
                  <a:cubicBezTo>
                    <a:pt x="102243" y="581025"/>
                    <a:pt x="104148" y="582930"/>
                    <a:pt x="106053" y="583883"/>
                  </a:cubicBezTo>
                  <a:cubicBezTo>
                    <a:pt x="137485" y="600075"/>
                    <a:pt x="178443" y="602933"/>
                    <a:pt x="201303" y="602933"/>
                  </a:cubicBezTo>
                  <a:cubicBezTo>
                    <a:pt x="216543" y="602933"/>
                    <a:pt x="227973" y="601980"/>
                    <a:pt x="232735" y="601028"/>
                  </a:cubicBezTo>
                  <a:cubicBezTo>
                    <a:pt x="238450" y="600075"/>
                    <a:pt x="247975" y="598170"/>
                    <a:pt x="247023" y="590550"/>
                  </a:cubicBezTo>
                  <a:cubicBezTo>
                    <a:pt x="247023" y="585788"/>
                    <a:pt x="243213" y="583883"/>
                    <a:pt x="236545" y="583883"/>
                  </a:cubicBezTo>
                  <a:cubicBezTo>
                    <a:pt x="235593" y="583883"/>
                    <a:pt x="234640" y="583883"/>
                    <a:pt x="232735" y="583883"/>
                  </a:cubicBezTo>
                  <a:cubicBezTo>
                    <a:pt x="227973" y="583883"/>
                    <a:pt x="221305" y="584835"/>
                    <a:pt x="212733" y="584835"/>
                  </a:cubicBezTo>
                  <a:cubicBezTo>
                    <a:pt x="183205" y="584835"/>
                    <a:pt x="153678" y="579120"/>
                    <a:pt x="120340" y="566738"/>
                  </a:cubicBezTo>
                  <a:cubicBezTo>
                    <a:pt x="104148" y="561975"/>
                    <a:pt x="71763" y="541973"/>
                    <a:pt x="65095" y="537210"/>
                  </a:cubicBezTo>
                  <a:cubicBezTo>
                    <a:pt x="40330" y="518160"/>
                    <a:pt x="26995" y="484822"/>
                    <a:pt x="26995" y="444818"/>
                  </a:cubicBezTo>
                  <a:cubicBezTo>
                    <a:pt x="24138" y="382905"/>
                    <a:pt x="69858" y="327660"/>
                    <a:pt x="89860" y="30480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6256974" y="2756533"/>
              <a:ext cx="368617" cy="631507"/>
            </a:xfrm>
            <a:custGeom>
              <a:avLst/>
              <a:gdLst/>
              <a:ahLst/>
              <a:cxnLst/>
              <a:rect l="l" t="t" r="r" b="b"/>
              <a:pathLst>
                <a:path w="368617" h="631507" extrusionOk="0">
                  <a:moveTo>
                    <a:pt x="351473" y="631507"/>
                  </a:moveTo>
                  <a:lnTo>
                    <a:pt x="328613" y="625793"/>
                  </a:lnTo>
                  <a:cubicBezTo>
                    <a:pt x="339090" y="584835"/>
                    <a:pt x="344805" y="542925"/>
                    <a:pt x="344805" y="500062"/>
                  </a:cubicBezTo>
                  <a:cubicBezTo>
                    <a:pt x="344805" y="282893"/>
                    <a:pt x="206693" y="90488"/>
                    <a:pt x="0" y="22860"/>
                  </a:cubicBezTo>
                  <a:lnTo>
                    <a:pt x="7620" y="0"/>
                  </a:lnTo>
                  <a:cubicBezTo>
                    <a:pt x="223838" y="71438"/>
                    <a:pt x="368618" y="272415"/>
                    <a:pt x="368618" y="500062"/>
                  </a:cubicBezTo>
                  <a:cubicBezTo>
                    <a:pt x="368618" y="544830"/>
                    <a:pt x="362903" y="588645"/>
                    <a:pt x="351473" y="6315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5572125" y="2767966"/>
              <a:ext cx="337185" cy="621030"/>
            </a:xfrm>
            <a:custGeom>
              <a:avLst/>
              <a:gdLst/>
              <a:ahLst/>
              <a:cxnLst/>
              <a:rect l="l" t="t" r="r" b="b"/>
              <a:pathLst>
                <a:path w="337185" h="621030" extrusionOk="0">
                  <a:moveTo>
                    <a:pt x="17145" y="621030"/>
                  </a:moveTo>
                  <a:cubicBezTo>
                    <a:pt x="5715" y="578168"/>
                    <a:pt x="0" y="533400"/>
                    <a:pt x="0" y="488632"/>
                  </a:cubicBezTo>
                  <a:cubicBezTo>
                    <a:pt x="0" y="273368"/>
                    <a:pt x="129540" y="80963"/>
                    <a:pt x="328613" y="0"/>
                  </a:cubicBezTo>
                  <a:lnTo>
                    <a:pt x="337185" y="21908"/>
                  </a:lnTo>
                  <a:cubicBezTo>
                    <a:pt x="146685" y="99060"/>
                    <a:pt x="22860" y="281940"/>
                    <a:pt x="22860" y="487680"/>
                  </a:cubicBezTo>
                  <a:cubicBezTo>
                    <a:pt x="22860" y="530543"/>
                    <a:pt x="28575" y="572453"/>
                    <a:pt x="39052" y="613410"/>
                  </a:cubicBezTo>
                  <a:lnTo>
                    <a:pt x="17145" y="6210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8" name="Google Shape;868;p8"/>
            <p:cNvGrpSpPr/>
            <p:nvPr/>
          </p:nvGrpSpPr>
          <p:grpSpPr>
            <a:xfrm>
              <a:off x="4910697" y="3818107"/>
              <a:ext cx="2376312" cy="776751"/>
              <a:chOff x="4910701" y="3818108"/>
              <a:chExt cx="2376312" cy="776751"/>
            </a:xfrm>
          </p:grpSpPr>
          <p:sp>
            <p:nvSpPr>
              <p:cNvPr id="869" name="Google Shape;869;p8"/>
              <p:cNvSpPr/>
              <p:nvPr/>
            </p:nvSpPr>
            <p:spPr>
              <a:xfrm>
                <a:off x="5957887" y="4451032"/>
                <a:ext cx="25717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33337" extrusionOk="0">
                    <a:moveTo>
                      <a:pt x="12383" y="0"/>
                    </a:moveTo>
                    <a:cubicBezTo>
                      <a:pt x="9525" y="0"/>
                      <a:pt x="6667" y="953"/>
                      <a:pt x="3810" y="3810"/>
                    </a:cubicBezTo>
                    <a:cubicBezTo>
                      <a:pt x="953" y="5715"/>
                      <a:pt x="0" y="9525"/>
                      <a:pt x="0" y="12383"/>
                    </a:cubicBezTo>
                    <a:cubicBezTo>
                      <a:pt x="0" y="17145"/>
                      <a:pt x="1905" y="21908"/>
                      <a:pt x="5715" y="25718"/>
                    </a:cubicBezTo>
                    <a:cubicBezTo>
                      <a:pt x="9525" y="29528"/>
                      <a:pt x="14288" y="32385"/>
                      <a:pt x="20955" y="33338"/>
                    </a:cubicBezTo>
                    <a:cubicBezTo>
                      <a:pt x="21908" y="31433"/>
                      <a:pt x="23813" y="30480"/>
                      <a:pt x="23813" y="27623"/>
                    </a:cubicBezTo>
                    <a:cubicBezTo>
                      <a:pt x="24765" y="25718"/>
                      <a:pt x="24765" y="22860"/>
                      <a:pt x="25717" y="19050"/>
                    </a:cubicBezTo>
                    <a:cubicBezTo>
                      <a:pt x="25717" y="14288"/>
                      <a:pt x="24765" y="9525"/>
                      <a:pt x="21908" y="6668"/>
                    </a:cubicBezTo>
                    <a:cubicBezTo>
                      <a:pt x="19050" y="2858"/>
                      <a:pt x="16192" y="953"/>
                      <a:pt x="1238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8"/>
              <p:cNvSpPr/>
              <p:nvPr/>
            </p:nvSpPr>
            <p:spPr>
              <a:xfrm>
                <a:off x="6030277" y="4486275"/>
                <a:ext cx="53339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1432" extrusionOk="0">
                    <a:moveTo>
                      <a:pt x="26670" y="0"/>
                    </a:moveTo>
                    <a:cubicBezTo>
                      <a:pt x="19050" y="0"/>
                      <a:pt x="13335" y="1905"/>
                      <a:pt x="8572" y="4763"/>
                    </a:cubicBezTo>
                    <a:cubicBezTo>
                      <a:pt x="2857" y="8572"/>
                      <a:pt x="952" y="13335"/>
                      <a:pt x="0" y="18097"/>
                    </a:cubicBezTo>
                    <a:cubicBezTo>
                      <a:pt x="0" y="21907"/>
                      <a:pt x="952" y="24765"/>
                      <a:pt x="4763" y="27622"/>
                    </a:cubicBezTo>
                    <a:cubicBezTo>
                      <a:pt x="7620" y="30480"/>
                      <a:pt x="11430" y="31432"/>
                      <a:pt x="15240" y="31432"/>
                    </a:cubicBezTo>
                    <a:cubicBezTo>
                      <a:pt x="20955" y="31432"/>
                      <a:pt x="27622" y="30480"/>
                      <a:pt x="33338" y="27622"/>
                    </a:cubicBezTo>
                    <a:cubicBezTo>
                      <a:pt x="39052" y="24765"/>
                      <a:pt x="45720" y="20955"/>
                      <a:pt x="53340" y="15240"/>
                    </a:cubicBezTo>
                    <a:cubicBezTo>
                      <a:pt x="49530" y="10478"/>
                      <a:pt x="44767" y="6668"/>
                      <a:pt x="40005" y="3810"/>
                    </a:cubicBezTo>
                    <a:cubicBezTo>
                      <a:pt x="36195" y="1905"/>
                      <a:pt x="31432" y="953"/>
                      <a:pt x="26670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8"/>
              <p:cNvSpPr/>
              <p:nvPr/>
            </p:nvSpPr>
            <p:spPr>
              <a:xfrm rot="-4288464">
                <a:off x="5514870" y="4359989"/>
                <a:ext cx="37120" cy="36169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36195" extrusionOk="0">
                    <a:moveTo>
                      <a:pt x="0" y="0"/>
                    </a:moveTo>
                    <a:lnTo>
                      <a:pt x="37148" y="0"/>
                    </a:lnTo>
                    <a:lnTo>
                      <a:pt x="37148" y="36195"/>
                    </a:lnTo>
                    <a:lnTo>
                      <a:pt x="0" y="3619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2" name="Google Shape;872;p8"/>
              <p:cNvSpPr/>
              <p:nvPr/>
            </p:nvSpPr>
            <p:spPr>
              <a:xfrm>
                <a:off x="5833809" y="4470677"/>
                <a:ext cx="53593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3593" h="30258" extrusionOk="0">
                    <a:moveTo>
                      <a:pt x="28828" y="357"/>
                    </a:moveTo>
                    <a:cubicBezTo>
                      <a:pt x="21208" y="-595"/>
                      <a:pt x="15493" y="357"/>
                      <a:pt x="9778" y="3215"/>
                    </a:cubicBezTo>
                    <a:cubicBezTo>
                      <a:pt x="4063" y="6072"/>
                      <a:pt x="1206" y="10835"/>
                      <a:pt x="253" y="15597"/>
                    </a:cubicBezTo>
                    <a:cubicBezTo>
                      <a:pt x="-699" y="19407"/>
                      <a:pt x="1206" y="22265"/>
                      <a:pt x="3111" y="25122"/>
                    </a:cubicBezTo>
                    <a:cubicBezTo>
                      <a:pt x="5968" y="27980"/>
                      <a:pt x="8826" y="29885"/>
                      <a:pt x="13588" y="29885"/>
                    </a:cubicBezTo>
                    <a:cubicBezTo>
                      <a:pt x="19303" y="30837"/>
                      <a:pt x="25971" y="29885"/>
                      <a:pt x="32638" y="27980"/>
                    </a:cubicBezTo>
                    <a:cubicBezTo>
                      <a:pt x="39306" y="26075"/>
                      <a:pt x="45973" y="23217"/>
                      <a:pt x="53593" y="18455"/>
                    </a:cubicBezTo>
                    <a:cubicBezTo>
                      <a:pt x="49783" y="13692"/>
                      <a:pt x="45973" y="8930"/>
                      <a:pt x="42163" y="5120"/>
                    </a:cubicBezTo>
                    <a:cubicBezTo>
                      <a:pt x="37401" y="3215"/>
                      <a:pt x="32638" y="1310"/>
                      <a:pt x="28828" y="35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8"/>
              <p:cNvSpPr/>
              <p:nvPr/>
            </p:nvSpPr>
            <p:spPr>
              <a:xfrm rot="-1451706">
                <a:off x="6823932" y="4289955"/>
                <a:ext cx="36210" cy="37162"/>
              </a:xfrm>
              <a:custGeom>
                <a:avLst/>
                <a:gdLst/>
                <a:ahLst/>
                <a:cxnLst/>
                <a:rect l="l" t="t" r="r" b="b"/>
                <a:pathLst>
                  <a:path w="36196" h="37148" extrusionOk="0">
                    <a:moveTo>
                      <a:pt x="0" y="0"/>
                    </a:moveTo>
                    <a:lnTo>
                      <a:pt x="36196" y="0"/>
                    </a:lnTo>
                    <a:lnTo>
                      <a:pt x="36196" y="37149"/>
                    </a:lnTo>
                    <a:lnTo>
                      <a:pt x="0" y="37149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8"/>
              <p:cNvSpPr/>
              <p:nvPr/>
            </p:nvSpPr>
            <p:spPr>
              <a:xfrm>
                <a:off x="6727133" y="4373310"/>
                <a:ext cx="54368" cy="46765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46765" extrusionOk="0">
                    <a:moveTo>
                      <a:pt x="2279" y="24382"/>
                    </a:moveTo>
                    <a:cubicBezTo>
                      <a:pt x="374" y="28192"/>
                      <a:pt x="-579" y="31050"/>
                      <a:pt x="374" y="34859"/>
                    </a:cubicBezTo>
                    <a:cubicBezTo>
                      <a:pt x="2279" y="40575"/>
                      <a:pt x="6089" y="43432"/>
                      <a:pt x="11804" y="45337"/>
                    </a:cubicBezTo>
                    <a:cubicBezTo>
                      <a:pt x="17519" y="47242"/>
                      <a:pt x="24186" y="47242"/>
                      <a:pt x="29901" y="45337"/>
                    </a:cubicBezTo>
                    <a:cubicBezTo>
                      <a:pt x="39426" y="41527"/>
                      <a:pt x="46094" y="36765"/>
                      <a:pt x="49904" y="29145"/>
                    </a:cubicBezTo>
                    <a:cubicBezTo>
                      <a:pt x="54666" y="22477"/>
                      <a:pt x="55619" y="14857"/>
                      <a:pt x="52761" y="8190"/>
                    </a:cubicBezTo>
                    <a:cubicBezTo>
                      <a:pt x="50856" y="4380"/>
                      <a:pt x="47999" y="1522"/>
                      <a:pt x="42284" y="570"/>
                    </a:cubicBezTo>
                    <a:cubicBezTo>
                      <a:pt x="36569" y="-383"/>
                      <a:pt x="30854" y="-383"/>
                      <a:pt x="25139" y="2475"/>
                    </a:cubicBezTo>
                    <a:cubicBezTo>
                      <a:pt x="23234" y="5332"/>
                      <a:pt x="18471" y="9142"/>
                      <a:pt x="11804" y="13905"/>
                    </a:cubicBezTo>
                    <a:cubicBezTo>
                      <a:pt x="7994" y="16762"/>
                      <a:pt x="4184" y="20572"/>
                      <a:pt x="2279" y="24382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8"/>
              <p:cNvSpPr/>
              <p:nvPr/>
            </p:nvSpPr>
            <p:spPr>
              <a:xfrm>
                <a:off x="6563677" y="4377690"/>
                <a:ext cx="48577" cy="69294"/>
              </a:xfrm>
              <a:custGeom>
                <a:avLst/>
                <a:gdLst/>
                <a:ahLst/>
                <a:cxnLst/>
                <a:rect l="l" t="t" r="r" b="b"/>
                <a:pathLst>
                  <a:path w="48577" h="69294" extrusionOk="0">
                    <a:moveTo>
                      <a:pt x="0" y="11430"/>
                    </a:moveTo>
                    <a:lnTo>
                      <a:pt x="15240" y="63817"/>
                    </a:lnTo>
                    <a:cubicBezTo>
                      <a:pt x="16192" y="65722"/>
                      <a:pt x="17145" y="67628"/>
                      <a:pt x="19050" y="68580"/>
                    </a:cubicBezTo>
                    <a:cubicBezTo>
                      <a:pt x="20955" y="69532"/>
                      <a:pt x="22860" y="69532"/>
                      <a:pt x="24765" y="68580"/>
                    </a:cubicBezTo>
                    <a:cubicBezTo>
                      <a:pt x="30480" y="66675"/>
                      <a:pt x="36195" y="62865"/>
                      <a:pt x="40005" y="58103"/>
                    </a:cubicBezTo>
                    <a:cubicBezTo>
                      <a:pt x="44767" y="52388"/>
                      <a:pt x="46672" y="46672"/>
                      <a:pt x="48577" y="39053"/>
                    </a:cubicBezTo>
                    <a:lnTo>
                      <a:pt x="37147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8"/>
              <p:cNvSpPr/>
              <p:nvPr/>
            </p:nvSpPr>
            <p:spPr>
              <a:xfrm>
                <a:off x="6273165" y="4475797"/>
                <a:ext cx="53339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3337" extrusionOk="0">
                    <a:moveTo>
                      <a:pt x="23813" y="0"/>
                    </a:moveTo>
                    <a:cubicBezTo>
                      <a:pt x="16192" y="953"/>
                      <a:pt x="10477" y="3810"/>
                      <a:pt x="6667" y="7620"/>
                    </a:cubicBezTo>
                    <a:cubicBezTo>
                      <a:pt x="1905" y="12383"/>
                      <a:pt x="0" y="17145"/>
                      <a:pt x="0" y="21908"/>
                    </a:cubicBezTo>
                    <a:cubicBezTo>
                      <a:pt x="0" y="25718"/>
                      <a:pt x="1905" y="28575"/>
                      <a:pt x="5715" y="30480"/>
                    </a:cubicBezTo>
                    <a:cubicBezTo>
                      <a:pt x="8572" y="32385"/>
                      <a:pt x="12382" y="33338"/>
                      <a:pt x="17145" y="33338"/>
                    </a:cubicBezTo>
                    <a:cubicBezTo>
                      <a:pt x="22860" y="32385"/>
                      <a:pt x="28575" y="30480"/>
                      <a:pt x="35242" y="26670"/>
                    </a:cubicBezTo>
                    <a:cubicBezTo>
                      <a:pt x="40957" y="22860"/>
                      <a:pt x="46672" y="18097"/>
                      <a:pt x="53340" y="12383"/>
                    </a:cubicBezTo>
                    <a:cubicBezTo>
                      <a:pt x="48577" y="8572"/>
                      <a:pt x="43815" y="4763"/>
                      <a:pt x="39052" y="2858"/>
                    </a:cubicBezTo>
                    <a:cubicBezTo>
                      <a:pt x="33338" y="953"/>
                      <a:pt x="28575" y="0"/>
                      <a:pt x="2381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8"/>
              <p:cNvSpPr/>
              <p:nvPr/>
            </p:nvSpPr>
            <p:spPr>
              <a:xfrm>
                <a:off x="6383654" y="4415790"/>
                <a:ext cx="75247" cy="88024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88024" extrusionOk="0">
                    <a:moveTo>
                      <a:pt x="39053" y="6667"/>
                    </a:moveTo>
                    <a:lnTo>
                      <a:pt x="44767" y="35242"/>
                    </a:lnTo>
                    <a:lnTo>
                      <a:pt x="7620" y="41910"/>
                    </a:lnTo>
                    <a:cubicBezTo>
                      <a:pt x="4763" y="41910"/>
                      <a:pt x="2858" y="43815"/>
                      <a:pt x="1905" y="45720"/>
                    </a:cubicBezTo>
                    <a:cubicBezTo>
                      <a:pt x="0" y="47625"/>
                      <a:pt x="0" y="49530"/>
                      <a:pt x="0" y="52388"/>
                    </a:cubicBezTo>
                    <a:cubicBezTo>
                      <a:pt x="0" y="54292"/>
                      <a:pt x="1905" y="56197"/>
                      <a:pt x="3810" y="58103"/>
                    </a:cubicBezTo>
                    <a:cubicBezTo>
                      <a:pt x="5715" y="60007"/>
                      <a:pt x="8573" y="60960"/>
                      <a:pt x="11430" y="61913"/>
                    </a:cubicBezTo>
                    <a:cubicBezTo>
                      <a:pt x="13335" y="60007"/>
                      <a:pt x="16192" y="58103"/>
                      <a:pt x="20003" y="56197"/>
                    </a:cubicBezTo>
                    <a:cubicBezTo>
                      <a:pt x="22860" y="55245"/>
                      <a:pt x="27623" y="53340"/>
                      <a:pt x="33338" y="52388"/>
                    </a:cubicBezTo>
                    <a:lnTo>
                      <a:pt x="45720" y="65722"/>
                    </a:lnTo>
                    <a:lnTo>
                      <a:pt x="34290" y="67628"/>
                    </a:lnTo>
                    <a:cubicBezTo>
                      <a:pt x="30480" y="68580"/>
                      <a:pt x="26670" y="70485"/>
                      <a:pt x="23813" y="72390"/>
                    </a:cubicBezTo>
                    <a:cubicBezTo>
                      <a:pt x="20955" y="75247"/>
                      <a:pt x="20003" y="78105"/>
                      <a:pt x="20955" y="80963"/>
                    </a:cubicBezTo>
                    <a:cubicBezTo>
                      <a:pt x="21908" y="83820"/>
                      <a:pt x="22860" y="85725"/>
                      <a:pt x="25717" y="86678"/>
                    </a:cubicBezTo>
                    <a:cubicBezTo>
                      <a:pt x="28575" y="87630"/>
                      <a:pt x="32385" y="88582"/>
                      <a:pt x="35242" y="87630"/>
                    </a:cubicBezTo>
                    <a:cubicBezTo>
                      <a:pt x="43815" y="85725"/>
                      <a:pt x="52388" y="81915"/>
                      <a:pt x="59055" y="75247"/>
                    </a:cubicBezTo>
                    <a:cubicBezTo>
                      <a:pt x="66675" y="68580"/>
                      <a:pt x="71438" y="60007"/>
                      <a:pt x="75248" y="49530"/>
                    </a:cubicBezTo>
                    <a:lnTo>
                      <a:pt x="65723" y="0"/>
                    </a:lnTo>
                    <a:lnTo>
                      <a:pt x="39053" y="6667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8"/>
              <p:cNvSpPr/>
              <p:nvPr/>
            </p:nvSpPr>
            <p:spPr>
              <a:xfrm>
                <a:off x="4910701" y="3818108"/>
                <a:ext cx="2376312" cy="776751"/>
              </a:xfrm>
              <a:custGeom>
                <a:avLst/>
                <a:gdLst/>
                <a:ahLst/>
                <a:cxnLst/>
                <a:rect l="l" t="t" r="r" b="b"/>
                <a:pathLst>
                  <a:path w="2376312" h="776751" extrusionOk="0">
                    <a:moveTo>
                      <a:pt x="2324489" y="401466"/>
                    </a:moveTo>
                    <a:cubicBezTo>
                      <a:pt x="2315916" y="384321"/>
                      <a:pt x="2307344" y="367176"/>
                      <a:pt x="2299724" y="350031"/>
                    </a:cubicBezTo>
                    <a:cubicBezTo>
                      <a:pt x="2316869" y="337649"/>
                      <a:pt x="2332109" y="325266"/>
                      <a:pt x="2348301" y="310979"/>
                    </a:cubicBezTo>
                    <a:cubicBezTo>
                      <a:pt x="2399736" y="264306"/>
                      <a:pt x="2369256" y="202394"/>
                      <a:pt x="2344491" y="152864"/>
                    </a:cubicBezTo>
                    <a:lnTo>
                      <a:pt x="2339729" y="142386"/>
                    </a:lnTo>
                    <a:cubicBezTo>
                      <a:pt x="2327346" y="116669"/>
                      <a:pt x="2329251" y="90951"/>
                      <a:pt x="2331156" y="69044"/>
                    </a:cubicBezTo>
                    <a:cubicBezTo>
                      <a:pt x="2333061" y="48089"/>
                      <a:pt x="2334966" y="28086"/>
                      <a:pt x="2321631" y="14751"/>
                    </a:cubicBezTo>
                    <a:cubicBezTo>
                      <a:pt x="2310201" y="2369"/>
                      <a:pt x="2288294" y="-1441"/>
                      <a:pt x="2253051" y="464"/>
                    </a:cubicBezTo>
                    <a:lnTo>
                      <a:pt x="2253051" y="464"/>
                    </a:lnTo>
                    <a:cubicBezTo>
                      <a:pt x="2253051" y="464"/>
                      <a:pt x="2252099" y="464"/>
                      <a:pt x="2252099" y="464"/>
                    </a:cubicBezTo>
                    <a:cubicBezTo>
                      <a:pt x="2175899" y="5226"/>
                      <a:pt x="2128274" y="68091"/>
                      <a:pt x="2118749" y="177629"/>
                    </a:cubicBezTo>
                    <a:cubicBezTo>
                      <a:pt x="2112081" y="180486"/>
                      <a:pt x="2106366" y="184296"/>
                      <a:pt x="2099699" y="187154"/>
                    </a:cubicBezTo>
                    <a:cubicBezTo>
                      <a:pt x="2052074" y="209061"/>
                      <a:pt x="1995876" y="226206"/>
                      <a:pt x="1943489" y="239541"/>
                    </a:cubicBezTo>
                    <a:lnTo>
                      <a:pt x="1943489" y="239541"/>
                    </a:lnTo>
                    <a:cubicBezTo>
                      <a:pt x="1932059" y="242399"/>
                      <a:pt x="1923486" y="244304"/>
                      <a:pt x="1915866" y="246209"/>
                    </a:cubicBezTo>
                    <a:cubicBezTo>
                      <a:pt x="1915866" y="246209"/>
                      <a:pt x="1915866" y="246209"/>
                      <a:pt x="1914914" y="246209"/>
                    </a:cubicBezTo>
                    <a:lnTo>
                      <a:pt x="1914914" y="246209"/>
                    </a:lnTo>
                    <a:cubicBezTo>
                      <a:pt x="1906341" y="249066"/>
                      <a:pt x="1900626" y="250971"/>
                      <a:pt x="1896816" y="253829"/>
                    </a:cubicBezTo>
                    <a:cubicBezTo>
                      <a:pt x="1866336" y="272879"/>
                      <a:pt x="1887291" y="351936"/>
                      <a:pt x="1896816" y="381464"/>
                    </a:cubicBezTo>
                    <a:cubicBezTo>
                      <a:pt x="1760609" y="478619"/>
                      <a:pt x="1504386" y="540531"/>
                      <a:pt x="1219589" y="540531"/>
                    </a:cubicBezTo>
                    <a:cubicBezTo>
                      <a:pt x="1209111" y="540531"/>
                      <a:pt x="1199586" y="540531"/>
                      <a:pt x="1189109" y="540531"/>
                    </a:cubicBezTo>
                    <a:lnTo>
                      <a:pt x="1189109" y="540531"/>
                    </a:lnTo>
                    <a:cubicBezTo>
                      <a:pt x="1189109" y="540531"/>
                      <a:pt x="1189109" y="540531"/>
                      <a:pt x="1188156" y="540531"/>
                    </a:cubicBezTo>
                    <a:cubicBezTo>
                      <a:pt x="1188156" y="540531"/>
                      <a:pt x="1188156" y="540531"/>
                      <a:pt x="1187204" y="540531"/>
                    </a:cubicBezTo>
                    <a:lnTo>
                      <a:pt x="1187204" y="540531"/>
                    </a:lnTo>
                    <a:cubicBezTo>
                      <a:pt x="1176726" y="540531"/>
                      <a:pt x="1167201" y="540531"/>
                      <a:pt x="1156724" y="540531"/>
                    </a:cubicBezTo>
                    <a:cubicBezTo>
                      <a:pt x="871926" y="540531"/>
                      <a:pt x="615704" y="479571"/>
                      <a:pt x="479496" y="381464"/>
                    </a:cubicBezTo>
                    <a:cubicBezTo>
                      <a:pt x="489021" y="351936"/>
                      <a:pt x="509976" y="272879"/>
                      <a:pt x="479496" y="253829"/>
                    </a:cubicBezTo>
                    <a:cubicBezTo>
                      <a:pt x="475686" y="250971"/>
                      <a:pt x="469019" y="249066"/>
                      <a:pt x="461399" y="246209"/>
                    </a:cubicBezTo>
                    <a:lnTo>
                      <a:pt x="461399" y="246209"/>
                    </a:lnTo>
                    <a:cubicBezTo>
                      <a:pt x="461399" y="246209"/>
                      <a:pt x="461399" y="246209"/>
                      <a:pt x="460446" y="246209"/>
                    </a:cubicBezTo>
                    <a:cubicBezTo>
                      <a:pt x="452826" y="244304"/>
                      <a:pt x="444254" y="241446"/>
                      <a:pt x="432824" y="239541"/>
                    </a:cubicBezTo>
                    <a:lnTo>
                      <a:pt x="432824" y="239541"/>
                    </a:lnTo>
                    <a:cubicBezTo>
                      <a:pt x="379484" y="226206"/>
                      <a:pt x="323286" y="208109"/>
                      <a:pt x="276614" y="187154"/>
                    </a:cubicBezTo>
                    <a:cubicBezTo>
                      <a:pt x="269946" y="184296"/>
                      <a:pt x="263279" y="181439"/>
                      <a:pt x="257564" y="177629"/>
                    </a:cubicBezTo>
                    <a:cubicBezTo>
                      <a:pt x="248039" y="68091"/>
                      <a:pt x="200414" y="6179"/>
                      <a:pt x="124214" y="464"/>
                    </a:cubicBezTo>
                    <a:cubicBezTo>
                      <a:pt x="124214" y="464"/>
                      <a:pt x="123261" y="464"/>
                      <a:pt x="123261" y="464"/>
                    </a:cubicBezTo>
                    <a:lnTo>
                      <a:pt x="123261" y="464"/>
                    </a:lnTo>
                    <a:cubicBezTo>
                      <a:pt x="87066" y="-1441"/>
                      <a:pt x="66111" y="3321"/>
                      <a:pt x="54681" y="14751"/>
                    </a:cubicBezTo>
                    <a:cubicBezTo>
                      <a:pt x="41346" y="28086"/>
                      <a:pt x="43251" y="48089"/>
                      <a:pt x="45156" y="69044"/>
                    </a:cubicBezTo>
                    <a:cubicBezTo>
                      <a:pt x="47061" y="91904"/>
                      <a:pt x="49919" y="116669"/>
                      <a:pt x="36584" y="142386"/>
                    </a:cubicBezTo>
                    <a:lnTo>
                      <a:pt x="31821" y="152864"/>
                    </a:lnTo>
                    <a:cubicBezTo>
                      <a:pt x="7056" y="202394"/>
                      <a:pt x="-23424" y="264306"/>
                      <a:pt x="28011" y="310979"/>
                    </a:cubicBezTo>
                    <a:cubicBezTo>
                      <a:pt x="43251" y="325266"/>
                      <a:pt x="59444" y="338601"/>
                      <a:pt x="76589" y="350031"/>
                    </a:cubicBezTo>
                    <a:cubicBezTo>
                      <a:pt x="69921" y="367176"/>
                      <a:pt x="60396" y="385274"/>
                      <a:pt x="51824" y="401466"/>
                    </a:cubicBezTo>
                    <a:cubicBezTo>
                      <a:pt x="36584" y="430041"/>
                      <a:pt x="21344" y="460521"/>
                      <a:pt x="13724" y="493859"/>
                    </a:cubicBezTo>
                    <a:cubicBezTo>
                      <a:pt x="10866" y="506241"/>
                      <a:pt x="4199" y="609111"/>
                      <a:pt x="25154" y="616731"/>
                    </a:cubicBezTo>
                    <a:cubicBezTo>
                      <a:pt x="28964" y="617684"/>
                      <a:pt x="36584" y="618636"/>
                      <a:pt x="42299" y="606254"/>
                    </a:cubicBezTo>
                    <a:cubicBezTo>
                      <a:pt x="64206" y="562439"/>
                      <a:pt x="100401" y="516719"/>
                      <a:pt x="123261" y="515766"/>
                    </a:cubicBezTo>
                    <a:cubicBezTo>
                      <a:pt x="127071" y="515766"/>
                      <a:pt x="133739" y="516719"/>
                      <a:pt x="140406" y="526244"/>
                    </a:cubicBezTo>
                    <a:cubicBezTo>
                      <a:pt x="146121" y="534816"/>
                      <a:pt x="150884" y="548151"/>
                      <a:pt x="155646" y="557676"/>
                    </a:cubicBezTo>
                    <a:cubicBezTo>
                      <a:pt x="162314" y="573869"/>
                      <a:pt x="165171" y="581489"/>
                      <a:pt x="173744" y="579584"/>
                    </a:cubicBezTo>
                    <a:cubicBezTo>
                      <a:pt x="182316" y="577679"/>
                      <a:pt x="182316" y="568154"/>
                      <a:pt x="182316" y="560534"/>
                    </a:cubicBezTo>
                    <a:cubicBezTo>
                      <a:pt x="182316" y="511004"/>
                      <a:pt x="196604" y="463379"/>
                      <a:pt x="211844" y="419564"/>
                    </a:cubicBezTo>
                    <a:cubicBezTo>
                      <a:pt x="247086" y="432899"/>
                      <a:pt x="281376" y="442424"/>
                      <a:pt x="315666" y="451949"/>
                    </a:cubicBezTo>
                    <a:cubicBezTo>
                      <a:pt x="316619" y="451949"/>
                      <a:pt x="317571" y="452901"/>
                      <a:pt x="318524" y="452901"/>
                    </a:cubicBezTo>
                    <a:lnTo>
                      <a:pt x="315666" y="455759"/>
                    </a:lnTo>
                    <a:cubicBezTo>
                      <a:pt x="305189" y="467189"/>
                      <a:pt x="289949" y="481476"/>
                      <a:pt x="289949" y="481476"/>
                    </a:cubicBezTo>
                    <a:cubicBezTo>
                      <a:pt x="279471" y="492906"/>
                      <a:pt x="273756" y="507194"/>
                      <a:pt x="275661" y="520529"/>
                    </a:cubicBezTo>
                    <a:cubicBezTo>
                      <a:pt x="276614" y="533864"/>
                      <a:pt x="284234" y="545294"/>
                      <a:pt x="296616" y="553866"/>
                    </a:cubicBezTo>
                    <a:cubicBezTo>
                      <a:pt x="492831" y="693884"/>
                      <a:pt x="814776" y="776751"/>
                      <a:pt x="1157676" y="776751"/>
                    </a:cubicBezTo>
                    <a:cubicBezTo>
                      <a:pt x="1167201" y="776751"/>
                      <a:pt x="1177679" y="776751"/>
                      <a:pt x="1189109" y="776751"/>
                    </a:cubicBezTo>
                    <a:cubicBezTo>
                      <a:pt x="1199586" y="776751"/>
                      <a:pt x="1210064" y="776751"/>
                      <a:pt x="1220541" y="776751"/>
                    </a:cubicBezTo>
                    <a:cubicBezTo>
                      <a:pt x="1563441" y="776751"/>
                      <a:pt x="1885386" y="692931"/>
                      <a:pt x="2081601" y="553866"/>
                    </a:cubicBezTo>
                    <a:cubicBezTo>
                      <a:pt x="2093984" y="545294"/>
                      <a:pt x="2100651" y="532911"/>
                      <a:pt x="2102556" y="520529"/>
                    </a:cubicBezTo>
                    <a:cubicBezTo>
                      <a:pt x="2103509" y="507194"/>
                      <a:pt x="2098746" y="492906"/>
                      <a:pt x="2088269" y="481476"/>
                    </a:cubicBezTo>
                    <a:cubicBezTo>
                      <a:pt x="2088269" y="481476"/>
                      <a:pt x="2073029" y="467189"/>
                      <a:pt x="2062551" y="455759"/>
                    </a:cubicBezTo>
                    <a:lnTo>
                      <a:pt x="2059694" y="452901"/>
                    </a:lnTo>
                    <a:cubicBezTo>
                      <a:pt x="2060646" y="452901"/>
                      <a:pt x="2061599" y="451949"/>
                      <a:pt x="2062551" y="451949"/>
                    </a:cubicBezTo>
                    <a:cubicBezTo>
                      <a:pt x="2096841" y="442424"/>
                      <a:pt x="2132084" y="431946"/>
                      <a:pt x="2166374" y="419564"/>
                    </a:cubicBezTo>
                    <a:cubicBezTo>
                      <a:pt x="2181614" y="463379"/>
                      <a:pt x="2195901" y="511004"/>
                      <a:pt x="2195901" y="560534"/>
                    </a:cubicBezTo>
                    <a:cubicBezTo>
                      <a:pt x="2195901" y="568154"/>
                      <a:pt x="2195901" y="577679"/>
                      <a:pt x="2204474" y="579584"/>
                    </a:cubicBezTo>
                    <a:cubicBezTo>
                      <a:pt x="2213046" y="581489"/>
                      <a:pt x="2215904" y="573869"/>
                      <a:pt x="2222571" y="557676"/>
                    </a:cubicBezTo>
                    <a:cubicBezTo>
                      <a:pt x="2226381" y="547199"/>
                      <a:pt x="2232096" y="534816"/>
                      <a:pt x="2237811" y="526244"/>
                    </a:cubicBezTo>
                    <a:cubicBezTo>
                      <a:pt x="2244479" y="516719"/>
                      <a:pt x="2250194" y="515766"/>
                      <a:pt x="2254956" y="515766"/>
                    </a:cubicBezTo>
                    <a:cubicBezTo>
                      <a:pt x="2277816" y="516719"/>
                      <a:pt x="2314011" y="563391"/>
                      <a:pt x="2335919" y="606254"/>
                    </a:cubicBezTo>
                    <a:cubicBezTo>
                      <a:pt x="2341634" y="618636"/>
                      <a:pt x="2349254" y="617684"/>
                      <a:pt x="2353064" y="616731"/>
                    </a:cubicBezTo>
                    <a:cubicBezTo>
                      <a:pt x="2374019" y="609111"/>
                      <a:pt x="2367351" y="506241"/>
                      <a:pt x="2364494" y="493859"/>
                    </a:cubicBezTo>
                    <a:cubicBezTo>
                      <a:pt x="2354969" y="459569"/>
                      <a:pt x="2339729" y="430041"/>
                      <a:pt x="2324489" y="401466"/>
                    </a:cubicBezTo>
                    <a:close/>
                    <a:moveTo>
                      <a:pt x="165171" y="538626"/>
                    </a:moveTo>
                    <a:cubicBezTo>
                      <a:pt x="162314" y="531006"/>
                      <a:pt x="158504" y="523386"/>
                      <a:pt x="153741" y="516719"/>
                    </a:cubicBezTo>
                    <a:cubicBezTo>
                      <a:pt x="143264" y="500526"/>
                      <a:pt x="130881" y="497669"/>
                      <a:pt x="121356" y="498621"/>
                    </a:cubicBezTo>
                    <a:cubicBezTo>
                      <a:pt x="87066" y="500526"/>
                      <a:pt x="48966" y="554819"/>
                      <a:pt x="29916" y="591966"/>
                    </a:cubicBezTo>
                    <a:cubicBezTo>
                      <a:pt x="26106" y="568154"/>
                      <a:pt x="26106" y="515766"/>
                      <a:pt x="29916" y="497669"/>
                    </a:cubicBezTo>
                    <a:cubicBezTo>
                      <a:pt x="37536" y="466236"/>
                      <a:pt x="51824" y="437661"/>
                      <a:pt x="67064" y="409086"/>
                    </a:cubicBezTo>
                    <a:cubicBezTo>
                      <a:pt x="75636" y="392894"/>
                      <a:pt x="84209" y="376701"/>
                      <a:pt x="90876" y="359556"/>
                    </a:cubicBezTo>
                    <a:cubicBezTo>
                      <a:pt x="122309" y="380511"/>
                      <a:pt x="156599" y="398609"/>
                      <a:pt x="194699" y="413849"/>
                    </a:cubicBezTo>
                    <a:cubicBezTo>
                      <a:pt x="181364" y="452901"/>
                      <a:pt x="168029" y="494811"/>
                      <a:pt x="165171" y="538626"/>
                    </a:cubicBezTo>
                    <a:close/>
                    <a:moveTo>
                      <a:pt x="103259" y="26181"/>
                    </a:moveTo>
                    <a:cubicBezTo>
                      <a:pt x="104211" y="23324"/>
                      <a:pt x="105164" y="16656"/>
                      <a:pt x="123261" y="16656"/>
                    </a:cubicBezTo>
                    <a:cubicBezTo>
                      <a:pt x="203271" y="22371"/>
                      <a:pt x="230894" y="97619"/>
                      <a:pt x="239466" y="166199"/>
                    </a:cubicBezTo>
                    <a:cubicBezTo>
                      <a:pt x="148979" y="115716"/>
                      <a:pt x="97544" y="50946"/>
                      <a:pt x="103259" y="26181"/>
                    </a:cubicBezTo>
                    <a:close/>
                    <a:moveTo>
                      <a:pt x="469019" y="345269"/>
                    </a:moveTo>
                    <a:cubicBezTo>
                      <a:pt x="467114" y="351936"/>
                      <a:pt x="465209" y="357651"/>
                      <a:pt x="464256" y="364319"/>
                    </a:cubicBezTo>
                    <a:cubicBezTo>
                      <a:pt x="462351" y="363366"/>
                      <a:pt x="461399" y="362414"/>
                      <a:pt x="459494" y="360509"/>
                    </a:cubicBezTo>
                    <a:cubicBezTo>
                      <a:pt x="441396" y="346221"/>
                      <a:pt x="431871" y="336696"/>
                      <a:pt x="435681" y="324314"/>
                    </a:cubicBezTo>
                    <a:cubicBezTo>
                      <a:pt x="438539" y="314789"/>
                      <a:pt x="444254" y="312884"/>
                      <a:pt x="452826" y="312884"/>
                    </a:cubicBezTo>
                    <a:cubicBezTo>
                      <a:pt x="456636" y="312884"/>
                      <a:pt x="460446" y="312884"/>
                      <a:pt x="465209" y="313836"/>
                    </a:cubicBezTo>
                    <a:cubicBezTo>
                      <a:pt x="469019" y="313836"/>
                      <a:pt x="471876" y="314789"/>
                      <a:pt x="475686" y="314789"/>
                    </a:cubicBezTo>
                    <a:moveTo>
                      <a:pt x="565221" y="589109"/>
                    </a:moveTo>
                    <a:cubicBezTo>
                      <a:pt x="560459" y="578631"/>
                      <a:pt x="559506" y="571011"/>
                      <a:pt x="561411" y="565296"/>
                    </a:cubicBezTo>
                    <a:cubicBezTo>
                      <a:pt x="561411" y="564344"/>
                      <a:pt x="563316" y="563391"/>
                      <a:pt x="564269" y="563391"/>
                    </a:cubicBezTo>
                    <a:cubicBezTo>
                      <a:pt x="566174" y="563391"/>
                      <a:pt x="568079" y="563391"/>
                      <a:pt x="569984" y="563391"/>
                    </a:cubicBezTo>
                    <a:lnTo>
                      <a:pt x="580461" y="567201"/>
                    </a:lnTo>
                    <a:lnTo>
                      <a:pt x="591891" y="531959"/>
                    </a:lnTo>
                    <a:lnTo>
                      <a:pt x="572841" y="525291"/>
                    </a:lnTo>
                    <a:lnTo>
                      <a:pt x="572841" y="526244"/>
                    </a:lnTo>
                    <a:lnTo>
                      <a:pt x="553791" y="518624"/>
                    </a:lnTo>
                    <a:lnTo>
                      <a:pt x="512834" y="615779"/>
                    </a:lnTo>
                    <a:lnTo>
                      <a:pt x="499499" y="597681"/>
                    </a:lnTo>
                    <a:lnTo>
                      <a:pt x="513786" y="564344"/>
                    </a:lnTo>
                    <a:cubicBezTo>
                      <a:pt x="511881" y="565296"/>
                      <a:pt x="509976" y="566249"/>
                      <a:pt x="507119" y="566249"/>
                    </a:cubicBezTo>
                    <a:cubicBezTo>
                      <a:pt x="505214" y="566249"/>
                      <a:pt x="503309" y="566249"/>
                      <a:pt x="501404" y="565296"/>
                    </a:cubicBezTo>
                    <a:cubicBezTo>
                      <a:pt x="499499" y="564344"/>
                      <a:pt x="498546" y="563391"/>
                      <a:pt x="496641" y="561486"/>
                    </a:cubicBezTo>
                    <a:cubicBezTo>
                      <a:pt x="494736" y="559581"/>
                      <a:pt x="492831" y="557676"/>
                      <a:pt x="491879" y="554819"/>
                    </a:cubicBezTo>
                    <a:cubicBezTo>
                      <a:pt x="491879" y="558629"/>
                      <a:pt x="490926" y="561486"/>
                      <a:pt x="489974" y="564344"/>
                    </a:cubicBezTo>
                    <a:cubicBezTo>
                      <a:pt x="487116" y="571011"/>
                      <a:pt x="482354" y="575774"/>
                      <a:pt x="475686" y="577679"/>
                    </a:cubicBezTo>
                    <a:cubicBezTo>
                      <a:pt x="469019" y="580536"/>
                      <a:pt x="463304" y="580536"/>
                      <a:pt x="456636" y="577679"/>
                    </a:cubicBezTo>
                    <a:cubicBezTo>
                      <a:pt x="447111" y="573869"/>
                      <a:pt x="440444" y="565296"/>
                      <a:pt x="435681" y="551961"/>
                    </a:cubicBezTo>
                    <a:cubicBezTo>
                      <a:pt x="430919" y="538626"/>
                      <a:pt x="429014" y="522434"/>
                      <a:pt x="429966" y="504336"/>
                    </a:cubicBezTo>
                    <a:lnTo>
                      <a:pt x="436634" y="503384"/>
                    </a:lnTo>
                    <a:cubicBezTo>
                      <a:pt x="435681" y="515766"/>
                      <a:pt x="438539" y="527196"/>
                      <a:pt x="442349" y="536721"/>
                    </a:cubicBezTo>
                    <a:cubicBezTo>
                      <a:pt x="446159" y="546246"/>
                      <a:pt x="452826" y="552914"/>
                      <a:pt x="460446" y="555771"/>
                    </a:cubicBezTo>
                    <a:cubicBezTo>
                      <a:pt x="465209" y="557676"/>
                      <a:pt x="469019" y="557676"/>
                      <a:pt x="473781" y="556724"/>
                    </a:cubicBezTo>
                    <a:cubicBezTo>
                      <a:pt x="478544" y="554819"/>
                      <a:pt x="481401" y="551961"/>
                      <a:pt x="483306" y="548151"/>
                    </a:cubicBezTo>
                    <a:cubicBezTo>
                      <a:pt x="484259" y="546246"/>
                      <a:pt x="484259" y="543389"/>
                      <a:pt x="484259" y="540531"/>
                    </a:cubicBezTo>
                    <a:cubicBezTo>
                      <a:pt x="484259" y="537674"/>
                      <a:pt x="483306" y="534816"/>
                      <a:pt x="482354" y="532911"/>
                    </a:cubicBezTo>
                    <a:cubicBezTo>
                      <a:pt x="476639" y="533864"/>
                      <a:pt x="469019" y="532911"/>
                      <a:pt x="459494" y="531006"/>
                    </a:cubicBezTo>
                    <a:lnTo>
                      <a:pt x="457589" y="511004"/>
                    </a:lnTo>
                    <a:cubicBezTo>
                      <a:pt x="465209" y="513861"/>
                      <a:pt x="472829" y="514814"/>
                      <a:pt x="480449" y="513861"/>
                    </a:cubicBezTo>
                    <a:cubicBezTo>
                      <a:pt x="487116" y="512909"/>
                      <a:pt x="491879" y="509099"/>
                      <a:pt x="494736" y="504336"/>
                    </a:cubicBezTo>
                    <a:cubicBezTo>
                      <a:pt x="495689" y="501479"/>
                      <a:pt x="495689" y="499574"/>
                      <a:pt x="494736" y="496716"/>
                    </a:cubicBezTo>
                    <a:cubicBezTo>
                      <a:pt x="493784" y="493859"/>
                      <a:pt x="491879" y="492906"/>
                      <a:pt x="489974" y="491954"/>
                    </a:cubicBezTo>
                    <a:cubicBezTo>
                      <a:pt x="484259" y="490049"/>
                      <a:pt x="478544" y="488144"/>
                      <a:pt x="472829" y="488144"/>
                    </a:cubicBezTo>
                    <a:cubicBezTo>
                      <a:pt x="467114" y="488144"/>
                      <a:pt x="461399" y="489096"/>
                      <a:pt x="456636" y="491954"/>
                    </a:cubicBezTo>
                    <a:lnTo>
                      <a:pt x="451874" y="471951"/>
                    </a:lnTo>
                    <a:cubicBezTo>
                      <a:pt x="456636" y="470046"/>
                      <a:pt x="462351" y="469094"/>
                      <a:pt x="468066" y="469094"/>
                    </a:cubicBezTo>
                    <a:cubicBezTo>
                      <a:pt x="473781" y="469094"/>
                      <a:pt x="479496" y="470999"/>
                      <a:pt x="486164" y="472904"/>
                    </a:cubicBezTo>
                    <a:cubicBezTo>
                      <a:pt x="491879" y="475761"/>
                      <a:pt x="497594" y="482429"/>
                      <a:pt x="501404" y="493859"/>
                    </a:cubicBezTo>
                    <a:cubicBezTo>
                      <a:pt x="505214" y="505289"/>
                      <a:pt x="506166" y="513861"/>
                      <a:pt x="504261" y="519576"/>
                    </a:cubicBezTo>
                    <a:cubicBezTo>
                      <a:pt x="503309" y="522434"/>
                      <a:pt x="501404" y="525291"/>
                      <a:pt x="498546" y="527196"/>
                    </a:cubicBezTo>
                    <a:cubicBezTo>
                      <a:pt x="495689" y="529101"/>
                      <a:pt x="492831" y="531006"/>
                      <a:pt x="489021" y="531959"/>
                    </a:cubicBezTo>
                    <a:cubicBezTo>
                      <a:pt x="490926" y="534816"/>
                      <a:pt x="491879" y="538626"/>
                      <a:pt x="492831" y="544341"/>
                    </a:cubicBezTo>
                    <a:cubicBezTo>
                      <a:pt x="494736" y="546246"/>
                      <a:pt x="497594" y="548151"/>
                      <a:pt x="500451" y="549104"/>
                    </a:cubicBezTo>
                    <a:cubicBezTo>
                      <a:pt x="504261" y="551009"/>
                      <a:pt x="508071" y="551009"/>
                      <a:pt x="511881" y="551009"/>
                    </a:cubicBezTo>
                    <a:cubicBezTo>
                      <a:pt x="515691" y="550056"/>
                      <a:pt x="519501" y="549104"/>
                      <a:pt x="522359" y="546246"/>
                    </a:cubicBezTo>
                    <a:lnTo>
                      <a:pt x="536646" y="511004"/>
                    </a:lnTo>
                    <a:lnTo>
                      <a:pt x="521406" y="504336"/>
                    </a:lnTo>
                    <a:lnTo>
                      <a:pt x="515691" y="486239"/>
                    </a:lnTo>
                    <a:lnTo>
                      <a:pt x="568079" y="508146"/>
                    </a:lnTo>
                    <a:lnTo>
                      <a:pt x="675711" y="544341"/>
                    </a:lnTo>
                    <a:lnTo>
                      <a:pt x="675711" y="545294"/>
                    </a:lnTo>
                    <a:lnTo>
                      <a:pt x="782391" y="573869"/>
                    </a:lnTo>
                    <a:lnTo>
                      <a:pt x="789059" y="590061"/>
                    </a:lnTo>
                    <a:lnTo>
                      <a:pt x="769056" y="585299"/>
                    </a:lnTo>
                    <a:lnTo>
                      <a:pt x="742386" y="686264"/>
                    </a:lnTo>
                    <a:lnTo>
                      <a:pt x="727146" y="670071"/>
                    </a:lnTo>
                    <a:lnTo>
                      <a:pt x="741434" y="616731"/>
                    </a:lnTo>
                    <a:lnTo>
                      <a:pt x="706191" y="607206"/>
                    </a:lnTo>
                    <a:cubicBezTo>
                      <a:pt x="703334" y="606254"/>
                      <a:pt x="700476" y="607206"/>
                      <a:pt x="697619" y="609111"/>
                    </a:cubicBezTo>
                    <a:cubicBezTo>
                      <a:pt x="694761" y="611969"/>
                      <a:pt x="692856" y="614826"/>
                      <a:pt x="691904" y="619589"/>
                    </a:cubicBezTo>
                    <a:cubicBezTo>
                      <a:pt x="689999" y="627209"/>
                      <a:pt x="689999" y="634829"/>
                      <a:pt x="691904" y="643401"/>
                    </a:cubicBezTo>
                    <a:cubicBezTo>
                      <a:pt x="693809" y="651974"/>
                      <a:pt x="697619" y="659594"/>
                      <a:pt x="702381" y="667214"/>
                    </a:cubicBezTo>
                    <a:lnTo>
                      <a:pt x="693809" y="671024"/>
                    </a:lnTo>
                    <a:cubicBezTo>
                      <a:pt x="686189" y="656736"/>
                      <a:pt x="680474" y="644354"/>
                      <a:pt x="677616" y="633876"/>
                    </a:cubicBezTo>
                    <a:cubicBezTo>
                      <a:pt x="673806" y="623399"/>
                      <a:pt x="673806" y="613874"/>
                      <a:pt x="674759" y="608159"/>
                    </a:cubicBezTo>
                    <a:cubicBezTo>
                      <a:pt x="676664" y="601491"/>
                      <a:pt x="680474" y="596729"/>
                      <a:pt x="685236" y="592919"/>
                    </a:cubicBezTo>
                    <a:cubicBezTo>
                      <a:pt x="690951" y="589109"/>
                      <a:pt x="695714" y="588156"/>
                      <a:pt x="701429" y="590061"/>
                    </a:cubicBezTo>
                    <a:lnTo>
                      <a:pt x="745244" y="601491"/>
                    </a:lnTo>
                    <a:lnTo>
                      <a:pt x="750959" y="580536"/>
                    </a:lnTo>
                    <a:lnTo>
                      <a:pt x="681426" y="562439"/>
                    </a:lnTo>
                    <a:lnTo>
                      <a:pt x="681426" y="562439"/>
                    </a:lnTo>
                    <a:lnTo>
                      <a:pt x="678569" y="561486"/>
                    </a:lnTo>
                    <a:lnTo>
                      <a:pt x="677616" y="561486"/>
                    </a:lnTo>
                    <a:lnTo>
                      <a:pt x="677616" y="561486"/>
                    </a:lnTo>
                    <a:lnTo>
                      <a:pt x="662376" y="556724"/>
                    </a:lnTo>
                    <a:lnTo>
                      <a:pt x="632849" y="645306"/>
                    </a:lnTo>
                    <a:lnTo>
                      <a:pt x="634754" y="646259"/>
                    </a:lnTo>
                    <a:lnTo>
                      <a:pt x="640469" y="661499"/>
                    </a:lnTo>
                    <a:lnTo>
                      <a:pt x="623324" y="656736"/>
                    </a:lnTo>
                    <a:cubicBezTo>
                      <a:pt x="619514" y="655784"/>
                      <a:pt x="614751" y="655784"/>
                      <a:pt x="610941" y="658641"/>
                    </a:cubicBezTo>
                    <a:cubicBezTo>
                      <a:pt x="607131" y="661499"/>
                      <a:pt x="604274" y="665309"/>
                      <a:pt x="603321" y="670071"/>
                    </a:cubicBezTo>
                    <a:cubicBezTo>
                      <a:pt x="602369" y="672929"/>
                      <a:pt x="602369" y="675786"/>
                      <a:pt x="604274" y="679596"/>
                    </a:cubicBezTo>
                    <a:cubicBezTo>
                      <a:pt x="606179" y="682454"/>
                      <a:pt x="608084" y="684359"/>
                      <a:pt x="610941" y="685311"/>
                    </a:cubicBezTo>
                    <a:cubicBezTo>
                      <a:pt x="615704" y="686264"/>
                      <a:pt x="620466" y="687216"/>
                      <a:pt x="625229" y="686264"/>
                    </a:cubicBezTo>
                    <a:cubicBezTo>
                      <a:pt x="630944" y="685311"/>
                      <a:pt x="635706" y="684359"/>
                      <a:pt x="640469" y="681501"/>
                    </a:cubicBezTo>
                    <a:lnTo>
                      <a:pt x="647136" y="698646"/>
                    </a:lnTo>
                    <a:cubicBezTo>
                      <a:pt x="642374" y="700551"/>
                      <a:pt x="637611" y="701504"/>
                      <a:pt x="631896" y="701504"/>
                    </a:cubicBezTo>
                    <a:cubicBezTo>
                      <a:pt x="626181" y="701504"/>
                      <a:pt x="620466" y="700551"/>
                      <a:pt x="613799" y="698646"/>
                    </a:cubicBezTo>
                    <a:cubicBezTo>
                      <a:pt x="607131" y="696741"/>
                      <a:pt x="602369" y="691026"/>
                      <a:pt x="598559" y="681501"/>
                    </a:cubicBezTo>
                    <a:cubicBezTo>
                      <a:pt x="594749" y="671976"/>
                      <a:pt x="593796" y="663404"/>
                      <a:pt x="595701" y="655784"/>
                    </a:cubicBezTo>
                    <a:cubicBezTo>
                      <a:pt x="597606" y="650069"/>
                      <a:pt x="600464" y="646259"/>
                      <a:pt x="606179" y="643401"/>
                    </a:cubicBezTo>
                    <a:cubicBezTo>
                      <a:pt x="609036" y="641496"/>
                      <a:pt x="612846" y="641496"/>
                      <a:pt x="616656" y="641496"/>
                    </a:cubicBezTo>
                    <a:lnTo>
                      <a:pt x="613799" y="638639"/>
                    </a:lnTo>
                    <a:lnTo>
                      <a:pt x="626181" y="601491"/>
                    </a:lnTo>
                    <a:lnTo>
                      <a:pt x="591891" y="590061"/>
                    </a:lnTo>
                    <a:lnTo>
                      <a:pt x="588081" y="601491"/>
                    </a:lnTo>
                    <a:cubicBezTo>
                      <a:pt x="587129" y="604349"/>
                      <a:pt x="586176" y="606254"/>
                      <a:pt x="584271" y="607206"/>
                    </a:cubicBezTo>
                    <a:cubicBezTo>
                      <a:pt x="582366" y="608159"/>
                      <a:pt x="580461" y="609111"/>
                      <a:pt x="578556" y="608159"/>
                    </a:cubicBezTo>
                    <a:moveTo>
                      <a:pt x="1193871" y="634829"/>
                    </a:moveTo>
                    <a:lnTo>
                      <a:pt x="1191966" y="739604"/>
                    </a:lnTo>
                    <a:lnTo>
                      <a:pt x="1172916" y="727221"/>
                    </a:lnTo>
                    <a:lnTo>
                      <a:pt x="1172916" y="703409"/>
                    </a:lnTo>
                    <a:cubicBezTo>
                      <a:pt x="1168154" y="707219"/>
                      <a:pt x="1163391" y="710076"/>
                      <a:pt x="1158629" y="711981"/>
                    </a:cubicBezTo>
                    <a:cubicBezTo>
                      <a:pt x="1153866" y="713886"/>
                      <a:pt x="1149104" y="714839"/>
                      <a:pt x="1144341" y="714839"/>
                    </a:cubicBezTo>
                    <a:cubicBezTo>
                      <a:pt x="1135769" y="714839"/>
                      <a:pt x="1126244" y="710076"/>
                      <a:pt x="1117671" y="701504"/>
                    </a:cubicBezTo>
                    <a:cubicBezTo>
                      <a:pt x="1109099" y="692931"/>
                      <a:pt x="1104336" y="684359"/>
                      <a:pt x="1104336" y="676739"/>
                    </a:cubicBezTo>
                    <a:cubicBezTo>
                      <a:pt x="1104336" y="670071"/>
                      <a:pt x="1107194" y="664356"/>
                      <a:pt x="1112909" y="659594"/>
                    </a:cubicBezTo>
                    <a:cubicBezTo>
                      <a:pt x="1118624" y="654831"/>
                      <a:pt x="1126244" y="652926"/>
                      <a:pt x="1133864" y="652926"/>
                    </a:cubicBezTo>
                    <a:cubicBezTo>
                      <a:pt x="1141484" y="652926"/>
                      <a:pt x="1148151" y="654831"/>
                      <a:pt x="1154819" y="659594"/>
                    </a:cubicBezTo>
                    <a:cubicBezTo>
                      <a:pt x="1161486" y="663404"/>
                      <a:pt x="1167201" y="669119"/>
                      <a:pt x="1172916" y="676739"/>
                    </a:cubicBezTo>
                    <a:lnTo>
                      <a:pt x="1173869" y="634829"/>
                    </a:lnTo>
                    <a:lnTo>
                      <a:pt x="1095764" y="632924"/>
                    </a:lnTo>
                    <a:lnTo>
                      <a:pt x="1095764" y="631971"/>
                    </a:lnTo>
                    <a:lnTo>
                      <a:pt x="1070999" y="630066"/>
                    </a:lnTo>
                    <a:cubicBezTo>
                      <a:pt x="1076714" y="634829"/>
                      <a:pt x="1080524" y="639591"/>
                      <a:pt x="1083381" y="646259"/>
                    </a:cubicBezTo>
                    <a:cubicBezTo>
                      <a:pt x="1086239" y="652926"/>
                      <a:pt x="1088144" y="658641"/>
                      <a:pt x="1087191" y="665309"/>
                    </a:cubicBezTo>
                    <a:cubicBezTo>
                      <a:pt x="1086239" y="672929"/>
                      <a:pt x="1083381" y="680549"/>
                      <a:pt x="1077666" y="688169"/>
                    </a:cubicBezTo>
                    <a:cubicBezTo>
                      <a:pt x="1071951" y="694836"/>
                      <a:pt x="1065284" y="700551"/>
                      <a:pt x="1056711" y="705314"/>
                    </a:cubicBezTo>
                    <a:lnTo>
                      <a:pt x="1079571" y="735794"/>
                    </a:lnTo>
                    <a:lnTo>
                      <a:pt x="1069094" y="743414"/>
                    </a:lnTo>
                    <a:lnTo>
                      <a:pt x="1049091" y="708171"/>
                    </a:lnTo>
                    <a:cubicBezTo>
                      <a:pt x="1048139" y="709124"/>
                      <a:pt x="1047186" y="709124"/>
                      <a:pt x="1045281" y="709124"/>
                    </a:cubicBezTo>
                    <a:cubicBezTo>
                      <a:pt x="1044329" y="709124"/>
                      <a:pt x="1042424" y="709124"/>
                      <a:pt x="1040519" y="709124"/>
                    </a:cubicBezTo>
                    <a:cubicBezTo>
                      <a:pt x="1036709" y="709124"/>
                      <a:pt x="1031946" y="706266"/>
                      <a:pt x="1028136" y="701504"/>
                    </a:cubicBezTo>
                    <a:cubicBezTo>
                      <a:pt x="1024326" y="696741"/>
                      <a:pt x="1022421" y="691979"/>
                      <a:pt x="1022421" y="688169"/>
                    </a:cubicBezTo>
                    <a:cubicBezTo>
                      <a:pt x="1022421" y="685311"/>
                      <a:pt x="1023374" y="682454"/>
                      <a:pt x="1026231" y="680549"/>
                    </a:cubicBezTo>
                    <a:cubicBezTo>
                      <a:pt x="1028136" y="678644"/>
                      <a:pt x="1030041" y="677691"/>
                      <a:pt x="1032899" y="677691"/>
                    </a:cubicBezTo>
                    <a:cubicBezTo>
                      <a:pt x="1035756" y="677691"/>
                      <a:pt x="1038614" y="678644"/>
                      <a:pt x="1041471" y="680549"/>
                    </a:cubicBezTo>
                    <a:cubicBezTo>
                      <a:pt x="1044329" y="682454"/>
                      <a:pt x="1046234" y="685311"/>
                      <a:pt x="1048139" y="688169"/>
                    </a:cubicBezTo>
                    <a:cubicBezTo>
                      <a:pt x="1050996" y="687216"/>
                      <a:pt x="1054806" y="685311"/>
                      <a:pt x="1057664" y="682454"/>
                    </a:cubicBezTo>
                    <a:cubicBezTo>
                      <a:pt x="1060521" y="679596"/>
                      <a:pt x="1063379" y="675786"/>
                      <a:pt x="1066236" y="671976"/>
                    </a:cubicBezTo>
                    <a:cubicBezTo>
                      <a:pt x="1053854" y="670071"/>
                      <a:pt x="1045281" y="665309"/>
                      <a:pt x="1038614" y="659594"/>
                    </a:cubicBezTo>
                    <a:cubicBezTo>
                      <a:pt x="1031946" y="652926"/>
                      <a:pt x="1028136" y="646259"/>
                      <a:pt x="1029089" y="638639"/>
                    </a:cubicBezTo>
                    <a:cubicBezTo>
                      <a:pt x="1029089" y="636734"/>
                      <a:pt x="1030041" y="634829"/>
                      <a:pt x="1030994" y="632924"/>
                    </a:cubicBezTo>
                    <a:cubicBezTo>
                      <a:pt x="1031946" y="631019"/>
                      <a:pt x="1033851" y="630066"/>
                      <a:pt x="1035756" y="628161"/>
                    </a:cubicBezTo>
                    <a:lnTo>
                      <a:pt x="1023374" y="627209"/>
                    </a:lnTo>
                    <a:lnTo>
                      <a:pt x="1023374" y="628161"/>
                    </a:lnTo>
                    <a:lnTo>
                      <a:pt x="1003371" y="625304"/>
                    </a:lnTo>
                    <a:lnTo>
                      <a:pt x="990036" y="729126"/>
                    </a:lnTo>
                    <a:lnTo>
                      <a:pt x="972891" y="714839"/>
                    </a:lnTo>
                    <a:lnTo>
                      <a:pt x="975749" y="691026"/>
                    </a:lnTo>
                    <a:cubicBezTo>
                      <a:pt x="970986" y="693884"/>
                      <a:pt x="966224" y="696741"/>
                      <a:pt x="960509" y="697694"/>
                    </a:cubicBezTo>
                    <a:cubicBezTo>
                      <a:pt x="955746" y="699599"/>
                      <a:pt x="950031" y="699599"/>
                      <a:pt x="946221" y="699599"/>
                    </a:cubicBezTo>
                    <a:cubicBezTo>
                      <a:pt x="937649" y="698646"/>
                      <a:pt x="929076" y="692931"/>
                      <a:pt x="921456" y="683406"/>
                    </a:cubicBezTo>
                    <a:cubicBezTo>
                      <a:pt x="913836" y="673881"/>
                      <a:pt x="910026" y="665309"/>
                      <a:pt x="910979" y="657689"/>
                    </a:cubicBezTo>
                    <a:cubicBezTo>
                      <a:pt x="911931" y="651021"/>
                      <a:pt x="915741" y="645306"/>
                      <a:pt x="921456" y="641496"/>
                    </a:cubicBezTo>
                    <a:cubicBezTo>
                      <a:pt x="928124" y="637686"/>
                      <a:pt x="935744" y="635781"/>
                      <a:pt x="943364" y="636734"/>
                    </a:cubicBezTo>
                    <a:cubicBezTo>
                      <a:pt x="950984" y="637686"/>
                      <a:pt x="957651" y="640544"/>
                      <a:pt x="963366" y="645306"/>
                    </a:cubicBezTo>
                    <a:cubicBezTo>
                      <a:pt x="970034" y="650069"/>
                      <a:pt x="974796" y="656736"/>
                      <a:pt x="979559" y="664356"/>
                    </a:cubicBezTo>
                    <a:lnTo>
                      <a:pt x="985274" y="623399"/>
                    </a:lnTo>
                    <a:lnTo>
                      <a:pt x="908121" y="613874"/>
                    </a:lnTo>
                    <a:lnTo>
                      <a:pt x="907169" y="612921"/>
                    </a:lnTo>
                    <a:lnTo>
                      <a:pt x="893834" y="610064"/>
                    </a:lnTo>
                    <a:lnTo>
                      <a:pt x="875736" y="712934"/>
                    </a:lnTo>
                    <a:lnTo>
                      <a:pt x="858591" y="697694"/>
                    </a:lnTo>
                    <a:lnTo>
                      <a:pt x="874784" y="606254"/>
                    </a:lnTo>
                    <a:lnTo>
                      <a:pt x="855734" y="603396"/>
                    </a:lnTo>
                    <a:lnTo>
                      <a:pt x="848114" y="587204"/>
                    </a:lnTo>
                    <a:lnTo>
                      <a:pt x="883356" y="593871"/>
                    </a:lnTo>
                    <a:cubicBezTo>
                      <a:pt x="881451" y="588156"/>
                      <a:pt x="880499" y="583394"/>
                      <a:pt x="879546" y="580536"/>
                    </a:cubicBezTo>
                    <a:cubicBezTo>
                      <a:pt x="878594" y="576726"/>
                      <a:pt x="878594" y="573869"/>
                      <a:pt x="878594" y="571011"/>
                    </a:cubicBezTo>
                    <a:cubicBezTo>
                      <a:pt x="880499" y="561486"/>
                      <a:pt x="885261" y="553866"/>
                      <a:pt x="893834" y="548151"/>
                    </a:cubicBezTo>
                    <a:cubicBezTo>
                      <a:pt x="902406" y="542436"/>
                      <a:pt x="911931" y="540531"/>
                      <a:pt x="922409" y="542436"/>
                    </a:cubicBezTo>
                    <a:cubicBezTo>
                      <a:pt x="930981" y="544341"/>
                      <a:pt x="939554" y="550056"/>
                      <a:pt x="948126" y="560534"/>
                    </a:cubicBezTo>
                    <a:cubicBezTo>
                      <a:pt x="957651" y="571964"/>
                      <a:pt x="967176" y="586251"/>
                      <a:pt x="975749" y="603396"/>
                    </a:cubicBezTo>
                    <a:lnTo>
                      <a:pt x="970034" y="606254"/>
                    </a:lnTo>
                    <a:cubicBezTo>
                      <a:pt x="964319" y="593871"/>
                      <a:pt x="957651" y="582441"/>
                      <a:pt x="949079" y="573869"/>
                    </a:cubicBezTo>
                    <a:cubicBezTo>
                      <a:pt x="941459" y="565296"/>
                      <a:pt x="932886" y="560534"/>
                      <a:pt x="924314" y="559581"/>
                    </a:cubicBezTo>
                    <a:cubicBezTo>
                      <a:pt x="916694" y="558629"/>
                      <a:pt x="909074" y="559581"/>
                      <a:pt x="902406" y="564344"/>
                    </a:cubicBezTo>
                    <a:cubicBezTo>
                      <a:pt x="895739" y="569106"/>
                      <a:pt x="891929" y="574821"/>
                      <a:pt x="890024" y="582441"/>
                    </a:cubicBezTo>
                    <a:cubicBezTo>
                      <a:pt x="889071" y="588156"/>
                      <a:pt x="889071" y="591966"/>
                      <a:pt x="889071" y="594824"/>
                    </a:cubicBezTo>
                    <a:lnTo>
                      <a:pt x="904311" y="597681"/>
                    </a:lnTo>
                    <a:lnTo>
                      <a:pt x="905264" y="598634"/>
                    </a:lnTo>
                    <a:lnTo>
                      <a:pt x="1013849" y="612921"/>
                    </a:lnTo>
                    <a:lnTo>
                      <a:pt x="1013849" y="612921"/>
                    </a:lnTo>
                    <a:lnTo>
                      <a:pt x="1092906" y="618636"/>
                    </a:lnTo>
                    <a:lnTo>
                      <a:pt x="1093859" y="619589"/>
                    </a:lnTo>
                    <a:lnTo>
                      <a:pt x="1204349" y="621494"/>
                    </a:lnTo>
                    <a:lnTo>
                      <a:pt x="1214826" y="635781"/>
                    </a:lnTo>
                    <a:lnTo>
                      <a:pt x="1193871" y="634829"/>
                    </a:lnTo>
                    <a:close/>
                    <a:moveTo>
                      <a:pt x="1911104" y="313836"/>
                    </a:moveTo>
                    <a:cubicBezTo>
                      <a:pt x="1915866" y="312884"/>
                      <a:pt x="1919676" y="312884"/>
                      <a:pt x="1923486" y="312884"/>
                    </a:cubicBezTo>
                    <a:cubicBezTo>
                      <a:pt x="1933011" y="312884"/>
                      <a:pt x="1937774" y="315741"/>
                      <a:pt x="1940631" y="324314"/>
                    </a:cubicBezTo>
                    <a:cubicBezTo>
                      <a:pt x="1945394" y="336696"/>
                      <a:pt x="1934916" y="346221"/>
                      <a:pt x="1916819" y="360509"/>
                    </a:cubicBezTo>
                    <a:cubicBezTo>
                      <a:pt x="1914914" y="361461"/>
                      <a:pt x="1913961" y="362414"/>
                      <a:pt x="1912056" y="364319"/>
                    </a:cubicBezTo>
                    <a:cubicBezTo>
                      <a:pt x="1911104" y="357651"/>
                      <a:pt x="1908246" y="351936"/>
                      <a:pt x="1907294" y="345269"/>
                    </a:cubicBezTo>
                    <a:cubicBezTo>
                      <a:pt x="1904436" y="334791"/>
                      <a:pt x="1900626" y="323361"/>
                      <a:pt x="1900626" y="314789"/>
                    </a:cubicBezTo>
                    <a:cubicBezTo>
                      <a:pt x="1903484" y="314789"/>
                      <a:pt x="1907294" y="313836"/>
                      <a:pt x="1911104" y="313836"/>
                    </a:cubicBezTo>
                    <a:close/>
                    <a:moveTo>
                      <a:pt x="1933964" y="540531"/>
                    </a:moveTo>
                    <a:cubicBezTo>
                      <a:pt x="1934916" y="543389"/>
                      <a:pt x="1935869" y="545294"/>
                      <a:pt x="1934916" y="547199"/>
                    </a:cubicBezTo>
                    <a:cubicBezTo>
                      <a:pt x="1933964" y="550056"/>
                      <a:pt x="1933011" y="551009"/>
                      <a:pt x="1931106" y="551961"/>
                    </a:cubicBezTo>
                    <a:cubicBezTo>
                      <a:pt x="1925391" y="554819"/>
                      <a:pt x="1917771" y="553866"/>
                      <a:pt x="1908246" y="549104"/>
                    </a:cubicBezTo>
                    <a:cubicBezTo>
                      <a:pt x="1898721" y="544341"/>
                      <a:pt x="1892054" y="539579"/>
                      <a:pt x="1889196" y="533864"/>
                    </a:cubicBezTo>
                    <a:cubicBezTo>
                      <a:pt x="1888244" y="532911"/>
                      <a:pt x="1889196" y="531006"/>
                      <a:pt x="1890149" y="530054"/>
                    </a:cubicBezTo>
                    <a:cubicBezTo>
                      <a:pt x="1891101" y="528149"/>
                      <a:pt x="1893006" y="527196"/>
                      <a:pt x="1894911" y="526244"/>
                    </a:cubicBezTo>
                    <a:lnTo>
                      <a:pt x="1904436" y="521481"/>
                    </a:lnTo>
                    <a:lnTo>
                      <a:pt x="1889196" y="488144"/>
                    </a:lnTo>
                    <a:lnTo>
                      <a:pt x="1871099" y="496716"/>
                    </a:lnTo>
                    <a:lnTo>
                      <a:pt x="1871099" y="496716"/>
                    </a:lnTo>
                    <a:lnTo>
                      <a:pt x="1867289" y="498621"/>
                    </a:lnTo>
                    <a:lnTo>
                      <a:pt x="1866336" y="499574"/>
                    </a:lnTo>
                    <a:lnTo>
                      <a:pt x="1866336" y="499574"/>
                    </a:lnTo>
                    <a:lnTo>
                      <a:pt x="1832999" y="511956"/>
                    </a:lnTo>
                    <a:cubicBezTo>
                      <a:pt x="1837761" y="514814"/>
                      <a:pt x="1841571" y="517671"/>
                      <a:pt x="1844429" y="520529"/>
                    </a:cubicBezTo>
                    <a:cubicBezTo>
                      <a:pt x="1847286" y="523386"/>
                      <a:pt x="1850144" y="527196"/>
                      <a:pt x="1851096" y="530054"/>
                    </a:cubicBezTo>
                    <a:cubicBezTo>
                      <a:pt x="1852049" y="532911"/>
                      <a:pt x="1852049" y="535769"/>
                      <a:pt x="1851096" y="539579"/>
                    </a:cubicBezTo>
                    <a:cubicBezTo>
                      <a:pt x="1850144" y="543389"/>
                      <a:pt x="1848239" y="546246"/>
                      <a:pt x="1846334" y="550056"/>
                    </a:cubicBezTo>
                    <a:cubicBezTo>
                      <a:pt x="1855859" y="548151"/>
                      <a:pt x="1865384" y="549104"/>
                      <a:pt x="1873004" y="551961"/>
                    </a:cubicBezTo>
                    <a:cubicBezTo>
                      <a:pt x="1880624" y="554819"/>
                      <a:pt x="1886339" y="560534"/>
                      <a:pt x="1889196" y="567201"/>
                    </a:cubicBezTo>
                    <a:cubicBezTo>
                      <a:pt x="1893006" y="575774"/>
                      <a:pt x="1892054" y="585299"/>
                      <a:pt x="1886339" y="593871"/>
                    </a:cubicBezTo>
                    <a:cubicBezTo>
                      <a:pt x="1880624" y="603396"/>
                      <a:pt x="1872051" y="610064"/>
                      <a:pt x="1861574" y="613874"/>
                    </a:cubicBezTo>
                    <a:cubicBezTo>
                      <a:pt x="1852049" y="617684"/>
                      <a:pt x="1840619" y="615779"/>
                      <a:pt x="1827284" y="609111"/>
                    </a:cubicBezTo>
                    <a:cubicBezTo>
                      <a:pt x="1813949" y="602444"/>
                      <a:pt x="1805376" y="593871"/>
                      <a:pt x="1801566" y="583394"/>
                    </a:cubicBezTo>
                    <a:cubicBezTo>
                      <a:pt x="1799661" y="578631"/>
                      <a:pt x="1800614" y="572916"/>
                      <a:pt x="1803471" y="567201"/>
                    </a:cubicBezTo>
                    <a:cubicBezTo>
                      <a:pt x="1807281" y="561486"/>
                      <a:pt x="1812044" y="556724"/>
                      <a:pt x="1818711" y="551961"/>
                    </a:cubicBezTo>
                    <a:cubicBezTo>
                      <a:pt x="1824426" y="549104"/>
                      <a:pt x="1828236" y="544341"/>
                      <a:pt x="1831094" y="539579"/>
                    </a:cubicBezTo>
                    <a:cubicBezTo>
                      <a:pt x="1833951" y="534816"/>
                      <a:pt x="1834904" y="531006"/>
                      <a:pt x="1832999" y="527196"/>
                    </a:cubicBezTo>
                    <a:cubicBezTo>
                      <a:pt x="1832046" y="524339"/>
                      <a:pt x="1830141" y="521481"/>
                      <a:pt x="1828236" y="519576"/>
                    </a:cubicBezTo>
                    <a:cubicBezTo>
                      <a:pt x="1826331" y="517671"/>
                      <a:pt x="1825379" y="515766"/>
                      <a:pt x="1822521" y="514814"/>
                    </a:cubicBezTo>
                    <a:lnTo>
                      <a:pt x="1772039" y="533864"/>
                    </a:lnTo>
                    <a:lnTo>
                      <a:pt x="1772039" y="533864"/>
                    </a:lnTo>
                    <a:lnTo>
                      <a:pt x="1757751" y="538626"/>
                    </a:lnTo>
                    <a:lnTo>
                      <a:pt x="1791089" y="637686"/>
                    </a:lnTo>
                    <a:lnTo>
                      <a:pt x="1769181" y="632924"/>
                    </a:lnTo>
                    <a:lnTo>
                      <a:pt x="1739654" y="545294"/>
                    </a:lnTo>
                    <a:lnTo>
                      <a:pt x="1726319" y="550056"/>
                    </a:lnTo>
                    <a:lnTo>
                      <a:pt x="1727271" y="551009"/>
                    </a:lnTo>
                    <a:lnTo>
                      <a:pt x="1708221" y="556724"/>
                    </a:lnTo>
                    <a:lnTo>
                      <a:pt x="1737749" y="657689"/>
                    </a:lnTo>
                    <a:lnTo>
                      <a:pt x="1715841" y="651974"/>
                    </a:lnTo>
                    <a:lnTo>
                      <a:pt x="1708221" y="627209"/>
                    </a:lnTo>
                    <a:cubicBezTo>
                      <a:pt x="1707269" y="630066"/>
                      <a:pt x="1705364" y="631971"/>
                      <a:pt x="1702506" y="633876"/>
                    </a:cubicBezTo>
                    <a:cubicBezTo>
                      <a:pt x="1699649" y="635781"/>
                      <a:pt x="1696791" y="637686"/>
                      <a:pt x="1693934" y="638639"/>
                    </a:cubicBezTo>
                    <a:cubicBezTo>
                      <a:pt x="1685361" y="641496"/>
                      <a:pt x="1675836" y="640544"/>
                      <a:pt x="1665359" y="635781"/>
                    </a:cubicBezTo>
                    <a:cubicBezTo>
                      <a:pt x="1654881" y="631971"/>
                      <a:pt x="1648214" y="626256"/>
                      <a:pt x="1646309" y="619589"/>
                    </a:cubicBezTo>
                    <a:lnTo>
                      <a:pt x="1633926" y="578631"/>
                    </a:lnTo>
                    <a:lnTo>
                      <a:pt x="1622496" y="582441"/>
                    </a:lnTo>
                    <a:lnTo>
                      <a:pt x="1621544" y="581489"/>
                    </a:lnTo>
                    <a:lnTo>
                      <a:pt x="1607256" y="585299"/>
                    </a:lnTo>
                    <a:lnTo>
                      <a:pt x="1632021" y="687216"/>
                    </a:lnTo>
                    <a:lnTo>
                      <a:pt x="1611066" y="680549"/>
                    </a:lnTo>
                    <a:lnTo>
                      <a:pt x="1589159" y="590061"/>
                    </a:lnTo>
                    <a:lnTo>
                      <a:pt x="1574871" y="593871"/>
                    </a:lnTo>
                    <a:lnTo>
                      <a:pt x="1575824" y="594824"/>
                    </a:lnTo>
                    <a:lnTo>
                      <a:pt x="1555821" y="598634"/>
                    </a:lnTo>
                    <a:lnTo>
                      <a:pt x="1574871" y="701504"/>
                    </a:lnTo>
                    <a:lnTo>
                      <a:pt x="1553916" y="692931"/>
                    </a:lnTo>
                    <a:lnTo>
                      <a:pt x="1551059" y="676739"/>
                    </a:lnTo>
                    <a:cubicBezTo>
                      <a:pt x="1548201" y="682454"/>
                      <a:pt x="1543439" y="686264"/>
                      <a:pt x="1537724" y="690074"/>
                    </a:cubicBezTo>
                    <a:cubicBezTo>
                      <a:pt x="1531056" y="693884"/>
                      <a:pt x="1524389" y="696741"/>
                      <a:pt x="1516769" y="697694"/>
                    </a:cubicBezTo>
                    <a:cubicBezTo>
                      <a:pt x="1508196" y="699599"/>
                      <a:pt x="1499624" y="697694"/>
                      <a:pt x="1490099" y="692931"/>
                    </a:cubicBezTo>
                    <a:cubicBezTo>
                      <a:pt x="1480574" y="688169"/>
                      <a:pt x="1474859" y="682454"/>
                      <a:pt x="1473906" y="676739"/>
                    </a:cubicBezTo>
                    <a:cubicBezTo>
                      <a:pt x="1473906" y="675786"/>
                      <a:pt x="1473906" y="673881"/>
                      <a:pt x="1474859" y="671976"/>
                    </a:cubicBezTo>
                    <a:cubicBezTo>
                      <a:pt x="1475811" y="670071"/>
                      <a:pt x="1476764" y="668166"/>
                      <a:pt x="1478669" y="666261"/>
                    </a:cubicBezTo>
                    <a:cubicBezTo>
                      <a:pt x="1472954" y="664356"/>
                      <a:pt x="1467239" y="661499"/>
                      <a:pt x="1463429" y="657689"/>
                    </a:cubicBezTo>
                    <a:cubicBezTo>
                      <a:pt x="1459619" y="653879"/>
                      <a:pt x="1456761" y="650069"/>
                      <a:pt x="1455809" y="646259"/>
                    </a:cubicBezTo>
                    <a:cubicBezTo>
                      <a:pt x="1454856" y="641496"/>
                      <a:pt x="1455809" y="636734"/>
                      <a:pt x="1459619" y="633876"/>
                    </a:cubicBezTo>
                    <a:cubicBezTo>
                      <a:pt x="1462476" y="630066"/>
                      <a:pt x="1466286" y="628161"/>
                      <a:pt x="1472001" y="626256"/>
                    </a:cubicBezTo>
                    <a:lnTo>
                      <a:pt x="1495814" y="621494"/>
                    </a:lnTo>
                    <a:lnTo>
                      <a:pt x="1493909" y="610064"/>
                    </a:lnTo>
                    <a:lnTo>
                      <a:pt x="1443426" y="619589"/>
                    </a:lnTo>
                    <a:lnTo>
                      <a:pt x="1443426" y="619589"/>
                    </a:lnTo>
                    <a:lnTo>
                      <a:pt x="1429139" y="621494"/>
                    </a:lnTo>
                    <a:lnTo>
                      <a:pt x="1441521" y="725316"/>
                    </a:lnTo>
                    <a:lnTo>
                      <a:pt x="1421519" y="715791"/>
                    </a:lnTo>
                    <a:lnTo>
                      <a:pt x="1418661" y="691979"/>
                    </a:lnTo>
                    <a:cubicBezTo>
                      <a:pt x="1414851" y="696741"/>
                      <a:pt x="1410089" y="699599"/>
                      <a:pt x="1405326" y="702456"/>
                    </a:cubicBezTo>
                    <a:cubicBezTo>
                      <a:pt x="1400564" y="705314"/>
                      <a:pt x="1395801" y="707219"/>
                      <a:pt x="1391991" y="707219"/>
                    </a:cubicBezTo>
                    <a:cubicBezTo>
                      <a:pt x="1383419" y="708171"/>
                      <a:pt x="1373894" y="705314"/>
                      <a:pt x="1363416" y="697694"/>
                    </a:cubicBezTo>
                    <a:cubicBezTo>
                      <a:pt x="1353891" y="690074"/>
                      <a:pt x="1348176" y="683406"/>
                      <a:pt x="1347224" y="674834"/>
                    </a:cubicBezTo>
                    <a:cubicBezTo>
                      <a:pt x="1346271" y="668166"/>
                      <a:pt x="1348176" y="661499"/>
                      <a:pt x="1353891" y="656736"/>
                    </a:cubicBezTo>
                    <a:cubicBezTo>
                      <a:pt x="1359606" y="651021"/>
                      <a:pt x="1366274" y="648164"/>
                      <a:pt x="1373894" y="647211"/>
                    </a:cubicBezTo>
                    <a:cubicBezTo>
                      <a:pt x="1381514" y="646259"/>
                      <a:pt x="1388181" y="647211"/>
                      <a:pt x="1395801" y="651021"/>
                    </a:cubicBezTo>
                    <a:cubicBezTo>
                      <a:pt x="1403421" y="653879"/>
                      <a:pt x="1410089" y="658641"/>
                      <a:pt x="1415804" y="665309"/>
                    </a:cubicBezTo>
                    <a:lnTo>
                      <a:pt x="1411041" y="624351"/>
                    </a:lnTo>
                    <a:lnTo>
                      <a:pt x="1333889" y="633876"/>
                    </a:lnTo>
                    <a:lnTo>
                      <a:pt x="1332936" y="632924"/>
                    </a:lnTo>
                    <a:lnTo>
                      <a:pt x="1318649" y="633876"/>
                    </a:lnTo>
                    <a:lnTo>
                      <a:pt x="1326269" y="738651"/>
                    </a:lnTo>
                    <a:lnTo>
                      <a:pt x="1306266" y="728174"/>
                    </a:lnTo>
                    <a:lnTo>
                      <a:pt x="1299599" y="635781"/>
                    </a:lnTo>
                    <a:lnTo>
                      <a:pt x="1280549" y="636734"/>
                    </a:lnTo>
                    <a:lnTo>
                      <a:pt x="1269119" y="623399"/>
                    </a:lnTo>
                    <a:lnTo>
                      <a:pt x="1304361" y="620541"/>
                    </a:lnTo>
                    <a:cubicBezTo>
                      <a:pt x="1301504" y="615779"/>
                      <a:pt x="1298646" y="611969"/>
                      <a:pt x="1297694" y="608159"/>
                    </a:cubicBezTo>
                    <a:cubicBezTo>
                      <a:pt x="1295789" y="604349"/>
                      <a:pt x="1294836" y="601491"/>
                      <a:pt x="1294836" y="599586"/>
                    </a:cubicBezTo>
                    <a:cubicBezTo>
                      <a:pt x="1293884" y="590061"/>
                      <a:pt x="1297694" y="581489"/>
                      <a:pt x="1304361" y="573869"/>
                    </a:cubicBezTo>
                    <a:cubicBezTo>
                      <a:pt x="1311029" y="566249"/>
                      <a:pt x="1319601" y="562439"/>
                      <a:pt x="1330079" y="561486"/>
                    </a:cubicBezTo>
                    <a:cubicBezTo>
                      <a:pt x="1338651" y="560534"/>
                      <a:pt x="1348176" y="564344"/>
                      <a:pt x="1359606" y="572916"/>
                    </a:cubicBezTo>
                    <a:cubicBezTo>
                      <a:pt x="1371989" y="581489"/>
                      <a:pt x="1384371" y="592919"/>
                      <a:pt x="1396754" y="608159"/>
                    </a:cubicBezTo>
                    <a:lnTo>
                      <a:pt x="1391991" y="611969"/>
                    </a:lnTo>
                    <a:cubicBezTo>
                      <a:pt x="1383419" y="600539"/>
                      <a:pt x="1373894" y="591966"/>
                      <a:pt x="1364369" y="585299"/>
                    </a:cubicBezTo>
                    <a:cubicBezTo>
                      <a:pt x="1354844" y="579584"/>
                      <a:pt x="1345319" y="576726"/>
                      <a:pt x="1337699" y="576726"/>
                    </a:cubicBezTo>
                    <a:cubicBezTo>
                      <a:pt x="1330079" y="577679"/>
                      <a:pt x="1322459" y="580536"/>
                      <a:pt x="1316744" y="587204"/>
                    </a:cubicBezTo>
                    <a:cubicBezTo>
                      <a:pt x="1311029" y="592919"/>
                      <a:pt x="1309124" y="599586"/>
                      <a:pt x="1309124" y="608159"/>
                    </a:cubicBezTo>
                    <a:cubicBezTo>
                      <a:pt x="1309124" y="613874"/>
                      <a:pt x="1310076" y="617684"/>
                      <a:pt x="1311029" y="619589"/>
                    </a:cubicBezTo>
                    <a:lnTo>
                      <a:pt x="1326269" y="618636"/>
                    </a:lnTo>
                    <a:lnTo>
                      <a:pt x="1327221" y="619589"/>
                    </a:lnTo>
                    <a:lnTo>
                      <a:pt x="1436759" y="607206"/>
                    </a:lnTo>
                    <a:lnTo>
                      <a:pt x="1437711" y="608159"/>
                    </a:lnTo>
                    <a:lnTo>
                      <a:pt x="1558679" y="585299"/>
                    </a:lnTo>
                    <a:lnTo>
                      <a:pt x="1558679" y="585299"/>
                    </a:lnTo>
                    <a:lnTo>
                      <a:pt x="1615829" y="571011"/>
                    </a:lnTo>
                    <a:lnTo>
                      <a:pt x="1616781" y="571964"/>
                    </a:lnTo>
                    <a:lnTo>
                      <a:pt x="1709174" y="545294"/>
                    </a:lnTo>
                    <a:lnTo>
                      <a:pt x="1744416" y="533864"/>
                    </a:lnTo>
                    <a:cubicBezTo>
                      <a:pt x="1737749" y="524339"/>
                      <a:pt x="1731081" y="516719"/>
                      <a:pt x="1722509" y="511956"/>
                    </a:cubicBezTo>
                    <a:cubicBezTo>
                      <a:pt x="1713936" y="507194"/>
                      <a:pt x="1706316" y="506241"/>
                      <a:pt x="1699649" y="509099"/>
                    </a:cubicBezTo>
                    <a:cubicBezTo>
                      <a:pt x="1694886" y="511004"/>
                      <a:pt x="1691076" y="513861"/>
                      <a:pt x="1689171" y="519576"/>
                    </a:cubicBezTo>
                    <a:cubicBezTo>
                      <a:pt x="1687266" y="524339"/>
                      <a:pt x="1687266" y="530054"/>
                      <a:pt x="1689171" y="535769"/>
                    </a:cubicBezTo>
                    <a:cubicBezTo>
                      <a:pt x="1690124" y="537674"/>
                      <a:pt x="1691076" y="540531"/>
                      <a:pt x="1692981" y="542436"/>
                    </a:cubicBezTo>
                    <a:cubicBezTo>
                      <a:pt x="1694886" y="544341"/>
                      <a:pt x="1696791" y="546246"/>
                      <a:pt x="1699649" y="548151"/>
                    </a:cubicBezTo>
                    <a:lnTo>
                      <a:pt x="1692981" y="550056"/>
                    </a:lnTo>
                    <a:cubicBezTo>
                      <a:pt x="1689171" y="548151"/>
                      <a:pt x="1685361" y="544341"/>
                      <a:pt x="1682504" y="540531"/>
                    </a:cubicBezTo>
                    <a:cubicBezTo>
                      <a:pt x="1679646" y="535769"/>
                      <a:pt x="1676789" y="531959"/>
                      <a:pt x="1675836" y="527196"/>
                    </a:cubicBezTo>
                    <a:cubicBezTo>
                      <a:pt x="1672979" y="519576"/>
                      <a:pt x="1673931" y="512909"/>
                      <a:pt x="1676789" y="505289"/>
                    </a:cubicBezTo>
                    <a:cubicBezTo>
                      <a:pt x="1679646" y="498621"/>
                      <a:pt x="1685361" y="493859"/>
                      <a:pt x="1692029" y="491001"/>
                    </a:cubicBezTo>
                    <a:cubicBezTo>
                      <a:pt x="1701554" y="488144"/>
                      <a:pt x="1712031" y="490049"/>
                      <a:pt x="1722509" y="497669"/>
                    </a:cubicBezTo>
                    <a:cubicBezTo>
                      <a:pt x="1733939" y="505289"/>
                      <a:pt x="1743464" y="516719"/>
                      <a:pt x="1752036" y="531006"/>
                    </a:cubicBezTo>
                    <a:lnTo>
                      <a:pt x="1765371" y="526244"/>
                    </a:lnTo>
                    <a:lnTo>
                      <a:pt x="1766324" y="526244"/>
                    </a:lnTo>
                    <a:lnTo>
                      <a:pt x="1859669" y="491001"/>
                    </a:lnTo>
                    <a:lnTo>
                      <a:pt x="1859669" y="491001"/>
                    </a:lnTo>
                    <a:lnTo>
                      <a:pt x="1962539" y="445281"/>
                    </a:lnTo>
                    <a:lnTo>
                      <a:pt x="1977779" y="453854"/>
                    </a:lnTo>
                    <a:lnTo>
                      <a:pt x="1959681" y="462426"/>
                    </a:lnTo>
                    <a:lnTo>
                      <a:pt x="2002544" y="557676"/>
                    </a:lnTo>
                    <a:lnTo>
                      <a:pt x="1980636" y="554819"/>
                    </a:lnTo>
                    <a:lnTo>
                      <a:pt x="1964444" y="518624"/>
                    </a:lnTo>
                    <a:lnTo>
                      <a:pt x="1932059" y="532911"/>
                    </a:lnTo>
                    <a:lnTo>
                      <a:pt x="1933964" y="540531"/>
                    </a:lnTo>
                    <a:close/>
                    <a:moveTo>
                      <a:pt x="2038739" y="575774"/>
                    </a:moveTo>
                    <a:lnTo>
                      <a:pt x="2006354" y="565296"/>
                    </a:lnTo>
                    <a:cubicBezTo>
                      <a:pt x="2004449" y="564344"/>
                      <a:pt x="2001591" y="564344"/>
                      <a:pt x="1999686" y="563391"/>
                    </a:cubicBezTo>
                    <a:cubicBezTo>
                      <a:pt x="1997781" y="563391"/>
                      <a:pt x="1995876" y="563391"/>
                      <a:pt x="1994924" y="563391"/>
                    </a:cubicBezTo>
                    <a:cubicBezTo>
                      <a:pt x="1993971" y="564344"/>
                      <a:pt x="1992066" y="565296"/>
                      <a:pt x="1991114" y="566249"/>
                    </a:cubicBezTo>
                    <a:cubicBezTo>
                      <a:pt x="1990161" y="567201"/>
                      <a:pt x="1988256" y="570059"/>
                      <a:pt x="1986351" y="572916"/>
                    </a:cubicBezTo>
                    <a:lnTo>
                      <a:pt x="1974921" y="566249"/>
                    </a:lnTo>
                    <a:cubicBezTo>
                      <a:pt x="1976826" y="564344"/>
                      <a:pt x="1978731" y="561486"/>
                      <a:pt x="1980636" y="559581"/>
                    </a:cubicBezTo>
                    <a:cubicBezTo>
                      <a:pt x="1982541" y="557676"/>
                      <a:pt x="1984446" y="556724"/>
                      <a:pt x="1985399" y="555771"/>
                    </a:cubicBezTo>
                    <a:cubicBezTo>
                      <a:pt x="1987304" y="554819"/>
                      <a:pt x="1988256" y="554819"/>
                      <a:pt x="1989209" y="554819"/>
                    </a:cubicBezTo>
                    <a:cubicBezTo>
                      <a:pt x="1990161" y="554819"/>
                      <a:pt x="1992066" y="554819"/>
                      <a:pt x="1993971" y="555771"/>
                    </a:cubicBezTo>
                    <a:lnTo>
                      <a:pt x="2041596" y="569106"/>
                    </a:lnTo>
                    <a:lnTo>
                      <a:pt x="2038739" y="575774"/>
                    </a:lnTo>
                    <a:close/>
                    <a:moveTo>
                      <a:pt x="2137799" y="166199"/>
                    </a:moveTo>
                    <a:cubicBezTo>
                      <a:pt x="2145419" y="97619"/>
                      <a:pt x="2173041" y="21419"/>
                      <a:pt x="2254004" y="16656"/>
                    </a:cubicBezTo>
                    <a:cubicBezTo>
                      <a:pt x="2271149" y="16656"/>
                      <a:pt x="2273054" y="24276"/>
                      <a:pt x="2274006" y="26181"/>
                    </a:cubicBezTo>
                    <a:cubicBezTo>
                      <a:pt x="2278769" y="50946"/>
                      <a:pt x="2227334" y="115716"/>
                      <a:pt x="2137799" y="166199"/>
                    </a:cubicBezTo>
                    <a:close/>
                    <a:moveTo>
                      <a:pt x="2346396" y="591014"/>
                    </a:moveTo>
                    <a:cubicBezTo>
                      <a:pt x="2327346" y="553866"/>
                      <a:pt x="2289246" y="499574"/>
                      <a:pt x="2254956" y="497669"/>
                    </a:cubicBezTo>
                    <a:cubicBezTo>
                      <a:pt x="2246384" y="496716"/>
                      <a:pt x="2233049" y="499574"/>
                      <a:pt x="2222571" y="515766"/>
                    </a:cubicBezTo>
                    <a:cubicBezTo>
                      <a:pt x="2218761" y="522434"/>
                      <a:pt x="2214951" y="530054"/>
                      <a:pt x="2211141" y="537674"/>
                    </a:cubicBezTo>
                    <a:cubicBezTo>
                      <a:pt x="2207331" y="493859"/>
                      <a:pt x="2194949" y="451949"/>
                      <a:pt x="2181614" y="412896"/>
                    </a:cubicBezTo>
                    <a:cubicBezTo>
                      <a:pt x="2219714" y="397656"/>
                      <a:pt x="2254004" y="379559"/>
                      <a:pt x="2285436" y="358604"/>
                    </a:cubicBezTo>
                    <a:cubicBezTo>
                      <a:pt x="2293056" y="375749"/>
                      <a:pt x="2300676" y="391941"/>
                      <a:pt x="2309249" y="408134"/>
                    </a:cubicBezTo>
                    <a:cubicBezTo>
                      <a:pt x="2323536" y="435756"/>
                      <a:pt x="2338776" y="465284"/>
                      <a:pt x="2346396" y="496716"/>
                    </a:cubicBezTo>
                    <a:cubicBezTo>
                      <a:pt x="2350206" y="515766"/>
                      <a:pt x="2350206" y="568154"/>
                      <a:pt x="2346396" y="591014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79" name="Google Shape;879;p8"/>
          <p:cNvCxnSpPr/>
          <p:nvPr/>
        </p:nvCxnSpPr>
        <p:spPr>
          <a:xfrm>
            <a:off x="1419285" y="472722"/>
            <a:ext cx="0" cy="7083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80" name="Google Shape;880;p8"/>
          <p:cNvGrpSpPr/>
          <p:nvPr/>
        </p:nvGrpSpPr>
        <p:grpSpPr>
          <a:xfrm>
            <a:off x="-6152069" y="6251576"/>
            <a:ext cx="22234031" cy="490550"/>
            <a:chOff x="-9757307" y="6258187"/>
            <a:chExt cx="21948698" cy="484255"/>
          </a:xfrm>
        </p:grpSpPr>
        <p:sp>
          <p:nvSpPr>
            <p:cNvPr id="881" name="Google Shape;881;p8"/>
            <p:cNvSpPr/>
            <p:nvPr/>
          </p:nvSpPr>
          <p:spPr>
            <a:xfrm>
              <a:off x="-9757307" y="6258187"/>
              <a:ext cx="10470371" cy="483649"/>
            </a:xfrm>
            <a:custGeom>
              <a:avLst/>
              <a:gdLst/>
              <a:ahLst/>
              <a:cxnLst/>
              <a:rect l="l" t="t" r="r" b="b"/>
              <a:pathLst>
                <a:path w="10470371" h="483649" extrusionOk="0">
                  <a:moveTo>
                    <a:pt x="10470372" y="483649"/>
                  </a:moveTo>
                  <a:lnTo>
                    <a:pt x="0" y="483649"/>
                  </a:lnTo>
                  <a:lnTo>
                    <a:pt x="0" y="0"/>
                  </a:lnTo>
                  <a:lnTo>
                    <a:pt x="9986722" y="0"/>
                  </a:lnTo>
                  <a:cubicBezTo>
                    <a:pt x="10120226" y="0"/>
                    <a:pt x="10228244" y="108017"/>
                    <a:pt x="10228244" y="241521"/>
                  </a:cubicBezTo>
                  <a:cubicBezTo>
                    <a:pt x="10228244" y="375025"/>
                    <a:pt x="10336868" y="483649"/>
                    <a:pt x="10470372" y="4836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2107576" y="6258187"/>
              <a:ext cx="10083815" cy="484255"/>
            </a:xfrm>
            <a:custGeom>
              <a:avLst/>
              <a:gdLst/>
              <a:ahLst/>
              <a:cxnLst/>
              <a:rect l="l" t="t" r="r" b="b"/>
              <a:pathLst>
                <a:path w="10083815" h="484255" extrusionOk="0">
                  <a:moveTo>
                    <a:pt x="10083816" y="607"/>
                  </a:moveTo>
                  <a:lnTo>
                    <a:pt x="10083816" y="484256"/>
                  </a:lnTo>
                  <a:lnTo>
                    <a:pt x="0" y="484256"/>
                  </a:lnTo>
                  <a:cubicBezTo>
                    <a:pt x="66752" y="484256"/>
                    <a:pt x="127436" y="456948"/>
                    <a:pt x="171129" y="413256"/>
                  </a:cubicBezTo>
                  <a:cubicBezTo>
                    <a:pt x="214821" y="369564"/>
                    <a:pt x="242128" y="308880"/>
                    <a:pt x="242128" y="242128"/>
                  </a:cubicBezTo>
                  <a:cubicBezTo>
                    <a:pt x="242128" y="175376"/>
                    <a:pt x="269436" y="114692"/>
                    <a:pt x="313129" y="71000"/>
                  </a:cubicBezTo>
                  <a:cubicBezTo>
                    <a:pt x="356821" y="27308"/>
                    <a:pt x="417504" y="0"/>
                    <a:pt x="484257" y="0"/>
                  </a:cubicBezTo>
                  <a:lnTo>
                    <a:pt x="100838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3" name="Google Shape;883;p8"/>
          <p:cNvGrpSpPr/>
          <p:nvPr/>
        </p:nvGrpSpPr>
        <p:grpSpPr>
          <a:xfrm>
            <a:off x="6473371" y="6378004"/>
            <a:ext cx="344329" cy="344244"/>
            <a:chOff x="4719818" y="6336659"/>
            <a:chExt cx="344329" cy="344244"/>
          </a:xfrm>
        </p:grpSpPr>
        <p:sp>
          <p:nvSpPr>
            <p:cNvPr id="884" name="Google Shape;884;p8"/>
            <p:cNvSpPr/>
            <p:nvPr/>
          </p:nvSpPr>
          <p:spPr>
            <a:xfrm>
              <a:off x="4719818" y="6336659"/>
              <a:ext cx="177727" cy="344244"/>
            </a:xfrm>
            <a:custGeom>
              <a:avLst/>
              <a:gdLst/>
              <a:ahLst/>
              <a:cxnLst/>
              <a:rect l="l" t="t" r="r" b="b"/>
              <a:pathLst>
                <a:path w="177727" h="344244" extrusionOk="0">
                  <a:moveTo>
                    <a:pt x="143455" y="324582"/>
                  </a:moveTo>
                  <a:cubicBezTo>
                    <a:pt x="135751" y="322500"/>
                    <a:pt x="128412" y="320522"/>
                    <a:pt x="120760" y="318492"/>
                  </a:cubicBezTo>
                  <a:cubicBezTo>
                    <a:pt x="118730" y="322032"/>
                    <a:pt x="116596" y="325727"/>
                    <a:pt x="114410" y="329371"/>
                  </a:cubicBezTo>
                  <a:cubicBezTo>
                    <a:pt x="111859" y="333639"/>
                    <a:pt x="109100" y="334368"/>
                    <a:pt x="104884" y="331922"/>
                  </a:cubicBezTo>
                  <a:cubicBezTo>
                    <a:pt x="92340" y="324738"/>
                    <a:pt x="79847" y="317503"/>
                    <a:pt x="67355" y="310268"/>
                  </a:cubicBezTo>
                  <a:cubicBezTo>
                    <a:pt x="62826" y="307613"/>
                    <a:pt x="62150" y="305011"/>
                    <a:pt x="64700" y="300482"/>
                  </a:cubicBezTo>
                  <a:cubicBezTo>
                    <a:pt x="66730" y="296839"/>
                    <a:pt x="68864" y="293247"/>
                    <a:pt x="70686" y="290020"/>
                  </a:cubicBezTo>
                  <a:cubicBezTo>
                    <a:pt x="65065" y="284450"/>
                    <a:pt x="59651" y="279141"/>
                    <a:pt x="53874" y="273415"/>
                  </a:cubicBezTo>
                  <a:cubicBezTo>
                    <a:pt x="50855" y="275133"/>
                    <a:pt x="47159" y="277319"/>
                    <a:pt x="43463" y="279401"/>
                  </a:cubicBezTo>
                  <a:cubicBezTo>
                    <a:pt x="39091" y="281848"/>
                    <a:pt x="36384" y="281223"/>
                    <a:pt x="33886" y="276903"/>
                  </a:cubicBezTo>
                  <a:cubicBezTo>
                    <a:pt x="26598" y="264306"/>
                    <a:pt x="19311" y="251710"/>
                    <a:pt x="12076" y="239061"/>
                  </a:cubicBezTo>
                  <a:cubicBezTo>
                    <a:pt x="9682" y="234845"/>
                    <a:pt x="10514" y="232086"/>
                    <a:pt x="14783" y="229588"/>
                  </a:cubicBezTo>
                  <a:cubicBezTo>
                    <a:pt x="18270" y="227506"/>
                    <a:pt x="21810" y="225528"/>
                    <a:pt x="25297" y="223498"/>
                  </a:cubicBezTo>
                  <a:cubicBezTo>
                    <a:pt x="25401" y="223445"/>
                    <a:pt x="25453" y="223289"/>
                    <a:pt x="25557" y="223185"/>
                  </a:cubicBezTo>
                  <a:cubicBezTo>
                    <a:pt x="23579" y="215898"/>
                    <a:pt x="21601" y="208559"/>
                    <a:pt x="19467" y="200699"/>
                  </a:cubicBezTo>
                  <a:cubicBezTo>
                    <a:pt x="15459" y="200699"/>
                    <a:pt x="11087" y="200751"/>
                    <a:pt x="6715" y="200699"/>
                  </a:cubicBezTo>
                  <a:cubicBezTo>
                    <a:pt x="1978" y="200647"/>
                    <a:pt x="52" y="198669"/>
                    <a:pt x="0" y="193880"/>
                  </a:cubicBezTo>
                  <a:cubicBezTo>
                    <a:pt x="0" y="179306"/>
                    <a:pt x="0" y="164731"/>
                    <a:pt x="0" y="150157"/>
                  </a:cubicBezTo>
                  <a:cubicBezTo>
                    <a:pt x="0" y="145368"/>
                    <a:pt x="1978" y="143390"/>
                    <a:pt x="6715" y="143390"/>
                  </a:cubicBezTo>
                  <a:cubicBezTo>
                    <a:pt x="10983" y="143338"/>
                    <a:pt x="15303" y="143390"/>
                    <a:pt x="19467" y="143390"/>
                  </a:cubicBezTo>
                  <a:cubicBezTo>
                    <a:pt x="21497" y="135738"/>
                    <a:pt x="23475" y="128451"/>
                    <a:pt x="25557" y="120695"/>
                  </a:cubicBezTo>
                  <a:cubicBezTo>
                    <a:pt x="22174" y="118717"/>
                    <a:pt x="18635" y="116687"/>
                    <a:pt x="15043" y="114605"/>
                  </a:cubicBezTo>
                  <a:cubicBezTo>
                    <a:pt x="10358" y="111898"/>
                    <a:pt x="9578" y="109192"/>
                    <a:pt x="12232" y="104611"/>
                  </a:cubicBezTo>
                  <a:cubicBezTo>
                    <a:pt x="19363" y="92171"/>
                    <a:pt x="26546" y="79782"/>
                    <a:pt x="33730" y="67394"/>
                  </a:cubicBezTo>
                  <a:cubicBezTo>
                    <a:pt x="36436" y="62709"/>
                    <a:pt x="39039" y="62085"/>
                    <a:pt x="43776" y="64792"/>
                  </a:cubicBezTo>
                  <a:cubicBezTo>
                    <a:pt x="47315" y="66769"/>
                    <a:pt x="50803" y="68852"/>
                    <a:pt x="53978" y="70673"/>
                  </a:cubicBezTo>
                  <a:cubicBezTo>
                    <a:pt x="59495" y="65104"/>
                    <a:pt x="64804" y="59690"/>
                    <a:pt x="70582" y="53861"/>
                  </a:cubicBezTo>
                  <a:cubicBezTo>
                    <a:pt x="68812" y="50790"/>
                    <a:pt x="66626" y="47042"/>
                    <a:pt x="64492" y="43242"/>
                  </a:cubicBezTo>
                  <a:cubicBezTo>
                    <a:pt x="62150" y="39078"/>
                    <a:pt x="62826" y="36423"/>
                    <a:pt x="66991" y="33977"/>
                  </a:cubicBezTo>
                  <a:cubicBezTo>
                    <a:pt x="79691" y="26585"/>
                    <a:pt x="92392" y="19246"/>
                    <a:pt x="105145" y="11959"/>
                  </a:cubicBezTo>
                  <a:cubicBezTo>
                    <a:pt x="109048" y="9721"/>
                    <a:pt x="111807" y="10501"/>
                    <a:pt x="114150" y="14405"/>
                  </a:cubicBezTo>
                  <a:cubicBezTo>
                    <a:pt x="116388" y="18049"/>
                    <a:pt x="118470" y="21797"/>
                    <a:pt x="120656" y="25596"/>
                  </a:cubicBezTo>
                  <a:cubicBezTo>
                    <a:pt x="128151" y="23566"/>
                    <a:pt x="135595" y="21588"/>
                    <a:pt x="143351" y="19506"/>
                  </a:cubicBezTo>
                  <a:cubicBezTo>
                    <a:pt x="143351" y="15394"/>
                    <a:pt x="143351" y="11074"/>
                    <a:pt x="143351" y="6806"/>
                  </a:cubicBezTo>
                  <a:cubicBezTo>
                    <a:pt x="143403" y="2017"/>
                    <a:pt x="145329" y="39"/>
                    <a:pt x="150065" y="39"/>
                  </a:cubicBezTo>
                  <a:cubicBezTo>
                    <a:pt x="157092" y="-13"/>
                    <a:pt x="164171" y="-13"/>
                    <a:pt x="171198" y="39"/>
                  </a:cubicBezTo>
                  <a:cubicBezTo>
                    <a:pt x="175675" y="91"/>
                    <a:pt x="177705" y="2121"/>
                    <a:pt x="177705" y="6650"/>
                  </a:cubicBezTo>
                  <a:cubicBezTo>
                    <a:pt x="177757" y="24816"/>
                    <a:pt x="177705" y="42982"/>
                    <a:pt x="177705" y="61148"/>
                  </a:cubicBezTo>
                  <a:cubicBezTo>
                    <a:pt x="177705" y="67134"/>
                    <a:pt x="176091" y="68747"/>
                    <a:pt x="170105" y="68904"/>
                  </a:cubicBezTo>
                  <a:cubicBezTo>
                    <a:pt x="125705" y="69997"/>
                    <a:pt x="87343" y="98573"/>
                    <a:pt x="73705" y="140631"/>
                  </a:cubicBezTo>
                  <a:cubicBezTo>
                    <a:pt x="54654" y="199346"/>
                    <a:pt x="91819" y="261912"/>
                    <a:pt x="152668" y="273363"/>
                  </a:cubicBezTo>
                  <a:cubicBezTo>
                    <a:pt x="158758" y="274508"/>
                    <a:pt x="164952" y="274873"/>
                    <a:pt x="171146" y="275341"/>
                  </a:cubicBezTo>
                  <a:cubicBezTo>
                    <a:pt x="175675" y="275706"/>
                    <a:pt x="177653" y="277475"/>
                    <a:pt x="177653" y="282004"/>
                  </a:cubicBezTo>
                  <a:cubicBezTo>
                    <a:pt x="177653" y="300534"/>
                    <a:pt x="177653" y="319065"/>
                    <a:pt x="177653" y="337595"/>
                  </a:cubicBezTo>
                  <a:cubicBezTo>
                    <a:pt x="177653" y="342124"/>
                    <a:pt x="175623" y="344206"/>
                    <a:pt x="171146" y="344206"/>
                  </a:cubicBezTo>
                  <a:cubicBezTo>
                    <a:pt x="163963" y="344258"/>
                    <a:pt x="156780" y="344258"/>
                    <a:pt x="149649" y="344206"/>
                  </a:cubicBezTo>
                  <a:cubicBezTo>
                    <a:pt x="145381" y="344154"/>
                    <a:pt x="143351" y="342124"/>
                    <a:pt x="143299" y="337803"/>
                  </a:cubicBezTo>
                  <a:cubicBezTo>
                    <a:pt x="143403" y="333223"/>
                    <a:pt x="143455" y="328798"/>
                    <a:pt x="143455" y="324582"/>
                  </a:cubicBezTo>
                  <a:close/>
                  <a:moveTo>
                    <a:pt x="106654" y="24347"/>
                  </a:moveTo>
                  <a:cubicBezTo>
                    <a:pt x="96608" y="30177"/>
                    <a:pt x="86874" y="35799"/>
                    <a:pt x="77037" y="41524"/>
                  </a:cubicBezTo>
                  <a:cubicBezTo>
                    <a:pt x="78286" y="43658"/>
                    <a:pt x="79223" y="45324"/>
                    <a:pt x="80160" y="46938"/>
                  </a:cubicBezTo>
                  <a:cubicBezTo>
                    <a:pt x="81097" y="48603"/>
                    <a:pt x="82086" y="50217"/>
                    <a:pt x="83023" y="51883"/>
                  </a:cubicBezTo>
                  <a:cubicBezTo>
                    <a:pt x="85209" y="55839"/>
                    <a:pt x="84688" y="57817"/>
                    <a:pt x="81461" y="60992"/>
                  </a:cubicBezTo>
                  <a:cubicBezTo>
                    <a:pt x="74642" y="67654"/>
                    <a:pt x="67876" y="74421"/>
                    <a:pt x="61213" y="81240"/>
                  </a:cubicBezTo>
                  <a:cubicBezTo>
                    <a:pt x="57986" y="84519"/>
                    <a:pt x="56060" y="85040"/>
                    <a:pt x="52104" y="82801"/>
                  </a:cubicBezTo>
                  <a:cubicBezTo>
                    <a:pt x="48720" y="80876"/>
                    <a:pt x="45337" y="78898"/>
                    <a:pt x="41693" y="76815"/>
                  </a:cubicBezTo>
                  <a:cubicBezTo>
                    <a:pt x="35916" y="86809"/>
                    <a:pt x="30294" y="96491"/>
                    <a:pt x="24568" y="106485"/>
                  </a:cubicBezTo>
                  <a:cubicBezTo>
                    <a:pt x="28108" y="108515"/>
                    <a:pt x="31491" y="110493"/>
                    <a:pt x="34875" y="112471"/>
                  </a:cubicBezTo>
                  <a:cubicBezTo>
                    <a:pt x="38779" y="114813"/>
                    <a:pt x="39403" y="116843"/>
                    <a:pt x="38206" y="121112"/>
                  </a:cubicBezTo>
                  <a:cubicBezTo>
                    <a:pt x="35603" y="130377"/>
                    <a:pt x="33157" y="139694"/>
                    <a:pt x="30763" y="149063"/>
                  </a:cubicBezTo>
                  <a:cubicBezTo>
                    <a:pt x="29722" y="153071"/>
                    <a:pt x="27952" y="154685"/>
                    <a:pt x="23788" y="154737"/>
                  </a:cubicBezTo>
                  <a:cubicBezTo>
                    <a:pt x="19780" y="154789"/>
                    <a:pt x="15772" y="154737"/>
                    <a:pt x="11816" y="154737"/>
                  </a:cubicBezTo>
                  <a:cubicBezTo>
                    <a:pt x="11816" y="166501"/>
                    <a:pt x="11816" y="177796"/>
                    <a:pt x="11816" y="189195"/>
                  </a:cubicBezTo>
                  <a:cubicBezTo>
                    <a:pt x="15928" y="189195"/>
                    <a:pt x="19728" y="189195"/>
                    <a:pt x="23527" y="189195"/>
                  </a:cubicBezTo>
                  <a:cubicBezTo>
                    <a:pt x="27952" y="189195"/>
                    <a:pt x="29722" y="190809"/>
                    <a:pt x="30763" y="194973"/>
                  </a:cubicBezTo>
                  <a:cubicBezTo>
                    <a:pt x="33105" y="204186"/>
                    <a:pt x="35499" y="213400"/>
                    <a:pt x="38102" y="222561"/>
                  </a:cubicBezTo>
                  <a:cubicBezTo>
                    <a:pt x="39351" y="227037"/>
                    <a:pt x="38779" y="229067"/>
                    <a:pt x="34719" y="231461"/>
                  </a:cubicBezTo>
                  <a:cubicBezTo>
                    <a:pt x="31387" y="233439"/>
                    <a:pt x="28004" y="235365"/>
                    <a:pt x="24568" y="237395"/>
                  </a:cubicBezTo>
                  <a:cubicBezTo>
                    <a:pt x="30346" y="247493"/>
                    <a:pt x="35916" y="257175"/>
                    <a:pt x="41433" y="266701"/>
                  </a:cubicBezTo>
                  <a:cubicBezTo>
                    <a:pt x="42110" y="266596"/>
                    <a:pt x="42370" y="266649"/>
                    <a:pt x="42526" y="266544"/>
                  </a:cubicBezTo>
                  <a:cubicBezTo>
                    <a:pt x="45649" y="264775"/>
                    <a:pt x="48720" y="262953"/>
                    <a:pt x="51844" y="261183"/>
                  </a:cubicBezTo>
                  <a:cubicBezTo>
                    <a:pt x="56060" y="258789"/>
                    <a:pt x="57882" y="259257"/>
                    <a:pt x="61265" y="262693"/>
                  </a:cubicBezTo>
                  <a:cubicBezTo>
                    <a:pt x="67823" y="269459"/>
                    <a:pt x="74486" y="276122"/>
                    <a:pt x="81253" y="282680"/>
                  </a:cubicBezTo>
                  <a:cubicBezTo>
                    <a:pt x="84844" y="286168"/>
                    <a:pt x="85313" y="287886"/>
                    <a:pt x="82762" y="292362"/>
                  </a:cubicBezTo>
                  <a:cubicBezTo>
                    <a:pt x="80888" y="295641"/>
                    <a:pt x="79015" y="298921"/>
                    <a:pt x="77037" y="302408"/>
                  </a:cubicBezTo>
                  <a:cubicBezTo>
                    <a:pt x="87083" y="308186"/>
                    <a:pt x="96764" y="313807"/>
                    <a:pt x="106654" y="319533"/>
                  </a:cubicBezTo>
                  <a:cubicBezTo>
                    <a:pt x="108736" y="315942"/>
                    <a:pt x="110662" y="312506"/>
                    <a:pt x="112692" y="309175"/>
                  </a:cubicBezTo>
                  <a:cubicBezTo>
                    <a:pt x="114982" y="305323"/>
                    <a:pt x="117012" y="304750"/>
                    <a:pt x="121385" y="305948"/>
                  </a:cubicBezTo>
                  <a:cubicBezTo>
                    <a:pt x="130546" y="308498"/>
                    <a:pt x="139759" y="310945"/>
                    <a:pt x="148972" y="313287"/>
                  </a:cubicBezTo>
                  <a:cubicBezTo>
                    <a:pt x="153240" y="314380"/>
                    <a:pt x="154854" y="316046"/>
                    <a:pt x="154906" y="320418"/>
                  </a:cubicBezTo>
                  <a:cubicBezTo>
                    <a:pt x="154906" y="324426"/>
                    <a:pt x="154906" y="328434"/>
                    <a:pt x="154906" y="332390"/>
                  </a:cubicBezTo>
                  <a:cubicBezTo>
                    <a:pt x="159018" y="332390"/>
                    <a:pt x="162558" y="332390"/>
                    <a:pt x="166201" y="332390"/>
                  </a:cubicBezTo>
                  <a:cubicBezTo>
                    <a:pt x="166201" y="317087"/>
                    <a:pt x="166201" y="301992"/>
                    <a:pt x="166201" y="286845"/>
                  </a:cubicBezTo>
                  <a:cubicBezTo>
                    <a:pt x="105769" y="283409"/>
                    <a:pt x="59651" y="234272"/>
                    <a:pt x="57465" y="176859"/>
                  </a:cubicBezTo>
                  <a:cubicBezTo>
                    <a:pt x="56372" y="148022"/>
                    <a:pt x="64752" y="122153"/>
                    <a:pt x="82971" y="99770"/>
                  </a:cubicBezTo>
                  <a:cubicBezTo>
                    <a:pt x="104364" y="73484"/>
                    <a:pt x="132420" y="59690"/>
                    <a:pt x="166201" y="57088"/>
                  </a:cubicBezTo>
                  <a:cubicBezTo>
                    <a:pt x="166201" y="41785"/>
                    <a:pt x="166201" y="26638"/>
                    <a:pt x="166201" y="11490"/>
                  </a:cubicBezTo>
                  <a:cubicBezTo>
                    <a:pt x="162349" y="11490"/>
                    <a:pt x="158758" y="11490"/>
                    <a:pt x="154906" y="11490"/>
                  </a:cubicBezTo>
                  <a:cubicBezTo>
                    <a:pt x="154906" y="15655"/>
                    <a:pt x="154906" y="19611"/>
                    <a:pt x="154906" y="23514"/>
                  </a:cubicBezTo>
                  <a:cubicBezTo>
                    <a:pt x="154854" y="27679"/>
                    <a:pt x="153240" y="29448"/>
                    <a:pt x="149232" y="30489"/>
                  </a:cubicBezTo>
                  <a:cubicBezTo>
                    <a:pt x="139915" y="32884"/>
                    <a:pt x="130598" y="35330"/>
                    <a:pt x="121281" y="37881"/>
                  </a:cubicBezTo>
                  <a:cubicBezTo>
                    <a:pt x="117012" y="39078"/>
                    <a:pt x="114982" y="38453"/>
                    <a:pt x="112640" y="34549"/>
                  </a:cubicBezTo>
                  <a:cubicBezTo>
                    <a:pt x="110714" y="31374"/>
                    <a:pt x="108840" y="28043"/>
                    <a:pt x="106654" y="243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4800186" y="6416806"/>
              <a:ext cx="183534" cy="183586"/>
            </a:xfrm>
            <a:custGeom>
              <a:avLst/>
              <a:gdLst/>
              <a:ahLst/>
              <a:cxnLst/>
              <a:rect l="l" t="t" r="r" b="b"/>
              <a:pathLst>
                <a:path w="183534" h="183586" extrusionOk="0">
                  <a:moveTo>
                    <a:pt x="183535" y="91715"/>
                  </a:moveTo>
                  <a:cubicBezTo>
                    <a:pt x="183535" y="142466"/>
                    <a:pt x="142518" y="183587"/>
                    <a:pt x="91871" y="183587"/>
                  </a:cubicBezTo>
                  <a:cubicBezTo>
                    <a:pt x="41121" y="183587"/>
                    <a:pt x="0" y="142570"/>
                    <a:pt x="0" y="91872"/>
                  </a:cubicBezTo>
                  <a:cubicBezTo>
                    <a:pt x="0" y="40965"/>
                    <a:pt x="41069" y="-52"/>
                    <a:pt x="92028" y="0"/>
                  </a:cubicBezTo>
                  <a:cubicBezTo>
                    <a:pt x="142518" y="104"/>
                    <a:pt x="183535" y="41173"/>
                    <a:pt x="183535" y="91715"/>
                  </a:cubicBezTo>
                  <a:close/>
                  <a:moveTo>
                    <a:pt x="58975" y="18999"/>
                  </a:moveTo>
                  <a:cubicBezTo>
                    <a:pt x="61577" y="24204"/>
                    <a:pt x="63972" y="29253"/>
                    <a:pt x="66678" y="34146"/>
                  </a:cubicBezTo>
                  <a:cubicBezTo>
                    <a:pt x="67355" y="35395"/>
                    <a:pt x="68708" y="36436"/>
                    <a:pt x="70010" y="37113"/>
                  </a:cubicBezTo>
                  <a:cubicBezTo>
                    <a:pt x="75735" y="40080"/>
                    <a:pt x="81513" y="42891"/>
                    <a:pt x="87239" y="45806"/>
                  </a:cubicBezTo>
                  <a:cubicBezTo>
                    <a:pt x="92132" y="48304"/>
                    <a:pt x="93016" y="51219"/>
                    <a:pt x="90206" y="55904"/>
                  </a:cubicBezTo>
                  <a:cubicBezTo>
                    <a:pt x="85937" y="63087"/>
                    <a:pt x="81201" y="70010"/>
                    <a:pt x="77453" y="77453"/>
                  </a:cubicBezTo>
                  <a:cubicBezTo>
                    <a:pt x="74122" y="84064"/>
                    <a:pt x="69801" y="87187"/>
                    <a:pt x="62254" y="86146"/>
                  </a:cubicBezTo>
                  <a:cubicBezTo>
                    <a:pt x="58350" y="85573"/>
                    <a:pt x="53249" y="84897"/>
                    <a:pt x="50490" y="86822"/>
                  </a:cubicBezTo>
                  <a:cubicBezTo>
                    <a:pt x="47888" y="88644"/>
                    <a:pt x="47575" y="93797"/>
                    <a:pt x="46274" y="97493"/>
                  </a:cubicBezTo>
                  <a:cubicBezTo>
                    <a:pt x="44608" y="102334"/>
                    <a:pt x="43359" y="103219"/>
                    <a:pt x="38154" y="103219"/>
                  </a:cubicBezTo>
                  <a:cubicBezTo>
                    <a:pt x="29722" y="103219"/>
                    <a:pt x="21237" y="103219"/>
                    <a:pt x="11868" y="103219"/>
                  </a:cubicBezTo>
                  <a:cubicBezTo>
                    <a:pt x="14158" y="110923"/>
                    <a:pt x="16240" y="118002"/>
                    <a:pt x="18426" y="125237"/>
                  </a:cubicBezTo>
                  <a:cubicBezTo>
                    <a:pt x="20196" y="124716"/>
                    <a:pt x="21081" y="124456"/>
                    <a:pt x="22018" y="124144"/>
                  </a:cubicBezTo>
                  <a:cubicBezTo>
                    <a:pt x="30867" y="121229"/>
                    <a:pt x="39663" y="118366"/>
                    <a:pt x="48460" y="115347"/>
                  </a:cubicBezTo>
                  <a:cubicBezTo>
                    <a:pt x="51323" y="114358"/>
                    <a:pt x="53717" y="114670"/>
                    <a:pt x="56112" y="116544"/>
                  </a:cubicBezTo>
                  <a:cubicBezTo>
                    <a:pt x="61317" y="120552"/>
                    <a:pt x="66730" y="124300"/>
                    <a:pt x="71831" y="128412"/>
                  </a:cubicBezTo>
                  <a:cubicBezTo>
                    <a:pt x="73861" y="130026"/>
                    <a:pt x="75111" y="129869"/>
                    <a:pt x="76985" y="128308"/>
                  </a:cubicBezTo>
                  <a:cubicBezTo>
                    <a:pt x="84168" y="122374"/>
                    <a:pt x="91455" y="116596"/>
                    <a:pt x="98794" y="110818"/>
                  </a:cubicBezTo>
                  <a:cubicBezTo>
                    <a:pt x="102282" y="108060"/>
                    <a:pt x="104832" y="108164"/>
                    <a:pt x="107955" y="111235"/>
                  </a:cubicBezTo>
                  <a:cubicBezTo>
                    <a:pt x="113317" y="116492"/>
                    <a:pt x="118730" y="121749"/>
                    <a:pt x="123883" y="127267"/>
                  </a:cubicBezTo>
                  <a:cubicBezTo>
                    <a:pt x="125132" y="128620"/>
                    <a:pt x="125965" y="130754"/>
                    <a:pt x="126069" y="132628"/>
                  </a:cubicBezTo>
                  <a:cubicBezTo>
                    <a:pt x="126382" y="137729"/>
                    <a:pt x="126173" y="142882"/>
                    <a:pt x="126173" y="148035"/>
                  </a:cubicBezTo>
                  <a:cubicBezTo>
                    <a:pt x="126173" y="152252"/>
                    <a:pt x="124976" y="153813"/>
                    <a:pt x="120916" y="154906"/>
                  </a:cubicBezTo>
                  <a:cubicBezTo>
                    <a:pt x="115086" y="156468"/>
                    <a:pt x="109257" y="157925"/>
                    <a:pt x="103427" y="159435"/>
                  </a:cubicBezTo>
                  <a:cubicBezTo>
                    <a:pt x="103427" y="163391"/>
                    <a:pt x="103427" y="167034"/>
                    <a:pt x="103427" y="171042"/>
                  </a:cubicBezTo>
                  <a:cubicBezTo>
                    <a:pt x="126382" y="167295"/>
                    <a:pt x="144287" y="155999"/>
                    <a:pt x="157821" y="137313"/>
                  </a:cubicBezTo>
                  <a:cubicBezTo>
                    <a:pt x="151887" y="131379"/>
                    <a:pt x="146109" y="125653"/>
                    <a:pt x="140384" y="119927"/>
                  </a:cubicBezTo>
                  <a:cubicBezTo>
                    <a:pt x="136896" y="116388"/>
                    <a:pt x="136688" y="114358"/>
                    <a:pt x="139447" y="110194"/>
                  </a:cubicBezTo>
                  <a:cubicBezTo>
                    <a:pt x="141997" y="106290"/>
                    <a:pt x="144600" y="102438"/>
                    <a:pt x="147150" y="98534"/>
                  </a:cubicBezTo>
                  <a:cubicBezTo>
                    <a:pt x="147671" y="97753"/>
                    <a:pt x="148452" y="96764"/>
                    <a:pt x="148295" y="96036"/>
                  </a:cubicBezTo>
                  <a:cubicBezTo>
                    <a:pt x="147306" y="91455"/>
                    <a:pt x="146109" y="86927"/>
                    <a:pt x="144964" y="82138"/>
                  </a:cubicBezTo>
                  <a:cubicBezTo>
                    <a:pt x="141112" y="83387"/>
                    <a:pt x="137833" y="84376"/>
                    <a:pt x="134606" y="85521"/>
                  </a:cubicBezTo>
                  <a:cubicBezTo>
                    <a:pt x="131379" y="86666"/>
                    <a:pt x="128828" y="85938"/>
                    <a:pt x="126746" y="83127"/>
                  </a:cubicBezTo>
                  <a:cubicBezTo>
                    <a:pt x="121385" y="75944"/>
                    <a:pt x="115867" y="68865"/>
                    <a:pt x="110766" y="61525"/>
                  </a:cubicBezTo>
                  <a:cubicBezTo>
                    <a:pt x="109569" y="59808"/>
                    <a:pt x="109048" y="56997"/>
                    <a:pt x="109413" y="54915"/>
                  </a:cubicBezTo>
                  <a:cubicBezTo>
                    <a:pt x="110766" y="48044"/>
                    <a:pt x="112692" y="41225"/>
                    <a:pt x="114462" y="34458"/>
                  </a:cubicBezTo>
                  <a:cubicBezTo>
                    <a:pt x="115711" y="29670"/>
                    <a:pt x="117064" y="28681"/>
                    <a:pt x="122009" y="28681"/>
                  </a:cubicBezTo>
                  <a:cubicBezTo>
                    <a:pt x="128047" y="28681"/>
                    <a:pt x="134033" y="28681"/>
                    <a:pt x="140644" y="28681"/>
                  </a:cubicBezTo>
                  <a:cubicBezTo>
                    <a:pt x="118730" y="10358"/>
                    <a:pt x="84220" y="6298"/>
                    <a:pt x="58975" y="18999"/>
                  </a:cubicBezTo>
                  <a:close/>
                  <a:moveTo>
                    <a:pt x="11399" y="91819"/>
                  </a:moveTo>
                  <a:cubicBezTo>
                    <a:pt x="19363" y="91819"/>
                    <a:pt x="26859" y="91872"/>
                    <a:pt x="34354" y="91715"/>
                  </a:cubicBezTo>
                  <a:cubicBezTo>
                    <a:pt x="35135" y="91715"/>
                    <a:pt x="36228" y="90466"/>
                    <a:pt x="36592" y="89581"/>
                  </a:cubicBezTo>
                  <a:cubicBezTo>
                    <a:pt x="37946" y="86146"/>
                    <a:pt x="39039" y="82606"/>
                    <a:pt x="40184" y="79119"/>
                  </a:cubicBezTo>
                  <a:cubicBezTo>
                    <a:pt x="41225" y="75996"/>
                    <a:pt x="43255" y="74538"/>
                    <a:pt x="46638" y="74590"/>
                  </a:cubicBezTo>
                  <a:cubicBezTo>
                    <a:pt x="52156" y="74694"/>
                    <a:pt x="57621" y="74642"/>
                    <a:pt x="63139" y="74590"/>
                  </a:cubicBezTo>
                  <a:cubicBezTo>
                    <a:pt x="64128" y="74590"/>
                    <a:pt x="65533" y="74382"/>
                    <a:pt x="65950" y="73705"/>
                  </a:cubicBezTo>
                  <a:cubicBezTo>
                    <a:pt x="69958" y="67303"/>
                    <a:pt x="73809" y="60745"/>
                    <a:pt x="77869" y="54030"/>
                  </a:cubicBezTo>
                  <a:cubicBezTo>
                    <a:pt x="72560" y="51375"/>
                    <a:pt x="67511" y="49189"/>
                    <a:pt x="62826" y="46378"/>
                  </a:cubicBezTo>
                  <a:cubicBezTo>
                    <a:pt x="60536" y="45025"/>
                    <a:pt x="58350" y="42891"/>
                    <a:pt x="56997" y="40548"/>
                  </a:cubicBezTo>
                  <a:cubicBezTo>
                    <a:pt x="53978" y="35343"/>
                    <a:pt x="51479" y="29774"/>
                    <a:pt x="48668" y="24152"/>
                  </a:cubicBezTo>
                  <a:cubicBezTo>
                    <a:pt x="24777" y="40600"/>
                    <a:pt x="12492" y="62775"/>
                    <a:pt x="11399" y="91819"/>
                  </a:cubicBezTo>
                  <a:close/>
                  <a:moveTo>
                    <a:pt x="24881" y="135543"/>
                  </a:moveTo>
                  <a:cubicBezTo>
                    <a:pt x="40288" y="160528"/>
                    <a:pt x="70426" y="173281"/>
                    <a:pt x="91819" y="171615"/>
                  </a:cubicBezTo>
                  <a:cubicBezTo>
                    <a:pt x="91819" y="166410"/>
                    <a:pt x="91819" y="161153"/>
                    <a:pt x="91819" y="155895"/>
                  </a:cubicBezTo>
                  <a:cubicBezTo>
                    <a:pt x="91819" y="151731"/>
                    <a:pt x="93016" y="150222"/>
                    <a:pt x="97181" y="149129"/>
                  </a:cubicBezTo>
                  <a:cubicBezTo>
                    <a:pt x="103010" y="147619"/>
                    <a:pt x="108840" y="146110"/>
                    <a:pt x="114774" y="144600"/>
                  </a:cubicBezTo>
                  <a:cubicBezTo>
                    <a:pt x="114774" y="142258"/>
                    <a:pt x="114878" y="140228"/>
                    <a:pt x="114722" y="138198"/>
                  </a:cubicBezTo>
                  <a:cubicBezTo>
                    <a:pt x="114618" y="136636"/>
                    <a:pt x="114618" y="134606"/>
                    <a:pt x="113733" y="133565"/>
                  </a:cubicBezTo>
                  <a:cubicBezTo>
                    <a:pt x="110402" y="129661"/>
                    <a:pt x="106758" y="126122"/>
                    <a:pt x="103115" y="122374"/>
                  </a:cubicBezTo>
                  <a:cubicBezTo>
                    <a:pt x="94942" y="128880"/>
                    <a:pt x="87239" y="135075"/>
                    <a:pt x="79483" y="141217"/>
                  </a:cubicBezTo>
                  <a:cubicBezTo>
                    <a:pt x="75631" y="144288"/>
                    <a:pt x="73861" y="144288"/>
                    <a:pt x="69958" y="141425"/>
                  </a:cubicBezTo>
                  <a:cubicBezTo>
                    <a:pt x="64232" y="137157"/>
                    <a:pt x="58506" y="132784"/>
                    <a:pt x="52728" y="128620"/>
                  </a:cubicBezTo>
                  <a:cubicBezTo>
                    <a:pt x="51792" y="127943"/>
                    <a:pt x="50282" y="127319"/>
                    <a:pt x="49345" y="127579"/>
                  </a:cubicBezTo>
                  <a:cubicBezTo>
                    <a:pt x="41173" y="130078"/>
                    <a:pt x="33209" y="132784"/>
                    <a:pt x="24881" y="135543"/>
                  </a:cubicBezTo>
                  <a:close/>
                  <a:moveTo>
                    <a:pt x="124976" y="40184"/>
                  </a:moveTo>
                  <a:cubicBezTo>
                    <a:pt x="123831" y="44869"/>
                    <a:pt x="122582" y="49241"/>
                    <a:pt x="121749" y="53665"/>
                  </a:cubicBezTo>
                  <a:cubicBezTo>
                    <a:pt x="121489" y="55071"/>
                    <a:pt x="121801" y="56945"/>
                    <a:pt x="122582" y="58142"/>
                  </a:cubicBezTo>
                  <a:cubicBezTo>
                    <a:pt x="125393" y="62306"/>
                    <a:pt x="128724" y="66054"/>
                    <a:pt x="131431" y="70270"/>
                  </a:cubicBezTo>
                  <a:cubicBezTo>
                    <a:pt x="133305" y="73185"/>
                    <a:pt x="135178" y="73601"/>
                    <a:pt x="138197" y="72248"/>
                  </a:cubicBezTo>
                  <a:cubicBezTo>
                    <a:pt x="140748" y="71051"/>
                    <a:pt x="143611" y="70374"/>
                    <a:pt x="146318" y="69541"/>
                  </a:cubicBezTo>
                  <a:cubicBezTo>
                    <a:pt x="151002" y="68084"/>
                    <a:pt x="153657" y="69437"/>
                    <a:pt x="154906" y="74174"/>
                  </a:cubicBezTo>
                  <a:cubicBezTo>
                    <a:pt x="156780" y="81201"/>
                    <a:pt x="158706" y="88176"/>
                    <a:pt x="160163" y="95307"/>
                  </a:cubicBezTo>
                  <a:cubicBezTo>
                    <a:pt x="160580" y="97285"/>
                    <a:pt x="159955" y="99835"/>
                    <a:pt x="159018" y="101657"/>
                  </a:cubicBezTo>
                  <a:cubicBezTo>
                    <a:pt x="157040" y="105301"/>
                    <a:pt x="154438" y="108632"/>
                    <a:pt x="152251" y="112172"/>
                  </a:cubicBezTo>
                  <a:cubicBezTo>
                    <a:pt x="151783" y="112953"/>
                    <a:pt x="151627" y="114618"/>
                    <a:pt x="152095" y="115139"/>
                  </a:cubicBezTo>
                  <a:cubicBezTo>
                    <a:pt x="155843" y="119147"/>
                    <a:pt x="159747" y="122946"/>
                    <a:pt x="163703" y="126902"/>
                  </a:cubicBezTo>
                  <a:cubicBezTo>
                    <a:pt x="177705" y="99315"/>
                    <a:pt x="173697" y="65481"/>
                    <a:pt x="154177" y="41589"/>
                  </a:cubicBezTo>
                  <a:cubicBezTo>
                    <a:pt x="153605" y="40913"/>
                    <a:pt x="152408" y="40340"/>
                    <a:pt x="151523" y="40288"/>
                  </a:cubicBezTo>
                  <a:cubicBezTo>
                    <a:pt x="142778" y="40132"/>
                    <a:pt x="134085" y="40184"/>
                    <a:pt x="124976" y="401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4909338" y="6611944"/>
              <a:ext cx="91573" cy="63200"/>
            </a:xfrm>
            <a:custGeom>
              <a:avLst/>
              <a:gdLst/>
              <a:ahLst/>
              <a:cxnLst/>
              <a:rect l="l" t="t" r="r" b="b"/>
              <a:pathLst>
                <a:path w="91573" h="63200" extrusionOk="0">
                  <a:moveTo>
                    <a:pt x="44400" y="40137"/>
                  </a:moveTo>
                  <a:cubicBezTo>
                    <a:pt x="48512" y="40137"/>
                    <a:pt x="52364" y="40345"/>
                    <a:pt x="56112" y="40032"/>
                  </a:cubicBezTo>
                  <a:cubicBezTo>
                    <a:pt x="57257" y="39928"/>
                    <a:pt x="58662" y="38627"/>
                    <a:pt x="59287" y="37534"/>
                  </a:cubicBezTo>
                  <a:cubicBezTo>
                    <a:pt x="63451" y="30507"/>
                    <a:pt x="71259" y="27124"/>
                    <a:pt x="78858" y="29258"/>
                  </a:cubicBezTo>
                  <a:cubicBezTo>
                    <a:pt x="86926" y="31548"/>
                    <a:pt x="91871" y="38419"/>
                    <a:pt x="91559" y="46955"/>
                  </a:cubicBezTo>
                  <a:cubicBezTo>
                    <a:pt x="91299" y="54451"/>
                    <a:pt x="85521" y="61113"/>
                    <a:pt x="77817" y="62831"/>
                  </a:cubicBezTo>
                  <a:cubicBezTo>
                    <a:pt x="70686" y="64393"/>
                    <a:pt x="63035" y="60905"/>
                    <a:pt x="59391" y="54138"/>
                  </a:cubicBezTo>
                  <a:cubicBezTo>
                    <a:pt x="58298" y="52161"/>
                    <a:pt x="57153" y="51484"/>
                    <a:pt x="55019" y="51536"/>
                  </a:cubicBezTo>
                  <a:cubicBezTo>
                    <a:pt x="50386" y="51692"/>
                    <a:pt x="45701" y="51484"/>
                    <a:pt x="41069" y="51640"/>
                  </a:cubicBezTo>
                  <a:cubicBezTo>
                    <a:pt x="37269" y="51744"/>
                    <a:pt x="35135" y="50078"/>
                    <a:pt x="34094" y="46435"/>
                  </a:cubicBezTo>
                  <a:cubicBezTo>
                    <a:pt x="30867" y="34879"/>
                    <a:pt x="27483" y="23324"/>
                    <a:pt x="24048" y="11508"/>
                  </a:cubicBezTo>
                  <a:cubicBezTo>
                    <a:pt x="16084" y="11508"/>
                    <a:pt x="8120" y="11508"/>
                    <a:pt x="0" y="11508"/>
                  </a:cubicBezTo>
                  <a:cubicBezTo>
                    <a:pt x="0" y="7656"/>
                    <a:pt x="0" y="4117"/>
                    <a:pt x="0" y="57"/>
                  </a:cubicBezTo>
                  <a:cubicBezTo>
                    <a:pt x="2967" y="57"/>
                    <a:pt x="6038" y="57"/>
                    <a:pt x="9057" y="57"/>
                  </a:cubicBezTo>
                  <a:cubicBezTo>
                    <a:pt x="15147" y="57"/>
                    <a:pt x="21237" y="161"/>
                    <a:pt x="27327" y="5"/>
                  </a:cubicBezTo>
                  <a:cubicBezTo>
                    <a:pt x="31127" y="-100"/>
                    <a:pt x="33261" y="1566"/>
                    <a:pt x="34302" y="5210"/>
                  </a:cubicBezTo>
                  <a:cubicBezTo>
                    <a:pt x="37581" y="16713"/>
                    <a:pt x="40965" y="28269"/>
                    <a:pt x="44400" y="40137"/>
                  </a:cubicBezTo>
                  <a:close/>
                  <a:moveTo>
                    <a:pt x="80108" y="45706"/>
                  </a:moveTo>
                  <a:cubicBezTo>
                    <a:pt x="80056" y="42739"/>
                    <a:pt x="77245" y="40032"/>
                    <a:pt x="74278" y="40137"/>
                  </a:cubicBezTo>
                  <a:cubicBezTo>
                    <a:pt x="71311" y="40189"/>
                    <a:pt x="68604" y="42999"/>
                    <a:pt x="68708" y="45966"/>
                  </a:cubicBezTo>
                  <a:cubicBezTo>
                    <a:pt x="68760" y="48933"/>
                    <a:pt x="71571" y="51640"/>
                    <a:pt x="74538" y="51536"/>
                  </a:cubicBezTo>
                  <a:cubicBezTo>
                    <a:pt x="77453" y="51484"/>
                    <a:pt x="80160" y="48673"/>
                    <a:pt x="80108" y="457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4909338" y="6347899"/>
              <a:ext cx="91562" cy="57560"/>
            </a:xfrm>
            <a:custGeom>
              <a:avLst/>
              <a:gdLst/>
              <a:ahLst/>
              <a:cxnLst/>
              <a:rect l="l" t="t" r="r" b="b"/>
              <a:pathLst>
                <a:path w="91562" h="57560" extrusionOk="0">
                  <a:moveTo>
                    <a:pt x="0" y="57455"/>
                  </a:moveTo>
                  <a:cubicBezTo>
                    <a:pt x="0" y="53499"/>
                    <a:pt x="0" y="49960"/>
                    <a:pt x="0" y="46004"/>
                  </a:cubicBezTo>
                  <a:cubicBezTo>
                    <a:pt x="5361" y="46004"/>
                    <a:pt x="10567" y="45900"/>
                    <a:pt x="15772" y="46056"/>
                  </a:cubicBezTo>
                  <a:cubicBezTo>
                    <a:pt x="18218" y="46160"/>
                    <a:pt x="19571" y="45431"/>
                    <a:pt x="20665" y="43089"/>
                  </a:cubicBezTo>
                  <a:cubicBezTo>
                    <a:pt x="24985" y="34032"/>
                    <a:pt x="29670" y="25183"/>
                    <a:pt x="33990" y="16178"/>
                  </a:cubicBezTo>
                  <a:cubicBezTo>
                    <a:pt x="35603" y="12847"/>
                    <a:pt x="37842" y="11389"/>
                    <a:pt x="41589" y="11545"/>
                  </a:cubicBezTo>
                  <a:cubicBezTo>
                    <a:pt x="46222" y="11754"/>
                    <a:pt x="50907" y="11754"/>
                    <a:pt x="55539" y="11493"/>
                  </a:cubicBezTo>
                  <a:cubicBezTo>
                    <a:pt x="56736" y="11441"/>
                    <a:pt x="58402" y="10452"/>
                    <a:pt x="58975" y="9411"/>
                  </a:cubicBezTo>
                  <a:cubicBezTo>
                    <a:pt x="63035" y="2228"/>
                    <a:pt x="70738" y="-1415"/>
                    <a:pt x="78286" y="511"/>
                  </a:cubicBezTo>
                  <a:cubicBezTo>
                    <a:pt x="86042" y="2488"/>
                    <a:pt x="91403" y="9047"/>
                    <a:pt x="91559" y="16751"/>
                  </a:cubicBezTo>
                  <a:cubicBezTo>
                    <a:pt x="91715" y="25079"/>
                    <a:pt x="86718" y="31794"/>
                    <a:pt x="78702" y="33980"/>
                  </a:cubicBezTo>
                  <a:cubicBezTo>
                    <a:pt x="71103" y="36062"/>
                    <a:pt x="63191" y="32731"/>
                    <a:pt x="59287" y="25495"/>
                  </a:cubicBezTo>
                  <a:cubicBezTo>
                    <a:pt x="58298" y="23622"/>
                    <a:pt x="57205" y="22945"/>
                    <a:pt x="55175" y="23049"/>
                  </a:cubicBezTo>
                  <a:cubicBezTo>
                    <a:pt x="51375" y="23257"/>
                    <a:pt x="46742" y="21956"/>
                    <a:pt x="43984" y="23674"/>
                  </a:cubicBezTo>
                  <a:cubicBezTo>
                    <a:pt x="41173" y="25391"/>
                    <a:pt x="40184" y="30024"/>
                    <a:pt x="38466" y="33407"/>
                  </a:cubicBezTo>
                  <a:cubicBezTo>
                    <a:pt x="35135" y="40018"/>
                    <a:pt x="31752" y="46576"/>
                    <a:pt x="28524" y="53239"/>
                  </a:cubicBezTo>
                  <a:cubicBezTo>
                    <a:pt x="27067" y="56310"/>
                    <a:pt x="24881" y="57611"/>
                    <a:pt x="21445" y="57559"/>
                  </a:cubicBezTo>
                  <a:cubicBezTo>
                    <a:pt x="14418" y="57351"/>
                    <a:pt x="7391" y="57455"/>
                    <a:pt x="0" y="57455"/>
                  </a:cubicBezTo>
                  <a:close/>
                  <a:moveTo>
                    <a:pt x="80108" y="17271"/>
                  </a:moveTo>
                  <a:cubicBezTo>
                    <a:pt x="80108" y="14304"/>
                    <a:pt x="77297" y="11598"/>
                    <a:pt x="74382" y="11598"/>
                  </a:cubicBezTo>
                  <a:cubicBezTo>
                    <a:pt x="71415" y="11598"/>
                    <a:pt x="68656" y="14408"/>
                    <a:pt x="68708" y="17323"/>
                  </a:cubicBezTo>
                  <a:cubicBezTo>
                    <a:pt x="68760" y="20290"/>
                    <a:pt x="71519" y="22997"/>
                    <a:pt x="74434" y="22997"/>
                  </a:cubicBezTo>
                  <a:cubicBezTo>
                    <a:pt x="77401" y="22997"/>
                    <a:pt x="80108" y="20238"/>
                    <a:pt x="80108" y="17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4966700" y="6399581"/>
              <a:ext cx="85885" cy="40233"/>
            </a:xfrm>
            <a:custGeom>
              <a:avLst/>
              <a:gdLst/>
              <a:ahLst/>
              <a:cxnLst/>
              <a:rect l="l" t="t" r="r" b="b"/>
              <a:pathLst>
                <a:path w="85885" h="40233" extrusionOk="0">
                  <a:moveTo>
                    <a:pt x="0" y="40180"/>
                  </a:moveTo>
                  <a:cubicBezTo>
                    <a:pt x="0" y="36276"/>
                    <a:pt x="0" y="32736"/>
                    <a:pt x="0" y="28728"/>
                  </a:cubicBezTo>
                  <a:cubicBezTo>
                    <a:pt x="2655" y="28728"/>
                    <a:pt x="5257" y="28416"/>
                    <a:pt x="7808" y="28780"/>
                  </a:cubicBezTo>
                  <a:cubicBezTo>
                    <a:pt x="12544" y="29561"/>
                    <a:pt x="15355" y="27635"/>
                    <a:pt x="17437" y="23575"/>
                  </a:cubicBezTo>
                  <a:cubicBezTo>
                    <a:pt x="18895" y="20712"/>
                    <a:pt x="21081" y="18266"/>
                    <a:pt x="22695" y="15507"/>
                  </a:cubicBezTo>
                  <a:cubicBezTo>
                    <a:pt x="24412" y="12644"/>
                    <a:pt x="26651" y="11395"/>
                    <a:pt x="30034" y="11499"/>
                  </a:cubicBezTo>
                  <a:cubicBezTo>
                    <a:pt x="36384" y="11707"/>
                    <a:pt x="42682" y="11447"/>
                    <a:pt x="49033" y="11603"/>
                  </a:cubicBezTo>
                  <a:cubicBezTo>
                    <a:pt x="51271" y="11655"/>
                    <a:pt x="52572" y="11135"/>
                    <a:pt x="53769" y="8949"/>
                  </a:cubicBezTo>
                  <a:cubicBezTo>
                    <a:pt x="57569" y="1870"/>
                    <a:pt x="65481" y="-1410"/>
                    <a:pt x="72925" y="568"/>
                  </a:cubicBezTo>
                  <a:cubicBezTo>
                    <a:pt x="80784" y="2702"/>
                    <a:pt x="85885" y="9313"/>
                    <a:pt x="85885" y="17381"/>
                  </a:cubicBezTo>
                  <a:cubicBezTo>
                    <a:pt x="85885" y="25345"/>
                    <a:pt x="80628" y="31955"/>
                    <a:pt x="72716" y="34038"/>
                  </a:cubicBezTo>
                  <a:cubicBezTo>
                    <a:pt x="65325" y="35963"/>
                    <a:pt x="57517" y="32528"/>
                    <a:pt x="53665" y="25397"/>
                  </a:cubicBezTo>
                  <a:cubicBezTo>
                    <a:pt x="52624" y="23523"/>
                    <a:pt x="51583" y="22898"/>
                    <a:pt x="49553" y="22951"/>
                  </a:cubicBezTo>
                  <a:cubicBezTo>
                    <a:pt x="43828" y="23055"/>
                    <a:pt x="37165" y="21233"/>
                    <a:pt x="32584" y="23523"/>
                  </a:cubicBezTo>
                  <a:cubicBezTo>
                    <a:pt x="28108" y="25813"/>
                    <a:pt x="25662" y="32216"/>
                    <a:pt x="22434" y="36848"/>
                  </a:cubicBezTo>
                  <a:cubicBezTo>
                    <a:pt x="20873" y="39087"/>
                    <a:pt x="18999" y="40284"/>
                    <a:pt x="16188" y="40232"/>
                  </a:cubicBezTo>
                  <a:cubicBezTo>
                    <a:pt x="10931" y="40128"/>
                    <a:pt x="5674" y="40180"/>
                    <a:pt x="0" y="40180"/>
                  </a:cubicBezTo>
                  <a:close/>
                  <a:moveTo>
                    <a:pt x="74382" y="17121"/>
                  </a:moveTo>
                  <a:cubicBezTo>
                    <a:pt x="74278" y="14154"/>
                    <a:pt x="71467" y="11447"/>
                    <a:pt x="68552" y="11551"/>
                  </a:cubicBezTo>
                  <a:cubicBezTo>
                    <a:pt x="65585" y="11655"/>
                    <a:pt x="62931" y="14466"/>
                    <a:pt x="62983" y="17381"/>
                  </a:cubicBezTo>
                  <a:cubicBezTo>
                    <a:pt x="63087" y="20348"/>
                    <a:pt x="65898" y="23055"/>
                    <a:pt x="68812" y="22951"/>
                  </a:cubicBezTo>
                  <a:cubicBezTo>
                    <a:pt x="71779" y="22846"/>
                    <a:pt x="74434" y="20036"/>
                    <a:pt x="74382" y="17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4972425" y="6571723"/>
              <a:ext cx="74454" cy="51657"/>
            </a:xfrm>
            <a:custGeom>
              <a:avLst/>
              <a:gdLst/>
              <a:ahLst/>
              <a:cxnLst/>
              <a:rect l="l" t="t" r="r" b="b"/>
              <a:pathLst>
                <a:path w="74454" h="51657" extrusionOk="0">
                  <a:moveTo>
                    <a:pt x="0" y="11492"/>
                  </a:moveTo>
                  <a:cubicBezTo>
                    <a:pt x="0" y="7484"/>
                    <a:pt x="0" y="3945"/>
                    <a:pt x="0" y="93"/>
                  </a:cubicBezTo>
                  <a:cubicBezTo>
                    <a:pt x="6090" y="93"/>
                    <a:pt x="12076" y="-219"/>
                    <a:pt x="17958" y="301"/>
                  </a:cubicBezTo>
                  <a:cubicBezTo>
                    <a:pt x="19676" y="457"/>
                    <a:pt x="21810" y="2696"/>
                    <a:pt x="22643" y="4465"/>
                  </a:cubicBezTo>
                  <a:cubicBezTo>
                    <a:pt x="25714" y="11284"/>
                    <a:pt x="28316" y="18363"/>
                    <a:pt x="31179" y="25286"/>
                  </a:cubicBezTo>
                  <a:cubicBezTo>
                    <a:pt x="31804" y="26796"/>
                    <a:pt x="31752" y="29138"/>
                    <a:pt x="34406" y="28669"/>
                  </a:cubicBezTo>
                  <a:cubicBezTo>
                    <a:pt x="37165" y="28201"/>
                    <a:pt x="40288" y="30179"/>
                    <a:pt x="42370" y="26067"/>
                  </a:cubicBezTo>
                  <a:cubicBezTo>
                    <a:pt x="45806" y="19404"/>
                    <a:pt x="51896" y="16437"/>
                    <a:pt x="59339" y="17322"/>
                  </a:cubicBezTo>
                  <a:cubicBezTo>
                    <a:pt x="66366" y="18155"/>
                    <a:pt x="71155" y="22267"/>
                    <a:pt x="73497" y="28878"/>
                  </a:cubicBezTo>
                  <a:cubicBezTo>
                    <a:pt x="76464" y="37154"/>
                    <a:pt x="72300" y="46523"/>
                    <a:pt x="64284" y="50115"/>
                  </a:cubicBezTo>
                  <a:cubicBezTo>
                    <a:pt x="56216" y="53758"/>
                    <a:pt x="46638" y="50791"/>
                    <a:pt x="42370" y="42880"/>
                  </a:cubicBezTo>
                  <a:cubicBezTo>
                    <a:pt x="41121" y="40537"/>
                    <a:pt x="39768" y="39913"/>
                    <a:pt x="37373" y="40069"/>
                  </a:cubicBezTo>
                  <a:cubicBezTo>
                    <a:pt x="34771" y="40225"/>
                    <a:pt x="32116" y="40017"/>
                    <a:pt x="29513" y="40121"/>
                  </a:cubicBezTo>
                  <a:cubicBezTo>
                    <a:pt x="26026" y="40277"/>
                    <a:pt x="23944" y="38767"/>
                    <a:pt x="22695" y="35540"/>
                  </a:cubicBezTo>
                  <a:cubicBezTo>
                    <a:pt x="19884" y="28305"/>
                    <a:pt x="16917" y="21174"/>
                    <a:pt x="14158" y="13939"/>
                  </a:cubicBezTo>
                  <a:cubicBezTo>
                    <a:pt x="13377" y="11909"/>
                    <a:pt x="12336" y="11232"/>
                    <a:pt x="10254" y="11336"/>
                  </a:cubicBezTo>
                  <a:cubicBezTo>
                    <a:pt x="6975" y="11596"/>
                    <a:pt x="3644" y="11492"/>
                    <a:pt x="0" y="11492"/>
                  </a:cubicBezTo>
                  <a:close/>
                  <a:moveTo>
                    <a:pt x="57153" y="40121"/>
                  </a:moveTo>
                  <a:cubicBezTo>
                    <a:pt x="60120" y="40121"/>
                    <a:pt x="62879" y="37414"/>
                    <a:pt x="62879" y="34447"/>
                  </a:cubicBezTo>
                  <a:cubicBezTo>
                    <a:pt x="62879" y="31480"/>
                    <a:pt x="60172" y="28721"/>
                    <a:pt x="57205" y="28721"/>
                  </a:cubicBezTo>
                  <a:cubicBezTo>
                    <a:pt x="54238" y="28721"/>
                    <a:pt x="51479" y="31428"/>
                    <a:pt x="51479" y="34395"/>
                  </a:cubicBezTo>
                  <a:cubicBezTo>
                    <a:pt x="51479" y="37362"/>
                    <a:pt x="54238" y="40121"/>
                    <a:pt x="57153" y="401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4995328" y="6491387"/>
              <a:ext cx="68819" cy="34505"/>
            </a:xfrm>
            <a:custGeom>
              <a:avLst/>
              <a:gdLst/>
              <a:ahLst/>
              <a:cxnLst/>
              <a:rect l="l" t="t" r="r" b="b"/>
              <a:pathLst>
                <a:path w="68819" h="34505" extrusionOk="0">
                  <a:moveTo>
                    <a:pt x="0" y="22964"/>
                  </a:moveTo>
                  <a:cubicBezTo>
                    <a:pt x="0" y="18956"/>
                    <a:pt x="0" y="15468"/>
                    <a:pt x="0" y="11512"/>
                  </a:cubicBezTo>
                  <a:cubicBezTo>
                    <a:pt x="1353" y="11512"/>
                    <a:pt x="2603" y="11512"/>
                    <a:pt x="3852" y="11512"/>
                  </a:cubicBezTo>
                  <a:cubicBezTo>
                    <a:pt x="13429" y="11512"/>
                    <a:pt x="22955" y="11460"/>
                    <a:pt x="32532" y="11564"/>
                  </a:cubicBezTo>
                  <a:cubicBezTo>
                    <a:pt x="34406" y="11564"/>
                    <a:pt x="35447" y="11044"/>
                    <a:pt x="36384" y="9326"/>
                  </a:cubicBezTo>
                  <a:cubicBezTo>
                    <a:pt x="40757" y="1258"/>
                    <a:pt x="49501" y="-1969"/>
                    <a:pt x="57725" y="1206"/>
                  </a:cubicBezTo>
                  <a:cubicBezTo>
                    <a:pt x="65481" y="4173"/>
                    <a:pt x="70114" y="12553"/>
                    <a:pt x="68500" y="20569"/>
                  </a:cubicBezTo>
                  <a:cubicBezTo>
                    <a:pt x="66782" y="29158"/>
                    <a:pt x="59183" y="35040"/>
                    <a:pt x="50282" y="34467"/>
                  </a:cubicBezTo>
                  <a:cubicBezTo>
                    <a:pt x="44244" y="34103"/>
                    <a:pt x="39559" y="31084"/>
                    <a:pt x="36749" y="25826"/>
                  </a:cubicBezTo>
                  <a:cubicBezTo>
                    <a:pt x="35499" y="23484"/>
                    <a:pt x="34094" y="23016"/>
                    <a:pt x="31752" y="23016"/>
                  </a:cubicBezTo>
                  <a:cubicBezTo>
                    <a:pt x="22434" y="23120"/>
                    <a:pt x="13117" y="23068"/>
                    <a:pt x="3800" y="23068"/>
                  </a:cubicBezTo>
                  <a:cubicBezTo>
                    <a:pt x="2603" y="22964"/>
                    <a:pt x="1457" y="22964"/>
                    <a:pt x="0" y="22964"/>
                  </a:cubicBezTo>
                  <a:close/>
                  <a:moveTo>
                    <a:pt x="57205" y="17394"/>
                  </a:moveTo>
                  <a:cubicBezTo>
                    <a:pt x="57309" y="14479"/>
                    <a:pt x="54654" y="11616"/>
                    <a:pt x="51687" y="11512"/>
                  </a:cubicBezTo>
                  <a:cubicBezTo>
                    <a:pt x="48773" y="11408"/>
                    <a:pt x="45910" y="14063"/>
                    <a:pt x="45806" y="17030"/>
                  </a:cubicBezTo>
                  <a:cubicBezTo>
                    <a:pt x="45701" y="19945"/>
                    <a:pt x="48356" y="22807"/>
                    <a:pt x="51323" y="22912"/>
                  </a:cubicBezTo>
                  <a:cubicBezTo>
                    <a:pt x="54238" y="23068"/>
                    <a:pt x="57101" y="20361"/>
                    <a:pt x="57205" y="173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8"/>
          <p:cNvGrpSpPr/>
          <p:nvPr/>
        </p:nvGrpSpPr>
        <p:grpSpPr>
          <a:xfrm>
            <a:off x="2740313" y="6376331"/>
            <a:ext cx="347590" cy="347590"/>
            <a:chOff x="590912" y="6333677"/>
            <a:chExt cx="347590" cy="347590"/>
          </a:xfrm>
        </p:grpSpPr>
        <p:sp>
          <p:nvSpPr>
            <p:cNvPr id="892" name="Google Shape;892;p8"/>
            <p:cNvSpPr/>
            <p:nvPr/>
          </p:nvSpPr>
          <p:spPr>
            <a:xfrm>
              <a:off x="590912" y="6335150"/>
              <a:ext cx="347590" cy="346117"/>
            </a:xfrm>
            <a:custGeom>
              <a:avLst/>
              <a:gdLst/>
              <a:ahLst/>
              <a:cxnLst/>
              <a:rect l="l" t="t" r="r" b="b"/>
              <a:pathLst>
                <a:path w="347590" h="346117" extrusionOk="0">
                  <a:moveTo>
                    <a:pt x="347591" y="98395"/>
                  </a:moveTo>
                  <a:cubicBezTo>
                    <a:pt x="346440" y="105506"/>
                    <a:pt x="345290" y="112617"/>
                    <a:pt x="344192" y="119728"/>
                  </a:cubicBezTo>
                  <a:cubicBezTo>
                    <a:pt x="343669" y="123074"/>
                    <a:pt x="343303" y="126473"/>
                    <a:pt x="342780" y="129819"/>
                  </a:cubicBezTo>
                  <a:cubicBezTo>
                    <a:pt x="342100" y="134107"/>
                    <a:pt x="339434" y="136041"/>
                    <a:pt x="335094" y="135414"/>
                  </a:cubicBezTo>
                  <a:cubicBezTo>
                    <a:pt x="328401" y="134473"/>
                    <a:pt x="321656" y="133479"/>
                    <a:pt x="314964" y="132486"/>
                  </a:cubicBezTo>
                  <a:cubicBezTo>
                    <a:pt x="312192" y="132068"/>
                    <a:pt x="309735" y="132434"/>
                    <a:pt x="308114" y="134996"/>
                  </a:cubicBezTo>
                  <a:cubicBezTo>
                    <a:pt x="306388" y="137715"/>
                    <a:pt x="307225" y="140172"/>
                    <a:pt x="309003" y="142473"/>
                  </a:cubicBezTo>
                  <a:cubicBezTo>
                    <a:pt x="312977" y="147701"/>
                    <a:pt x="316898" y="152930"/>
                    <a:pt x="320820" y="158211"/>
                  </a:cubicBezTo>
                  <a:cubicBezTo>
                    <a:pt x="324114" y="162655"/>
                    <a:pt x="323695" y="165427"/>
                    <a:pt x="319251" y="168825"/>
                  </a:cubicBezTo>
                  <a:cubicBezTo>
                    <a:pt x="311042" y="174995"/>
                    <a:pt x="302781" y="181217"/>
                    <a:pt x="294519" y="187335"/>
                  </a:cubicBezTo>
                  <a:cubicBezTo>
                    <a:pt x="289970" y="190681"/>
                    <a:pt x="287251" y="190315"/>
                    <a:pt x="283905" y="185871"/>
                  </a:cubicBezTo>
                  <a:cubicBezTo>
                    <a:pt x="279984" y="180747"/>
                    <a:pt x="276114" y="175570"/>
                    <a:pt x="272297" y="170394"/>
                  </a:cubicBezTo>
                  <a:cubicBezTo>
                    <a:pt x="270572" y="168041"/>
                    <a:pt x="268480" y="166368"/>
                    <a:pt x="265448" y="167100"/>
                  </a:cubicBezTo>
                  <a:cubicBezTo>
                    <a:pt x="262206" y="167884"/>
                    <a:pt x="261160" y="170446"/>
                    <a:pt x="260742" y="173479"/>
                  </a:cubicBezTo>
                  <a:cubicBezTo>
                    <a:pt x="259853" y="179962"/>
                    <a:pt x="258912" y="186446"/>
                    <a:pt x="257971" y="192930"/>
                  </a:cubicBezTo>
                  <a:cubicBezTo>
                    <a:pt x="257291" y="197635"/>
                    <a:pt x="255043" y="199570"/>
                    <a:pt x="250337" y="198943"/>
                  </a:cubicBezTo>
                  <a:cubicBezTo>
                    <a:pt x="239566" y="197531"/>
                    <a:pt x="228847" y="196015"/>
                    <a:pt x="218128" y="194341"/>
                  </a:cubicBezTo>
                  <a:cubicBezTo>
                    <a:pt x="213318" y="193609"/>
                    <a:pt x="211749" y="191413"/>
                    <a:pt x="212377" y="186551"/>
                  </a:cubicBezTo>
                  <a:cubicBezTo>
                    <a:pt x="213109" y="180485"/>
                    <a:pt x="214050" y="174472"/>
                    <a:pt x="214886" y="168407"/>
                  </a:cubicBezTo>
                  <a:cubicBezTo>
                    <a:pt x="215043" y="167414"/>
                    <a:pt x="215461" y="166263"/>
                    <a:pt x="215200" y="165427"/>
                  </a:cubicBezTo>
                  <a:cubicBezTo>
                    <a:pt x="214520" y="163440"/>
                    <a:pt x="213893" y="161087"/>
                    <a:pt x="212429" y="159727"/>
                  </a:cubicBezTo>
                  <a:cubicBezTo>
                    <a:pt x="210546" y="157950"/>
                    <a:pt x="207932" y="158629"/>
                    <a:pt x="205841" y="160146"/>
                  </a:cubicBezTo>
                  <a:cubicBezTo>
                    <a:pt x="200664" y="163963"/>
                    <a:pt x="195488" y="167832"/>
                    <a:pt x="190364" y="171701"/>
                  </a:cubicBezTo>
                  <a:cubicBezTo>
                    <a:pt x="184769" y="175884"/>
                    <a:pt x="182416" y="175570"/>
                    <a:pt x="178285" y="170028"/>
                  </a:cubicBezTo>
                  <a:cubicBezTo>
                    <a:pt x="172325" y="162080"/>
                    <a:pt x="166312" y="154133"/>
                    <a:pt x="160351" y="146133"/>
                  </a:cubicBezTo>
                  <a:cubicBezTo>
                    <a:pt x="156900" y="141532"/>
                    <a:pt x="157318" y="138760"/>
                    <a:pt x="161920" y="135309"/>
                  </a:cubicBezTo>
                  <a:cubicBezTo>
                    <a:pt x="167044" y="131440"/>
                    <a:pt x="172220" y="127519"/>
                    <a:pt x="177397" y="123702"/>
                  </a:cubicBezTo>
                  <a:cubicBezTo>
                    <a:pt x="179802" y="121924"/>
                    <a:pt x="181266" y="119780"/>
                    <a:pt x="180429" y="116748"/>
                  </a:cubicBezTo>
                  <a:cubicBezTo>
                    <a:pt x="179645" y="113872"/>
                    <a:pt x="177397" y="112774"/>
                    <a:pt x="174573" y="112408"/>
                  </a:cubicBezTo>
                  <a:cubicBezTo>
                    <a:pt x="168194" y="111571"/>
                    <a:pt x="161815" y="110630"/>
                    <a:pt x="155436" y="109689"/>
                  </a:cubicBezTo>
                  <a:cubicBezTo>
                    <a:pt x="149684" y="108852"/>
                    <a:pt x="147959" y="106656"/>
                    <a:pt x="148743" y="100957"/>
                  </a:cubicBezTo>
                  <a:cubicBezTo>
                    <a:pt x="150155" y="90552"/>
                    <a:pt x="151671" y="80147"/>
                    <a:pt x="153292" y="69742"/>
                  </a:cubicBezTo>
                  <a:cubicBezTo>
                    <a:pt x="154024" y="64879"/>
                    <a:pt x="156534" y="63101"/>
                    <a:pt x="161344" y="63781"/>
                  </a:cubicBezTo>
                  <a:cubicBezTo>
                    <a:pt x="167933" y="64722"/>
                    <a:pt x="174573" y="65611"/>
                    <a:pt x="181161" y="66657"/>
                  </a:cubicBezTo>
                  <a:cubicBezTo>
                    <a:pt x="183985" y="67127"/>
                    <a:pt x="186390" y="66657"/>
                    <a:pt x="188011" y="64147"/>
                  </a:cubicBezTo>
                  <a:cubicBezTo>
                    <a:pt x="189736" y="61480"/>
                    <a:pt x="188900" y="59023"/>
                    <a:pt x="187122" y="56670"/>
                  </a:cubicBezTo>
                  <a:cubicBezTo>
                    <a:pt x="183200" y="51546"/>
                    <a:pt x="179279" y="46422"/>
                    <a:pt x="175567" y="41193"/>
                  </a:cubicBezTo>
                  <a:cubicBezTo>
                    <a:pt x="174312" y="39415"/>
                    <a:pt x="173527" y="37324"/>
                    <a:pt x="172534" y="35337"/>
                  </a:cubicBezTo>
                  <a:cubicBezTo>
                    <a:pt x="172638" y="34918"/>
                    <a:pt x="172795" y="34552"/>
                    <a:pt x="172900" y="34134"/>
                  </a:cubicBezTo>
                  <a:cubicBezTo>
                    <a:pt x="165580" y="35232"/>
                    <a:pt x="158155" y="35807"/>
                    <a:pt x="150992" y="37428"/>
                  </a:cubicBezTo>
                  <a:cubicBezTo>
                    <a:pt x="112352" y="46369"/>
                    <a:pt x="82077" y="78944"/>
                    <a:pt x="77110" y="118212"/>
                  </a:cubicBezTo>
                  <a:cubicBezTo>
                    <a:pt x="72195" y="157270"/>
                    <a:pt x="85999" y="188904"/>
                    <a:pt x="117789" y="212485"/>
                  </a:cubicBezTo>
                  <a:cubicBezTo>
                    <a:pt x="122286" y="215831"/>
                    <a:pt x="126940" y="219230"/>
                    <a:pt x="130757" y="223308"/>
                  </a:cubicBezTo>
                  <a:cubicBezTo>
                    <a:pt x="136770" y="229687"/>
                    <a:pt x="139593" y="237740"/>
                    <a:pt x="139855" y="246471"/>
                  </a:cubicBezTo>
                  <a:cubicBezTo>
                    <a:pt x="140064" y="254262"/>
                    <a:pt x="139907" y="262105"/>
                    <a:pt x="139959" y="269896"/>
                  </a:cubicBezTo>
                  <a:cubicBezTo>
                    <a:pt x="140011" y="277739"/>
                    <a:pt x="144508" y="282445"/>
                    <a:pt x="152351" y="282497"/>
                  </a:cubicBezTo>
                  <a:cubicBezTo>
                    <a:pt x="167201" y="282602"/>
                    <a:pt x="181998" y="282602"/>
                    <a:pt x="196847" y="282497"/>
                  </a:cubicBezTo>
                  <a:cubicBezTo>
                    <a:pt x="204743" y="282445"/>
                    <a:pt x="209187" y="277791"/>
                    <a:pt x="209187" y="269896"/>
                  </a:cubicBezTo>
                  <a:cubicBezTo>
                    <a:pt x="209239" y="262994"/>
                    <a:pt x="209082" y="256092"/>
                    <a:pt x="209239" y="249190"/>
                  </a:cubicBezTo>
                  <a:cubicBezTo>
                    <a:pt x="209448" y="235282"/>
                    <a:pt x="215095" y="224093"/>
                    <a:pt x="226494" y="215884"/>
                  </a:cubicBezTo>
                  <a:cubicBezTo>
                    <a:pt x="230991" y="212642"/>
                    <a:pt x="235435" y="209348"/>
                    <a:pt x="240193" y="205845"/>
                  </a:cubicBezTo>
                  <a:cubicBezTo>
                    <a:pt x="242546" y="208511"/>
                    <a:pt x="245004" y="211230"/>
                    <a:pt x="247827" y="214367"/>
                  </a:cubicBezTo>
                  <a:cubicBezTo>
                    <a:pt x="243435" y="217661"/>
                    <a:pt x="239513" y="221008"/>
                    <a:pt x="235174" y="223831"/>
                  </a:cubicBezTo>
                  <a:cubicBezTo>
                    <a:pt x="225030" y="230419"/>
                    <a:pt x="220376" y="239622"/>
                    <a:pt x="220742" y="251596"/>
                  </a:cubicBezTo>
                  <a:cubicBezTo>
                    <a:pt x="220952" y="257922"/>
                    <a:pt x="220795" y="264249"/>
                    <a:pt x="220742" y="270628"/>
                  </a:cubicBezTo>
                  <a:cubicBezTo>
                    <a:pt x="220690" y="278523"/>
                    <a:pt x="217448" y="284746"/>
                    <a:pt x="211279" y="289661"/>
                  </a:cubicBezTo>
                  <a:cubicBezTo>
                    <a:pt x="210180" y="290549"/>
                    <a:pt x="209344" y="292379"/>
                    <a:pt x="209292" y="293791"/>
                  </a:cubicBezTo>
                  <a:cubicBezTo>
                    <a:pt x="209135" y="303046"/>
                    <a:pt x="209239" y="312353"/>
                    <a:pt x="209187" y="321608"/>
                  </a:cubicBezTo>
                  <a:cubicBezTo>
                    <a:pt x="209135" y="336144"/>
                    <a:pt x="199462" y="345921"/>
                    <a:pt x="184978" y="346078"/>
                  </a:cubicBezTo>
                  <a:cubicBezTo>
                    <a:pt x="178076" y="346130"/>
                    <a:pt x="171174" y="346130"/>
                    <a:pt x="164273" y="346078"/>
                  </a:cubicBezTo>
                  <a:cubicBezTo>
                    <a:pt x="149841" y="345921"/>
                    <a:pt x="140116" y="336196"/>
                    <a:pt x="139959" y="321660"/>
                  </a:cubicBezTo>
                  <a:cubicBezTo>
                    <a:pt x="139907" y="312249"/>
                    <a:pt x="140011" y="302889"/>
                    <a:pt x="139855" y="293477"/>
                  </a:cubicBezTo>
                  <a:cubicBezTo>
                    <a:pt x="139855" y="292170"/>
                    <a:pt x="138966" y="290497"/>
                    <a:pt x="137972" y="289661"/>
                  </a:cubicBezTo>
                  <a:cubicBezTo>
                    <a:pt x="131750" y="284798"/>
                    <a:pt x="128613" y="278471"/>
                    <a:pt x="128456" y="270628"/>
                  </a:cubicBezTo>
                  <a:cubicBezTo>
                    <a:pt x="128351" y="265661"/>
                    <a:pt x="128456" y="260694"/>
                    <a:pt x="128456" y="254785"/>
                  </a:cubicBezTo>
                  <a:cubicBezTo>
                    <a:pt x="125685" y="257504"/>
                    <a:pt x="123436" y="259700"/>
                    <a:pt x="121188" y="261948"/>
                  </a:cubicBezTo>
                  <a:cubicBezTo>
                    <a:pt x="117005" y="266079"/>
                    <a:pt x="115123" y="266288"/>
                    <a:pt x="110312" y="262942"/>
                  </a:cubicBezTo>
                  <a:cubicBezTo>
                    <a:pt x="105763" y="259857"/>
                    <a:pt x="101267" y="256720"/>
                    <a:pt x="96299" y="253321"/>
                  </a:cubicBezTo>
                  <a:cubicBezTo>
                    <a:pt x="94940" y="259543"/>
                    <a:pt x="93737" y="265295"/>
                    <a:pt x="92483" y="270942"/>
                  </a:cubicBezTo>
                  <a:cubicBezTo>
                    <a:pt x="91489" y="275386"/>
                    <a:pt x="89711" y="276746"/>
                    <a:pt x="85162" y="276798"/>
                  </a:cubicBezTo>
                  <a:cubicBezTo>
                    <a:pt x="78365" y="276850"/>
                    <a:pt x="71568" y="276850"/>
                    <a:pt x="64770" y="276798"/>
                  </a:cubicBezTo>
                  <a:cubicBezTo>
                    <a:pt x="60431" y="276746"/>
                    <a:pt x="58653" y="275334"/>
                    <a:pt x="57712" y="271046"/>
                  </a:cubicBezTo>
                  <a:cubicBezTo>
                    <a:pt x="56457" y="265452"/>
                    <a:pt x="55254" y="259805"/>
                    <a:pt x="53999" y="254158"/>
                  </a:cubicBezTo>
                  <a:cubicBezTo>
                    <a:pt x="53999" y="254053"/>
                    <a:pt x="53842" y="254001"/>
                    <a:pt x="53372" y="253583"/>
                  </a:cubicBezTo>
                  <a:cubicBezTo>
                    <a:pt x="49241" y="256406"/>
                    <a:pt x="45006" y="259334"/>
                    <a:pt x="40771" y="262210"/>
                  </a:cubicBezTo>
                  <a:cubicBezTo>
                    <a:pt x="34601" y="266445"/>
                    <a:pt x="33398" y="266341"/>
                    <a:pt x="28065" y="261007"/>
                  </a:cubicBezTo>
                  <a:cubicBezTo>
                    <a:pt x="23673" y="256615"/>
                    <a:pt x="19281" y="252223"/>
                    <a:pt x="14889" y="247779"/>
                  </a:cubicBezTo>
                  <a:cubicBezTo>
                    <a:pt x="10758" y="243648"/>
                    <a:pt x="10601" y="241766"/>
                    <a:pt x="13948" y="236903"/>
                  </a:cubicBezTo>
                  <a:cubicBezTo>
                    <a:pt x="16980" y="232406"/>
                    <a:pt x="20065" y="227962"/>
                    <a:pt x="23464" y="222995"/>
                  </a:cubicBezTo>
                  <a:cubicBezTo>
                    <a:pt x="18287" y="221844"/>
                    <a:pt x="13529" y="220851"/>
                    <a:pt x="8771" y="219805"/>
                  </a:cubicBezTo>
                  <a:cubicBezTo>
                    <a:pt x="7673" y="219544"/>
                    <a:pt x="6575" y="219387"/>
                    <a:pt x="5477" y="219125"/>
                  </a:cubicBezTo>
                  <a:cubicBezTo>
                    <a:pt x="1660" y="218184"/>
                    <a:pt x="92" y="216354"/>
                    <a:pt x="39" y="212485"/>
                  </a:cubicBezTo>
                  <a:cubicBezTo>
                    <a:pt x="-13" y="205374"/>
                    <a:pt x="-13" y="198211"/>
                    <a:pt x="39" y="191100"/>
                  </a:cubicBezTo>
                  <a:cubicBezTo>
                    <a:pt x="92" y="187230"/>
                    <a:pt x="1660" y="185296"/>
                    <a:pt x="5477" y="184459"/>
                  </a:cubicBezTo>
                  <a:cubicBezTo>
                    <a:pt x="11281" y="183152"/>
                    <a:pt x="17085" y="181949"/>
                    <a:pt x="23464" y="180590"/>
                  </a:cubicBezTo>
                  <a:cubicBezTo>
                    <a:pt x="20065" y="175675"/>
                    <a:pt x="16980" y="171126"/>
                    <a:pt x="13843" y="166577"/>
                  </a:cubicBezTo>
                  <a:cubicBezTo>
                    <a:pt x="10549" y="161767"/>
                    <a:pt x="10706" y="159832"/>
                    <a:pt x="14836" y="155701"/>
                  </a:cubicBezTo>
                  <a:cubicBezTo>
                    <a:pt x="19699" y="150839"/>
                    <a:pt x="24562" y="145924"/>
                    <a:pt x="29477" y="141061"/>
                  </a:cubicBezTo>
                  <a:cubicBezTo>
                    <a:pt x="32875" y="137715"/>
                    <a:pt x="35019" y="137505"/>
                    <a:pt x="39045" y="140224"/>
                  </a:cubicBezTo>
                  <a:cubicBezTo>
                    <a:pt x="43803" y="143466"/>
                    <a:pt x="48509" y="146708"/>
                    <a:pt x="53790" y="150316"/>
                  </a:cubicBezTo>
                  <a:cubicBezTo>
                    <a:pt x="54941" y="144721"/>
                    <a:pt x="56143" y="139597"/>
                    <a:pt x="57084" y="134473"/>
                  </a:cubicBezTo>
                  <a:cubicBezTo>
                    <a:pt x="57921" y="129976"/>
                    <a:pt x="59437" y="126316"/>
                    <a:pt x="65032" y="126787"/>
                  </a:cubicBezTo>
                  <a:cubicBezTo>
                    <a:pt x="66078" y="113035"/>
                    <a:pt x="68901" y="100068"/>
                    <a:pt x="74548" y="87833"/>
                  </a:cubicBezTo>
                  <a:cubicBezTo>
                    <a:pt x="87358" y="59964"/>
                    <a:pt x="108116" y="40565"/>
                    <a:pt x="136822" y="29690"/>
                  </a:cubicBezTo>
                  <a:cubicBezTo>
                    <a:pt x="150992" y="24356"/>
                    <a:pt x="165684" y="22160"/>
                    <a:pt x="180743" y="23468"/>
                  </a:cubicBezTo>
                  <a:cubicBezTo>
                    <a:pt x="184246" y="23781"/>
                    <a:pt x="187017" y="22997"/>
                    <a:pt x="189736" y="20696"/>
                  </a:cubicBezTo>
                  <a:cubicBezTo>
                    <a:pt x="193449" y="17559"/>
                    <a:pt x="197475" y="14788"/>
                    <a:pt x="201344" y="11860"/>
                  </a:cubicBezTo>
                  <a:cubicBezTo>
                    <a:pt x="205998" y="8357"/>
                    <a:pt x="208769" y="8723"/>
                    <a:pt x="212220" y="13272"/>
                  </a:cubicBezTo>
                  <a:cubicBezTo>
                    <a:pt x="216089" y="18396"/>
                    <a:pt x="219958" y="23572"/>
                    <a:pt x="223827" y="28749"/>
                  </a:cubicBezTo>
                  <a:cubicBezTo>
                    <a:pt x="225501" y="30945"/>
                    <a:pt x="227435" y="32618"/>
                    <a:pt x="230363" y="31990"/>
                  </a:cubicBezTo>
                  <a:cubicBezTo>
                    <a:pt x="233448" y="31311"/>
                    <a:pt x="234703" y="29062"/>
                    <a:pt x="235121" y="26134"/>
                  </a:cubicBezTo>
                  <a:cubicBezTo>
                    <a:pt x="236063" y="19441"/>
                    <a:pt x="237004" y="12696"/>
                    <a:pt x="238102" y="6004"/>
                  </a:cubicBezTo>
                  <a:cubicBezTo>
                    <a:pt x="238886" y="1089"/>
                    <a:pt x="241291" y="-532"/>
                    <a:pt x="246154" y="148"/>
                  </a:cubicBezTo>
                  <a:cubicBezTo>
                    <a:pt x="256454" y="1612"/>
                    <a:pt x="266755" y="3076"/>
                    <a:pt x="277055" y="4487"/>
                  </a:cubicBezTo>
                  <a:cubicBezTo>
                    <a:pt x="282546" y="5272"/>
                    <a:pt x="284428" y="7677"/>
                    <a:pt x="283644" y="13324"/>
                  </a:cubicBezTo>
                  <a:cubicBezTo>
                    <a:pt x="282755" y="19703"/>
                    <a:pt x="281866" y="26082"/>
                    <a:pt x="280925" y="32461"/>
                  </a:cubicBezTo>
                  <a:cubicBezTo>
                    <a:pt x="280506" y="35389"/>
                    <a:pt x="280872" y="37951"/>
                    <a:pt x="283644" y="39520"/>
                  </a:cubicBezTo>
                  <a:cubicBezTo>
                    <a:pt x="286415" y="41141"/>
                    <a:pt x="288820" y="39990"/>
                    <a:pt x="291121" y="38265"/>
                  </a:cubicBezTo>
                  <a:cubicBezTo>
                    <a:pt x="296349" y="34291"/>
                    <a:pt x="301578" y="30369"/>
                    <a:pt x="306859" y="26448"/>
                  </a:cubicBezTo>
                  <a:cubicBezTo>
                    <a:pt x="310937" y="23415"/>
                    <a:pt x="313918" y="23834"/>
                    <a:pt x="317003" y="27964"/>
                  </a:cubicBezTo>
                  <a:cubicBezTo>
                    <a:pt x="323329" y="36330"/>
                    <a:pt x="329656" y="44748"/>
                    <a:pt x="335931" y="53219"/>
                  </a:cubicBezTo>
                  <a:cubicBezTo>
                    <a:pt x="339120" y="57506"/>
                    <a:pt x="338702" y="60225"/>
                    <a:pt x="334310" y="63572"/>
                  </a:cubicBezTo>
                  <a:cubicBezTo>
                    <a:pt x="329186" y="67493"/>
                    <a:pt x="324009" y="71310"/>
                    <a:pt x="318833" y="75179"/>
                  </a:cubicBezTo>
                  <a:cubicBezTo>
                    <a:pt x="316375" y="77009"/>
                    <a:pt x="314702" y="79153"/>
                    <a:pt x="315643" y="82395"/>
                  </a:cubicBezTo>
                  <a:cubicBezTo>
                    <a:pt x="316532" y="85480"/>
                    <a:pt x="318990" y="86369"/>
                    <a:pt x="321865" y="86735"/>
                  </a:cubicBezTo>
                  <a:cubicBezTo>
                    <a:pt x="328244" y="87571"/>
                    <a:pt x="334623" y="88617"/>
                    <a:pt x="341002" y="89401"/>
                  </a:cubicBezTo>
                  <a:cubicBezTo>
                    <a:pt x="343931" y="89767"/>
                    <a:pt x="345970" y="91231"/>
                    <a:pt x="347591" y="93480"/>
                  </a:cubicBezTo>
                  <a:cubicBezTo>
                    <a:pt x="347591" y="95258"/>
                    <a:pt x="347591" y="96826"/>
                    <a:pt x="347591" y="98395"/>
                  </a:cubicBezTo>
                  <a:close/>
                  <a:moveTo>
                    <a:pt x="332009" y="123283"/>
                  </a:moveTo>
                  <a:cubicBezTo>
                    <a:pt x="333107" y="115545"/>
                    <a:pt x="334205" y="108120"/>
                    <a:pt x="335303" y="100539"/>
                  </a:cubicBezTo>
                  <a:cubicBezTo>
                    <a:pt x="333369" y="100225"/>
                    <a:pt x="331800" y="99963"/>
                    <a:pt x="330284" y="99754"/>
                  </a:cubicBezTo>
                  <a:cubicBezTo>
                    <a:pt x="326048" y="99075"/>
                    <a:pt x="321761" y="98604"/>
                    <a:pt x="317578" y="97767"/>
                  </a:cubicBezTo>
                  <a:cubicBezTo>
                    <a:pt x="310728" y="96408"/>
                    <a:pt x="306232" y="92068"/>
                    <a:pt x="304454" y="85480"/>
                  </a:cubicBezTo>
                  <a:cubicBezTo>
                    <a:pt x="302624" y="78735"/>
                    <a:pt x="304402" y="72617"/>
                    <a:pt x="309839" y="68016"/>
                  </a:cubicBezTo>
                  <a:cubicBezTo>
                    <a:pt x="314388" y="64199"/>
                    <a:pt x="319251" y="60696"/>
                    <a:pt x="324166" y="56931"/>
                  </a:cubicBezTo>
                  <a:cubicBezTo>
                    <a:pt x="319460" y="50709"/>
                    <a:pt x="314964" y="44696"/>
                    <a:pt x="310415" y="38631"/>
                  </a:cubicBezTo>
                  <a:cubicBezTo>
                    <a:pt x="305186" y="42448"/>
                    <a:pt x="300375" y="46265"/>
                    <a:pt x="295251" y="49559"/>
                  </a:cubicBezTo>
                  <a:cubicBezTo>
                    <a:pt x="287356" y="54578"/>
                    <a:pt x="277108" y="52016"/>
                    <a:pt x="271984" y="44225"/>
                  </a:cubicBezTo>
                  <a:cubicBezTo>
                    <a:pt x="268794" y="39415"/>
                    <a:pt x="269003" y="34186"/>
                    <a:pt x="269788" y="28853"/>
                  </a:cubicBezTo>
                  <a:cubicBezTo>
                    <a:pt x="270415" y="24513"/>
                    <a:pt x="271042" y="20226"/>
                    <a:pt x="271670" y="15677"/>
                  </a:cubicBezTo>
                  <a:cubicBezTo>
                    <a:pt x="267644" y="15102"/>
                    <a:pt x="263984" y="14579"/>
                    <a:pt x="260271" y="14056"/>
                  </a:cubicBezTo>
                  <a:cubicBezTo>
                    <a:pt x="256507" y="13533"/>
                    <a:pt x="252794" y="13010"/>
                    <a:pt x="248873" y="12487"/>
                  </a:cubicBezTo>
                  <a:cubicBezTo>
                    <a:pt x="248036" y="18239"/>
                    <a:pt x="247670" y="23572"/>
                    <a:pt x="246363" y="28644"/>
                  </a:cubicBezTo>
                  <a:cubicBezTo>
                    <a:pt x="245422" y="32199"/>
                    <a:pt x="243853" y="36069"/>
                    <a:pt x="241396" y="38735"/>
                  </a:cubicBezTo>
                  <a:cubicBezTo>
                    <a:pt x="233971" y="46683"/>
                    <a:pt x="222154" y="45480"/>
                    <a:pt x="215148" y="36539"/>
                  </a:cubicBezTo>
                  <a:cubicBezTo>
                    <a:pt x="211854" y="32304"/>
                    <a:pt x="208664" y="27964"/>
                    <a:pt x="205370" y="23572"/>
                  </a:cubicBezTo>
                  <a:cubicBezTo>
                    <a:pt x="199043" y="28330"/>
                    <a:pt x="193030" y="32827"/>
                    <a:pt x="186965" y="37376"/>
                  </a:cubicBezTo>
                  <a:cubicBezTo>
                    <a:pt x="190521" y="42186"/>
                    <a:pt x="193867" y="46422"/>
                    <a:pt x="197004" y="50866"/>
                  </a:cubicBezTo>
                  <a:cubicBezTo>
                    <a:pt x="201396" y="57088"/>
                    <a:pt x="201867" y="63781"/>
                    <a:pt x="197893" y="70264"/>
                  </a:cubicBezTo>
                  <a:cubicBezTo>
                    <a:pt x="193919" y="76748"/>
                    <a:pt x="187749" y="79310"/>
                    <a:pt x="180168" y="78264"/>
                  </a:cubicBezTo>
                  <a:cubicBezTo>
                    <a:pt x="174939" y="77532"/>
                    <a:pt x="169658" y="76800"/>
                    <a:pt x="164063" y="76016"/>
                  </a:cubicBezTo>
                  <a:cubicBezTo>
                    <a:pt x="162965" y="83650"/>
                    <a:pt x="161920" y="91075"/>
                    <a:pt x="160822" y="98761"/>
                  </a:cubicBezTo>
                  <a:cubicBezTo>
                    <a:pt x="166259" y="99545"/>
                    <a:pt x="171384" y="100329"/>
                    <a:pt x="176508" y="101061"/>
                  </a:cubicBezTo>
                  <a:cubicBezTo>
                    <a:pt x="180638" y="101637"/>
                    <a:pt x="184351" y="103205"/>
                    <a:pt x="187331" y="106186"/>
                  </a:cubicBezTo>
                  <a:cubicBezTo>
                    <a:pt x="194338" y="113297"/>
                    <a:pt x="194076" y="124643"/>
                    <a:pt x="186442" y="131231"/>
                  </a:cubicBezTo>
                  <a:cubicBezTo>
                    <a:pt x="181946" y="135100"/>
                    <a:pt x="177031" y="138551"/>
                    <a:pt x="172063" y="142368"/>
                  </a:cubicBezTo>
                  <a:cubicBezTo>
                    <a:pt x="176717" y="148538"/>
                    <a:pt x="181214" y="154551"/>
                    <a:pt x="185867" y="160721"/>
                  </a:cubicBezTo>
                  <a:cubicBezTo>
                    <a:pt x="190311" y="157427"/>
                    <a:pt x="194494" y="154290"/>
                    <a:pt x="198625" y="151205"/>
                  </a:cubicBezTo>
                  <a:cubicBezTo>
                    <a:pt x="202913" y="148015"/>
                    <a:pt x="207618" y="146447"/>
                    <a:pt x="212952" y="147545"/>
                  </a:cubicBezTo>
                  <a:cubicBezTo>
                    <a:pt x="222834" y="149584"/>
                    <a:pt x="228272" y="158054"/>
                    <a:pt x="226651" y="168721"/>
                  </a:cubicBezTo>
                  <a:cubicBezTo>
                    <a:pt x="225919" y="173583"/>
                    <a:pt x="225239" y="178498"/>
                    <a:pt x="224507" y="183623"/>
                  </a:cubicBezTo>
                  <a:cubicBezTo>
                    <a:pt x="232298" y="184721"/>
                    <a:pt x="239618" y="185766"/>
                    <a:pt x="247252" y="186864"/>
                  </a:cubicBezTo>
                  <a:cubicBezTo>
                    <a:pt x="247932" y="181792"/>
                    <a:pt x="248664" y="177139"/>
                    <a:pt x="249239" y="172433"/>
                  </a:cubicBezTo>
                  <a:cubicBezTo>
                    <a:pt x="250337" y="163753"/>
                    <a:pt x="254834" y="158002"/>
                    <a:pt x="262206" y="155963"/>
                  </a:cubicBezTo>
                  <a:cubicBezTo>
                    <a:pt x="269578" y="153924"/>
                    <a:pt x="276271" y="156590"/>
                    <a:pt x="281657" y="163649"/>
                  </a:cubicBezTo>
                  <a:cubicBezTo>
                    <a:pt x="284637" y="167623"/>
                    <a:pt x="287617" y="171597"/>
                    <a:pt x="290755" y="175727"/>
                  </a:cubicBezTo>
                  <a:cubicBezTo>
                    <a:pt x="296977" y="171021"/>
                    <a:pt x="303042" y="166525"/>
                    <a:pt x="309212" y="161871"/>
                  </a:cubicBezTo>
                  <a:cubicBezTo>
                    <a:pt x="305866" y="157427"/>
                    <a:pt x="302624" y="153192"/>
                    <a:pt x="299539" y="148904"/>
                  </a:cubicBezTo>
                  <a:cubicBezTo>
                    <a:pt x="294885" y="142473"/>
                    <a:pt x="294467" y="135048"/>
                    <a:pt x="298284" y="128878"/>
                  </a:cubicBezTo>
                  <a:cubicBezTo>
                    <a:pt x="302101" y="122708"/>
                    <a:pt x="309055" y="119780"/>
                    <a:pt x="316794" y="120983"/>
                  </a:cubicBezTo>
                  <a:cubicBezTo>
                    <a:pt x="321604" y="121872"/>
                    <a:pt x="326519" y="122499"/>
                    <a:pt x="332009" y="123283"/>
                  </a:cubicBezTo>
                  <a:close/>
                  <a:moveTo>
                    <a:pt x="66078" y="149375"/>
                  </a:moveTo>
                  <a:cubicBezTo>
                    <a:pt x="65816" y="150107"/>
                    <a:pt x="65607" y="150473"/>
                    <a:pt x="65502" y="150943"/>
                  </a:cubicBezTo>
                  <a:cubicBezTo>
                    <a:pt x="62365" y="162446"/>
                    <a:pt x="54784" y="165218"/>
                    <a:pt x="44901" y="158473"/>
                  </a:cubicBezTo>
                  <a:cubicBezTo>
                    <a:pt x="41660" y="156276"/>
                    <a:pt x="38470" y="154028"/>
                    <a:pt x="35647" y="152146"/>
                  </a:cubicBezTo>
                  <a:cubicBezTo>
                    <a:pt x="31882" y="155806"/>
                    <a:pt x="28483" y="159100"/>
                    <a:pt x="24876" y="162551"/>
                  </a:cubicBezTo>
                  <a:cubicBezTo>
                    <a:pt x="27385" y="166211"/>
                    <a:pt x="30000" y="169923"/>
                    <a:pt x="32457" y="173688"/>
                  </a:cubicBezTo>
                  <a:cubicBezTo>
                    <a:pt x="37634" y="181583"/>
                    <a:pt x="34287" y="190106"/>
                    <a:pt x="25085" y="192250"/>
                  </a:cubicBezTo>
                  <a:cubicBezTo>
                    <a:pt x="20588" y="193296"/>
                    <a:pt x="16091" y="194237"/>
                    <a:pt x="11647" y="195178"/>
                  </a:cubicBezTo>
                  <a:cubicBezTo>
                    <a:pt x="11647" y="199936"/>
                    <a:pt x="11647" y="204380"/>
                    <a:pt x="11647" y="208929"/>
                  </a:cubicBezTo>
                  <a:cubicBezTo>
                    <a:pt x="15725" y="209766"/>
                    <a:pt x="19595" y="210550"/>
                    <a:pt x="23464" y="211387"/>
                  </a:cubicBezTo>
                  <a:cubicBezTo>
                    <a:pt x="34862" y="213897"/>
                    <a:pt x="38156" y="222210"/>
                    <a:pt x="31568" y="231779"/>
                  </a:cubicBezTo>
                  <a:cubicBezTo>
                    <a:pt x="29268" y="235073"/>
                    <a:pt x="27019" y="238419"/>
                    <a:pt x="25032" y="241295"/>
                  </a:cubicBezTo>
                  <a:cubicBezTo>
                    <a:pt x="28692" y="245112"/>
                    <a:pt x="31987" y="248511"/>
                    <a:pt x="35385" y="252066"/>
                  </a:cubicBezTo>
                  <a:cubicBezTo>
                    <a:pt x="39098" y="249556"/>
                    <a:pt x="42758" y="246942"/>
                    <a:pt x="46522" y="244485"/>
                  </a:cubicBezTo>
                  <a:cubicBezTo>
                    <a:pt x="54418" y="239308"/>
                    <a:pt x="62993" y="242707"/>
                    <a:pt x="65136" y="251805"/>
                  </a:cubicBezTo>
                  <a:cubicBezTo>
                    <a:pt x="66182" y="256301"/>
                    <a:pt x="67071" y="260798"/>
                    <a:pt x="68065" y="265295"/>
                  </a:cubicBezTo>
                  <a:cubicBezTo>
                    <a:pt x="72770" y="265295"/>
                    <a:pt x="77267" y="265295"/>
                    <a:pt x="81764" y="265295"/>
                  </a:cubicBezTo>
                  <a:cubicBezTo>
                    <a:pt x="82705" y="260903"/>
                    <a:pt x="83541" y="256720"/>
                    <a:pt x="84483" y="252537"/>
                  </a:cubicBezTo>
                  <a:cubicBezTo>
                    <a:pt x="86836" y="242236"/>
                    <a:pt x="95254" y="238994"/>
                    <a:pt x="103986" y="244903"/>
                  </a:cubicBezTo>
                  <a:cubicBezTo>
                    <a:pt x="107489" y="247308"/>
                    <a:pt x="110992" y="249713"/>
                    <a:pt x="114809" y="252328"/>
                  </a:cubicBezTo>
                  <a:cubicBezTo>
                    <a:pt x="118260" y="248772"/>
                    <a:pt x="121293" y="245269"/>
                    <a:pt x="124744" y="242184"/>
                  </a:cubicBezTo>
                  <a:cubicBezTo>
                    <a:pt x="126731" y="240354"/>
                    <a:pt x="126678" y="238942"/>
                    <a:pt x="125632" y="236694"/>
                  </a:cubicBezTo>
                  <a:cubicBezTo>
                    <a:pt x="121502" y="227648"/>
                    <a:pt x="112613" y="223884"/>
                    <a:pt x="105554" y="218080"/>
                  </a:cubicBezTo>
                  <a:cubicBezTo>
                    <a:pt x="95254" y="235491"/>
                    <a:pt x="78313" y="238733"/>
                    <a:pt x="66182" y="235648"/>
                  </a:cubicBezTo>
                  <a:cubicBezTo>
                    <a:pt x="51960" y="231988"/>
                    <a:pt x="40928" y="219805"/>
                    <a:pt x="40352" y="204746"/>
                  </a:cubicBezTo>
                  <a:cubicBezTo>
                    <a:pt x="39516" y="184041"/>
                    <a:pt x="50914" y="172172"/>
                    <a:pt x="70313" y="167414"/>
                  </a:cubicBezTo>
                  <a:cubicBezTo>
                    <a:pt x="68901" y="161348"/>
                    <a:pt x="67542" y="155544"/>
                    <a:pt x="66078" y="149375"/>
                  </a:cubicBezTo>
                  <a:close/>
                  <a:moveTo>
                    <a:pt x="76587" y="224877"/>
                  </a:moveTo>
                  <a:cubicBezTo>
                    <a:pt x="83907" y="224668"/>
                    <a:pt x="90862" y="220589"/>
                    <a:pt x="95411" y="212276"/>
                  </a:cubicBezTo>
                  <a:cubicBezTo>
                    <a:pt x="96456" y="210341"/>
                    <a:pt x="96195" y="209139"/>
                    <a:pt x="94731" y="207622"/>
                  </a:cubicBezTo>
                  <a:cubicBezTo>
                    <a:pt x="87672" y="200250"/>
                    <a:pt x="81816" y="191936"/>
                    <a:pt x="77215" y="182838"/>
                  </a:cubicBezTo>
                  <a:cubicBezTo>
                    <a:pt x="75071" y="178551"/>
                    <a:pt x="74705" y="178446"/>
                    <a:pt x="69842" y="179544"/>
                  </a:cubicBezTo>
                  <a:cubicBezTo>
                    <a:pt x="58391" y="182263"/>
                    <a:pt x="50914" y="192668"/>
                    <a:pt x="52065" y="204119"/>
                  </a:cubicBezTo>
                  <a:cubicBezTo>
                    <a:pt x="53267" y="215988"/>
                    <a:pt x="62574" y="224511"/>
                    <a:pt x="76587" y="224877"/>
                  </a:cubicBezTo>
                  <a:close/>
                  <a:moveTo>
                    <a:pt x="151410" y="317477"/>
                  </a:moveTo>
                  <a:cubicBezTo>
                    <a:pt x="151410" y="319046"/>
                    <a:pt x="151410" y="320248"/>
                    <a:pt x="151410" y="321503"/>
                  </a:cubicBezTo>
                  <a:cubicBezTo>
                    <a:pt x="151462" y="330078"/>
                    <a:pt x="156063" y="334627"/>
                    <a:pt x="164639" y="334680"/>
                  </a:cubicBezTo>
                  <a:cubicBezTo>
                    <a:pt x="169135" y="334680"/>
                    <a:pt x="173684" y="334680"/>
                    <a:pt x="178181" y="334680"/>
                  </a:cubicBezTo>
                  <a:cubicBezTo>
                    <a:pt x="181109" y="334680"/>
                    <a:pt x="184089" y="334836"/>
                    <a:pt x="186965" y="334575"/>
                  </a:cubicBezTo>
                  <a:cubicBezTo>
                    <a:pt x="194860" y="333843"/>
                    <a:pt x="198886" y="327046"/>
                    <a:pt x="197109" y="317477"/>
                  </a:cubicBezTo>
                  <a:cubicBezTo>
                    <a:pt x="182102" y="317477"/>
                    <a:pt x="166991" y="317477"/>
                    <a:pt x="151410" y="317477"/>
                  </a:cubicBezTo>
                  <a:close/>
                  <a:moveTo>
                    <a:pt x="197475" y="294575"/>
                  </a:moveTo>
                  <a:cubicBezTo>
                    <a:pt x="181946" y="294575"/>
                    <a:pt x="166782" y="294575"/>
                    <a:pt x="151671" y="294575"/>
                  </a:cubicBezTo>
                  <a:cubicBezTo>
                    <a:pt x="151671" y="298445"/>
                    <a:pt x="151671" y="302000"/>
                    <a:pt x="151671" y="305556"/>
                  </a:cubicBezTo>
                  <a:cubicBezTo>
                    <a:pt x="167096" y="305556"/>
                    <a:pt x="182259" y="305556"/>
                    <a:pt x="197475" y="305556"/>
                  </a:cubicBezTo>
                  <a:cubicBezTo>
                    <a:pt x="197475" y="301739"/>
                    <a:pt x="197475" y="298288"/>
                    <a:pt x="197475" y="2945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655839" y="6333677"/>
              <a:ext cx="22901" cy="49097"/>
            </a:xfrm>
            <a:custGeom>
              <a:avLst/>
              <a:gdLst/>
              <a:ahLst/>
              <a:cxnLst/>
              <a:rect l="l" t="t" r="r" b="b"/>
              <a:pathLst>
                <a:path w="22901" h="49097" extrusionOk="0">
                  <a:moveTo>
                    <a:pt x="11085" y="52"/>
                  </a:moveTo>
                  <a:cubicBezTo>
                    <a:pt x="15006" y="15320"/>
                    <a:pt x="18876" y="30588"/>
                    <a:pt x="22902" y="46169"/>
                  </a:cubicBezTo>
                  <a:cubicBezTo>
                    <a:pt x="19189" y="47163"/>
                    <a:pt x="15738" y="48052"/>
                    <a:pt x="11765" y="49097"/>
                  </a:cubicBezTo>
                  <a:cubicBezTo>
                    <a:pt x="7843" y="33725"/>
                    <a:pt x="3922" y="18510"/>
                    <a:pt x="0" y="3190"/>
                  </a:cubicBezTo>
                  <a:cubicBezTo>
                    <a:pt x="3399" y="2091"/>
                    <a:pt x="6536" y="1046"/>
                    <a:pt x="9725" y="0"/>
                  </a:cubicBezTo>
                  <a:cubicBezTo>
                    <a:pt x="10144" y="52"/>
                    <a:pt x="10614" y="52"/>
                    <a:pt x="11085" y="5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684820" y="6399349"/>
              <a:ext cx="86206" cy="177984"/>
            </a:xfrm>
            <a:custGeom>
              <a:avLst/>
              <a:gdLst/>
              <a:ahLst/>
              <a:cxnLst/>
              <a:rect l="l" t="t" r="r" b="b"/>
              <a:pathLst>
                <a:path w="86206" h="177984" extrusionOk="0">
                  <a:moveTo>
                    <a:pt x="86207" y="177985"/>
                  </a:moveTo>
                  <a:cubicBezTo>
                    <a:pt x="82442" y="177985"/>
                    <a:pt x="78834" y="177985"/>
                    <a:pt x="74965" y="177985"/>
                  </a:cubicBezTo>
                  <a:cubicBezTo>
                    <a:pt x="74704" y="175789"/>
                    <a:pt x="74547" y="173540"/>
                    <a:pt x="74129" y="171344"/>
                  </a:cubicBezTo>
                  <a:cubicBezTo>
                    <a:pt x="71410" y="158482"/>
                    <a:pt x="64037" y="149279"/>
                    <a:pt x="51959" y="144155"/>
                  </a:cubicBezTo>
                  <a:cubicBezTo>
                    <a:pt x="40142" y="139136"/>
                    <a:pt x="29685" y="132286"/>
                    <a:pt x="20900" y="122874"/>
                  </a:cubicBezTo>
                  <a:cubicBezTo>
                    <a:pt x="-9217" y="90666"/>
                    <a:pt x="-6446" y="36915"/>
                    <a:pt x="27018" y="8209"/>
                  </a:cubicBezTo>
                  <a:cubicBezTo>
                    <a:pt x="30260" y="5438"/>
                    <a:pt x="33763" y="2876"/>
                    <a:pt x="37423" y="0"/>
                  </a:cubicBezTo>
                  <a:cubicBezTo>
                    <a:pt x="39567" y="3399"/>
                    <a:pt x="41554" y="6484"/>
                    <a:pt x="43645" y="9778"/>
                  </a:cubicBezTo>
                  <a:cubicBezTo>
                    <a:pt x="41345" y="11555"/>
                    <a:pt x="39149" y="13072"/>
                    <a:pt x="37109" y="14797"/>
                  </a:cubicBezTo>
                  <a:cubicBezTo>
                    <a:pt x="-2890" y="47424"/>
                    <a:pt x="5267" y="110430"/>
                    <a:pt x="52273" y="131502"/>
                  </a:cubicBezTo>
                  <a:cubicBezTo>
                    <a:pt x="61893" y="135842"/>
                    <a:pt x="70835" y="140861"/>
                    <a:pt x="77109" y="149645"/>
                  </a:cubicBezTo>
                  <a:cubicBezTo>
                    <a:pt x="83070" y="158116"/>
                    <a:pt x="86207" y="167475"/>
                    <a:pt x="86207" y="1779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606323" y="6365153"/>
              <a:ext cx="47058" cy="38221"/>
            </a:xfrm>
            <a:custGeom>
              <a:avLst/>
              <a:gdLst/>
              <a:ahLst/>
              <a:cxnLst/>
              <a:rect l="l" t="t" r="r" b="b"/>
              <a:pathLst>
                <a:path w="47058" h="38221" extrusionOk="0">
                  <a:moveTo>
                    <a:pt x="0" y="9359"/>
                  </a:moveTo>
                  <a:cubicBezTo>
                    <a:pt x="2353" y="6118"/>
                    <a:pt x="4392" y="3242"/>
                    <a:pt x="6693" y="0"/>
                  </a:cubicBezTo>
                  <a:cubicBezTo>
                    <a:pt x="20183" y="9621"/>
                    <a:pt x="33516" y="19137"/>
                    <a:pt x="47058" y="28810"/>
                  </a:cubicBezTo>
                  <a:cubicBezTo>
                    <a:pt x="44810" y="31947"/>
                    <a:pt x="42771" y="34875"/>
                    <a:pt x="40366" y="38222"/>
                  </a:cubicBezTo>
                  <a:cubicBezTo>
                    <a:pt x="26928" y="28601"/>
                    <a:pt x="13595" y="19085"/>
                    <a:pt x="0" y="93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596755" y="6421937"/>
              <a:ext cx="48888" cy="22692"/>
            </a:xfrm>
            <a:custGeom>
              <a:avLst/>
              <a:gdLst/>
              <a:ahLst/>
              <a:cxnLst/>
              <a:rect l="l" t="t" r="r" b="b"/>
              <a:pathLst>
                <a:path w="48888" h="22692" extrusionOk="0">
                  <a:moveTo>
                    <a:pt x="0" y="11503"/>
                  </a:moveTo>
                  <a:cubicBezTo>
                    <a:pt x="15582" y="7582"/>
                    <a:pt x="30692" y="3817"/>
                    <a:pt x="46117" y="0"/>
                  </a:cubicBezTo>
                  <a:cubicBezTo>
                    <a:pt x="47058" y="3765"/>
                    <a:pt x="47947" y="7320"/>
                    <a:pt x="48888" y="11189"/>
                  </a:cubicBezTo>
                  <a:cubicBezTo>
                    <a:pt x="33464" y="15059"/>
                    <a:pt x="18405" y="18823"/>
                    <a:pt x="2823" y="22693"/>
                  </a:cubicBezTo>
                  <a:cubicBezTo>
                    <a:pt x="1882" y="18980"/>
                    <a:pt x="993" y="15477"/>
                    <a:pt x="0" y="115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865614" y="6578850"/>
              <a:ext cx="41986" cy="37698"/>
            </a:xfrm>
            <a:custGeom>
              <a:avLst/>
              <a:gdLst/>
              <a:ahLst/>
              <a:cxnLst/>
              <a:rect l="l" t="t" r="r" b="b"/>
              <a:pathLst>
                <a:path w="41986" h="37698" extrusionOk="0">
                  <a:moveTo>
                    <a:pt x="34562" y="37699"/>
                  </a:moveTo>
                  <a:cubicBezTo>
                    <a:pt x="22902" y="27974"/>
                    <a:pt x="11555" y="18510"/>
                    <a:pt x="0" y="8889"/>
                  </a:cubicBezTo>
                  <a:cubicBezTo>
                    <a:pt x="2510" y="5856"/>
                    <a:pt x="4863" y="2980"/>
                    <a:pt x="7372" y="0"/>
                  </a:cubicBezTo>
                  <a:cubicBezTo>
                    <a:pt x="18928" y="9621"/>
                    <a:pt x="30274" y="19085"/>
                    <a:pt x="41986" y="28810"/>
                  </a:cubicBezTo>
                  <a:cubicBezTo>
                    <a:pt x="39529" y="31790"/>
                    <a:pt x="37176" y="34562"/>
                    <a:pt x="34562" y="376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840726" y="6595007"/>
              <a:ext cx="10927" cy="40104"/>
            </a:xfrm>
            <a:custGeom>
              <a:avLst/>
              <a:gdLst/>
              <a:ahLst/>
              <a:cxnLst/>
              <a:rect l="l" t="t" r="r" b="b"/>
              <a:pathLst>
                <a:path w="10927" h="40104" extrusionOk="0">
                  <a:moveTo>
                    <a:pt x="10928" y="40104"/>
                  </a:moveTo>
                  <a:cubicBezTo>
                    <a:pt x="7216" y="40104"/>
                    <a:pt x="3712" y="40104"/>
                    <a:pt x="0" y="40104"/>
                  </a:cubicBezTo>
                  <a:cubicBezTo>
                    <a:pt x="0" y="26719"/>
                    <a:pt x="0" y="13438"/>
                    <a:pt x="0" y="0"/>
                  </a:cubicBezTo>
                  <a:cubicBezTo>
                    <a:pt x="3660" y="0"/>
                    <a:pt x="7163" y="0"/>
                    <a:pt x="10928" y="0"/>
                  </a:cubicBezTo>
                  <a:cubicBezTo>
                    <a:pt x="10928" y="13281"/>
                    <a:pt x="10928" y="26562"/>
                    <a:pt x="10928" y="40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8"/>
            <p:cNvSpPr/>
            <p:nvPr/>
          </p:nvSpPr>
          <p:spPr>
            <a:xfrm>
              <a:off x="875287" y="6548942"/>
              <a:ext cx="39947" cy="11032"/>
            </a:xfrm>
            <a:custGeom>
              <a:avLst/>
              <a:gdLst/>
              <a:ahLst/>
              <a:cxnLst/>
              <a:rect l="l" t="t" r="r" b="b"/>
              <a:pathLst>
                <a:path w="39947" h="11032" extrusionOk="0">
                  <a:moveTo>
                    <a:pt x="0" y="11033"/>
                  </a:moveTo>
                  <a:cubicBezTo>
                    <a:pt x="0" y="7320"/>
                    <a:pt x="0" y="3765"/>
                    <a:pt x="0" y="0"/>
                  </a:cubicBezTo>
                  <a:cubicBezTo>
                    <a:pt x="13385" y="0"/>
                    <a:pt x="26562" y="0"/>
                    <a:pt x="39947" y="0"/>
                  </a:cubicBezTo>
                  <a:cubicBezTo>
                    <a:pt x="39947" y="3608"/>
                    <a:pt x="39947" y="7216"/>
                    <a:pt x="39947" y="11033"/>
                  </a:cubicBezTo>
                  <a:cubicBezTo>
                    <a:pt x="26719" y="11033"/>
                    <a:pt x="13438" y="11033"/>
                    <a:pt x="0" y="1103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8"/>
            <p:cNvSpPr/>
            <p:nvPr/>
          </p:nvSpPr>
          <p:spPr>
            <a:xfrm>
              <a:off x="759942" y="6589151"/>
              <a:ext cx="11032" cy="16993"/>
            </a:xfrm>
            <a:custGeom>
              <a:avLst/>
              <a:gdLst/>
              <a:ahLst/>
              <a:cxnLst/>
              <a:rect l="l" t="t" r="r" b="b"/>
              <a:pathLst>
                <a:path w="11032" h="16993" extrusionOk="0">
                  <a:moveTo>
                    <a:pt x="0" y="0"/>
                  </a:moveTo>
                  <a:cubicBezTo>
                    <a:pt x="3817" y="0"/>
                    <a:pt x="7268" y="0"/>
                    <a:pt x="11033" y="0"/>
                  </a:cubicBezTo>
                  <a:cubicBezTo>
                    <a:pt x="11033" y="5647"/>
                    <a:pt x="11033" y="11189"/>
                    <a:pt x="11033" y="16993"/>
                  </a:cubicBezTo>
                  <a:cubicBezTo>
                    <a:pt x="7320" y="16993"/>
                    <a:pt x="3765" y="16993"/>
                    <a:pt x="0" y="16993"/>
                  </a:cubicBezTo>
                  <a:cubicBezTo>
                    <a:pt x="0" y="11294"/>
                    <a:pt x="0" y="580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792726" y="6388682"/>
              <a:ext cx="92286" cy="92286"/>
            </a:xfrm>
            <a:custGeom>
              <a:avLst/>
              <a:gdLst/>
              <a:ahLst/>
              <a:cxnLst/>
              <a:rect l="l" t="t" r="r" b="b"/>
              <a:pathLst>
                <a:path w="92286" h="92286" extrusionOk="0">
                  <a:moveTo>
                    <a:pt x="0" y="46117"/>
                  </a:moveTo>
                  <a:cubicBezTo>
                    <a:pt x="52" y="20706"/>
                    <a:pt x="20810" y="-52"/>
                    <a:pt x="46274" y="0"/>
                  </a:cubicBezTo>
                  <a:cubicBezTo>
                    <a:pt x="71738" y="52"/>
                    <a:pt x="92339" y="20758"/>
                    <a:pt x="92286" y="46274"/>
                  </a:cubicBezTo>
                  <a:cubicBezTo>
                    <a:pt x="92234" y="71633"/>
                    <a:pt x="71633" y="92182"/>
                    <a:pt x="46274" y="92287"/>
                  </a:cubicBezTo>
                  <a:cubicBezTo>
                    <a:pt x="20915" y="92391"/>
                    <a:pt x="0" y="71476"/>
                    <a:pt x="0" y="46117"/>
                  </a:cubicBezTo>
                  <a:close/>
                  <a:moveTo>
                    <a:pt x="80731" y="46274"/>
                  </a:moveTo>
                  <a:cubicBezTo>
                    <a:pt x="80783" y="27242"/>
                    <a:pt x="65359" y="11660"/>
                    <a:pt x="46431" y="11556"/>
                  </a:cubicBezTo>
                  <a:cubicBezTo>
                    <a:pt x="27398" y="11451"/>
                    <a:pt x="11555" y="27189"/>
                    <a:pt x="11555" y="46169"/>
                  </a:cubicBezTo>
                  <a:cubicBezTo>
                    <a:pt x="11608" y="64941"/>
                    <a:pt x="27346" y="80731"/>
                    <a:pt x="46117" y="80783"/>
                  </a:cubicBezTo>
                  <a:cubicBezTo>
                    <a:pt x="64940" y="80836"/>
                    <a:pt x="80679" y="65097"/>
                    <a:pt x="80731" y="46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2" name="Google Shape;902;p8"/>
          <p:cNvGrpSpPr/>
          <p:nvPr/>
        </p:nvGrpSpPr>
        <p:grpSpPr>
          <a:xfrm>
            <a:off x="4512595" y="6338111"/>
            <a:ext cx="346984" cy="353721"/>
            <a:chOff x="2499198" y="6329527"/>
            <a:chExt cx="346984" cy="353721"/>
          </a:xfrm>
        </p:grpSpPr>
        <p:sp>
          <p:nvSpPr>
            <p:cNvPr id="903" name="Google Shape;903;p8"/>
            <p:cNvSpPr/>
            <p:nvPr/>
          </p:nvSpPr>
          <p:spPr>
            <a:xfrm>
              <a:off x="2510141" y="6329527"/>
              <a:ext cx="325277" cy="353721"/>
            </a:xfrm>
            <a:custGeom>
              <a:avLst/>
              <a:gdLst/>
              <a:ahLst/>
              <a:cxnLst/>
              <a:rect l="l" t="t" r="r" b="b"/>
              <a:pathLst>
                <a:path w="325277" h="353721" extrusionOk="0">
                  <a:moveTo>
                    <a:pt x="252337" y="212965"/>
                  </a:moveTo>
                  <a:cubicBezTo>
                    <a:pt x="252337" y="217932"/>
                    <a:pt x="252232" y="222533"/>
                    <a:pt x="252441" y="227082"/>
                  </a:cubicBezTo>
                  <a:cubicBezTo>
                    <a:pt x="252494" y="228128"/>
                    <a:pt x="253330" y="229331"/>
                    <a:pt x="254167" y="230167"/>
                  </a:cubicBezTo>
                  <a:cubicBezTo>
                    <a:pt x="256834" y="232938"/>
                    <a:pt x="259605" y="235605"/>
                    <a:pt x="262533" y="238481"/>
                  </a:cubicBezTo>
                  <a:cubicBezTo>
                    <a:pt x="259448" y="241304"/>
                    <a:pt x="256677" y="243866"/>
                    <a:pt x="253592" y="246638"/>
                  </a:cubicBezTo>
                  <a:cubicBezTo>
                    <a:pt x="248206" y="241252"/>
                    <a:pt x="242507" y="235501"/>
                    <a:pt x="236755" y="229801"/>
                  </a:cubicBezTo>
                  <a:cubicBezTo>
                    <a:pt x="235762" y="228808"/>
                    <a:pt x="234821" y="227867"/>
                    <a:pt x="233827" y="226873"/>
                  </a:cubicBezTo>
                  <a:cubicBezTo>
                    <a:pt x="230376" y="223579"/>
                    <a:pt x="226455" y="223370"/>
                    <a:pt x="223631" y="226298"/>
                  </a:cubicBezTo>
                  <a:cubicBezTo>
                    <a:pt x="220912" y="229174"/>
                    <a:pt x="221069" y="232938"/>
                    <a:pt x="224311" y="236233"/>
                  </a:cubicBezTo>
                  <a:cubicBezTo>
                    <a:pt x="230429" y="242455"/>
                    <a:pt x="236651" y="248572"/>
                    <a:pt x="242821" y="254742"/>
                  </a:cubicBezTo>
                  <a:cubicBezTo>
                    <a:pt x="247474" y="259448"/>
                    <a:pt x="247579" y="261539"/>
                    <a:pt x="243343" y="266454"/>
                  </a:cubicBezTo>
                  <a:cubicBezTo>
                    <a:pt x="233618" y="277748"/>
                    <a:pt x="234193" y="293801"/>
                    <a:pt x="244964" y="304728"/>
                  </a:cubicBezTo>
                  <a:cubicBezTo>
                    <a:pt x="257827" y="317800"/>
                    <a:pt x="270846" y="330663"/>
                    <a:pt x="283814" y="343630"/>
                  </a:cubicBezTo>
                  <a:cubicBezTo>
                    <a:pt x="284598" y="344414"/>
                    <a:pt x="285330" y="345251"/>
                    <a:pt x="286062" y="345983"/>
                  </a:cubicBezTo>
                  <a:cubicBezTo>
                    <a:pt x="283186" y="348597"/>
                    <a:pt x="280363" y="351159"/>
                    <a:pt x="277591" y="353721"/>
                  </a:cubicBezTo>
                  <a:cubicBezTo>
                    <a:pt x="270010" y="346087"/>
                    <a:pt x="261748" y="337774"/>
                    <a:pt x="253539" y="329513"/>
                  </a:cubicBezTo>
                  <a:cubicBezTo>
                    <a:pt x="253173" y="329669"/>
                    <a:pt x="252755" y="329826"/>
                    <a:pt x="252389" y="329983"/>
                  </a:cubicBezTo>
                  <a:cubicBezTo>
                    <a:pt x="252389" y="334114"/>
                    <a:pt x="252389" y="338244"/>
                    <a:pt x="252389" y="342375"/>
                  </a:cubicBezTo>
                  <a:cubicBezTo>
                    <a:pt x="252389" y="348702"/>
                    <a:pt x="250507" y="350584"/>
                    <a:pt x="244128" y="350584"/>
                  </a:cubicBezTo>
                  <a:cubicBezTo>
                    <a:pt x="226664" y="350584"/>
                    <a:pt x="209200" y="350584"/>
                    <a:pt x="191736" y="350584"/>
                  </a:cubicBezTo>
                  <a:cubicBezTo>
                    <a:pt x="188651" y="350584"/>
                    <a:pt x="185671" y="350480"/>
                    <a:pt x="184050" y="347238"/>
                  </a:cubicBezTo>
                  <a:cubicBezTo>
                    <a:pt x="182481" y="343996"/>
                    <a:pt x="184102" y="341643"/>
                    <a:pt x="186037" y="339133"/>
                  </a:cubicBezTo>
                  <a:cubicBezTo>
                    <a:pt x="194351" y="328414"/>
                    <a:pt x="194664" y="314140"/>
                    <a:pt x="186926" y="303264"/>
                  </a:cubicBezTo>
                  <a:cubicBezTo>
                    <a:pt x="179240" y="292441"/>
                    <a:pt x="165279" y="287997"/>
                    <a:pt x="152730" y="292336"/>
                  </a:cubicBezTo>
                  <a:cubicBezTo>
                    <a:pt x="140234" y="296676"/>
                    <a:pt x="132077" y="308702"/>
                    <a:pt x="132704" y="322140"/>
                  </a:cubicBezTo>
                  <a:cubicBezTo>
                    <a:pt x="133018" y="328676"/>
                    <a:pt x="135319" y="334532"/>
                    <a:pt x="139502" y="339604"/>
                  </a:cubicBezTo>
                  <a:cubicBezTo>
                    <a:pt x="141384" y="341905"/>
                    <a:pt x="142482" y="344257"/>
                    <a:pt x="141175" y="347133"/>
                  </a:cubicBezTo>
                  <a:cubicBezTo>
                    <a:pt x="139815" y="350009"/>
                    <a:pt x="137306" y="350636"/>
                    <a:pt x="134325" y="350636"/>
                  </a:cubicBezTo>
                  <a:cubicBezTo>
                    <a:pt x="116391" y="350584"/>
                    <a:pt x="98404" y="350636"/>
                    <a:pt x="80470" y="350584"/>
                  </a:cubicBezTo>
                  <a:cubicBezTo>
                    <a:pt x="74875" y="350584"/>
                    <a:pt x="72836" y="348545"/>
                    <a:pt x="72836" y="342898"/>
                  </a:cubicBezTo>
                  <a:cubicBezTo>
                    <a:pt x="72836" y="329669"/>
                    <a:pt x="72836" y="316441"/>
                    <a:pt x="72836" y="303264"/>
                  </a:cubicBezTo>
                  <a:cubicBezTo>
                    <a:pt x="72836" y="301905"/>
                    <a:pt x="72836" y="300598"/>
                    <a:pt x="72836" y="298820"/>
                  </a:cubicBezTo>
                  <a:cubicBezTo>
                    <a:pt x="61542" y="303578"/>
                    <a:pt x="50509" y="304153"/>
                    <a:pt x="39424" y="299761"/>
                  </a:cubicBezTo>
                  <a:cubicBezTo>
                    <a:pt x="31320" y="296519"/>
                    <a:pt x="24836" y="291238"/>
                    <a:pt x="19974" y="283971"/>
                  </a:cubicBezTo>
                  <a:cubicBezTo>
                    <a:pt x="10301" y="269435"/>
                    <a:pt x="10719" y="250402"/>
                    <a:pt x="20967" y="236233"/>
                  </a:cubicBezTo>
                  <a:cubicBezTo>
                    <a:pt x="32366" y="220494"/>
                    <a:pt x="48836" y="216102"/>
                    <a:pt x="72627" y="222481"/>
                  </a:cubicBezTo>
                  <a:cubicBezTo>
                    <a:pt x="72627" y="199475"/>
                    <a:pt x="72627" y="176469"/>
                    <a:pt x="72627" y="153096"/>
                  </a:cubicBezTo>
                  <a:cubicBezTo>
                    <a:pt x="67293" y="153096"/>
                    <a:pt x="62117" y="153096"/>
                    <a:pt x="56940" y="153096"/>
                  </a:cubicBezTo>
                  <a:cubicBezTo>
                    <a:pt x="40941" y="153096"/>
                    <a:pt x="30954" y="143162"/>
                    <a:pt x="30954" y="127266"/>
                  </a:cubicBezTo>
                  <a:cubicBezTo>
                    <a:pt x="30954" y="112051"/>
                    <a:pt x="30902" y="96835"/>
                    <a:pt x="31006" y="81620"/>
                  </a:cubicBezTo>
                  <a:cubicBezTo>
                    <a:pt x="31006" y="78953"/>
                    <a:pt x="30379" y="77019"/>
                    <a:pt x="28392" y="75084"/>
                  </a:cubicBezTo>
                  <a:cubicBezTo>
                    <a:pt x="19817" y="66718"/>
                    <a:pt x="11399" y="58195"/>
                    <a:pt x="2928" y="49725"/>
                  </a:cubicBezTo>
                  <a:cubicBezTo>
                    <a:pt x="1987" y="48784"/>
                    <a:pt x="1046" y="47738"/>
                    <a:pt x="0" y="46640"/>
                  </a:cubicBezTo>
                  <a:cubicBezTo>
                    <a:pt x="2876" y="43869"/>
                    <a:pt x="5595" y="41254"/>
                    <a:pt x="8575" y="38379"/>
                  </a:cubicBezTo>
                  <a:cubicBezTo>
                    <a:pt x="13333" y="43137"/>
                    <a:pt x="18144" y="47999"/>
                    <a:pt x="23006" y="52810"/>
                  </a:cubicBezTo>
                  <a:cubicBezTo>
                    <a:pt x="28653" y="58457"/>
                    <a:pt x="34457" y="63947"/>
                    <a:pt x="39843" y="69855"/>
                  </a:cubicBezTo>
                  <a:cubicBezTo>
                    <a:pt x="41516" y="71685"/>
                    <a:pt x="42771" y="74614"/>
                    <a:pt x="42823" y="77019"/>
                  </a:cubicBezTo>
                  <a:cubicBezTo>
                    <a:pt x="43084" y="93855"/>
                    <a:pt x="42928" y="110692"/>
                    <a:pt x="42980" y="127528"/>
                  </a:cubicBezTo>
                  <a:cubicBezTo>
                    <a:pt x="42980" y="136364"/>
                    <a:pt x="47738" y="141070"/>
                    <a:pt x="56627" y="141123"/>
                  </a:cubicBezTo>
                  <a:cubicBezTo>
                    <a:pt x="61855" y="141123"/>
                    <a:pt x="67084" y="141123"/>
                    <a:pt x="72836" y="141123"/>
                  </a:cubicBezTo>
                  <a:cubicBezTo>
                    <a:pt x="72836" y="136051"/>
                    <a:pt x="72940" y="131136"/>
                    <a:pt x="72731" y="126221"/>
                  </a:cubicBezTo>
                  <a:cubicBezTo>
                    <a:pt x="72679" y="125227"/>
                    <a:pt x="71424" y="124234"/>
                    <a:pt x="70535" y="123345"/>
                  </a:cubicBezTo>
                  <a:cubicBezTo>
                    <a:pt x="67973" y="120835"/>
                    <a:pt x="65359" y="118325"/>
                    <a:pt x="62587" y="115711"/>
                  </a:cubicBezTo>
                  <a:cubicBezTo>
                    <a:pt x="65777" y="112783"/>
                    <a:pt x="68548" y="110221"/>
                    <a:pt x="71633" y="107397"/>
                  </a:cubicBezTo>
                  <a:cubicBezTo>
                    <a:pt x="78692" y="114508"/>
                    <a:pt x="86012" y="121776"/>
                    <a:pt x="93280" y="129097"/>
                  </a:cubicBezTo>
                  <a:cubicBezTo>
                    <a:pt x="94587" y="130404"/>
                    <a:pt x="95894" y="131763"/>
                    <a:pt x="97254" y="133070"/>
                  </a:cubicBezTo>
                  <a:cubicBezTo>
                    <a:pt x="100757" y="136469"/>
                    <a:pt x="104574" y="136783"/>
                    <a:pt x="107450" y="133907"/>
                  </a:cubicBezTo>
                  <a:cubicBezTo>
                    <a:pt x="110378" y="131031"/>
                    <a:pt x="110169" y="127110"/>
                    <a:pt x="106770" y="123711"/>
                  </a:cubicBezTo>
                  <a:cubicBezTo>
                    <a:pt x="98875" y="115763"/>
                    <a:pt x="90927" y="107816"/>
                    <a:pt x="82979" y="99868"/>
                  </a:cubicBezTo>
                  <a:cubicBezTo>
                    <a:pt x="77542" y="94430"/>
                    <a:pt x="77489" y="92966"/>
                    <a:pt x="82352" y="87058"/>
                  </a:cubicBezTo>
                  <a:cubicBezTo>
                    <a:pt x="91554" y="75868"/>
                    <a:pt x="90822" y="59973"/>
                    <a:pt x="80313" y="49359"/>
                  </a:cubicBezTo>
                  <a:cubicBezTo>
                    <a:pt x="67555" y="36392"/>
                    <a:pt x="54588" y="23581"/>
                    <a:pt x="41673" y="10771"/>
                  </a:cubicBezTo>
                  <a:cubicBezTo>
                    <a:pt x="40732" y="9830"/>
                    <a:pt x="39320" y="9307"/>
                    <a:pt x="37908" y="8523"/>
                  </a:cubicBezTo>
                  <a:cubicBezTo>
                    <a:pt x="41725" y="4967"/>
                    <a:pt x="44392" y="2405"/>
                    <a:pt x="47006" y="0"/>
                  </a:cubicBezTo>
                  <a:cubicBezTo>
                    <a:pt x="55110" y="8104"/>
                    <a:pt x="63320" y="16366"/>
                    <a:pt x="71581" y="24627"/>
                  </a:cubicBezTo>
                  <a:cubicBezTo>
                    <a:pt x="71999" y="24470"/>
                    <a:pt x="72417" y="24261"/>
                    <a:pt x="72836" y="24104"/>
                  </a:cubicBezTo>
                  <a:cubicBezTo>
                    <a:pt x="72836" y="20130"/>
                    <a:pt x="72836" y="16104"/>
                    <a:pt x="72836" y="12131"/>
                  </a:cubicBezTo>
                  <a:cubicBezTo>
                    <a:pt x="72836" y="5229"/>
                    <a:pt x="74561" y="3503"/>
                    <a:pt x="81411" y="3503"/>
                  </a:cubicBezTo>
                  <a:cubicBezTo>
                    <a:pt x="98718" y="3503"/>
                    <a:pt x="116077" y="3503"/>
                    <a:pt x="133384" y="3503"/>
                  </a:cubicBezTo>
                  <a:cubicBezTo>
                    <a:pt x="136469" y="3503"/>
                    <a:pt x="139449" y="3556"/>
                    <a:pt x="141070" y="6797"/>
                  </a:cubicBezTo>
                  <a:cubicBezTo>
                    <a:pt x="142691" y="9987"/>
                    <a:pt x="141070" y="12392"/>
                    <a:pt x="139136" y="14902"/>
                  </a:cubicBezTo>
                  <a:cubicBezTo>
                    <a:pt x="129358" y="27503"/>
                    <a:pt x="130770" y="44810"/>
                    <a:pt x="142377" y="55476"/>
                  </a:cubicBezTo>
                  <a:cubicBezTo>
                    <a:pt x="153776" y="65986"/>
                    <a:pt x="171501" y="65934"/>
                    <a:pt x="182847" y="55372"/>
                  </a:cubicBezTo>
                  <a:cubicBezTo>
                    <a:pt x="194403" y="44653"/>
                    <a:pt x="195762" y="27398"/>
                    <a:pt x="185880" y="14745"/>
                  </a:cubicBezTo>
                  <a:cubicBezTo>
                    <a:pt x="183998" y="12340"/>
                    <a:pt x="182534" y="10039"/>
                    <a:pt x="183945" y="6954"/>
                  </a:cubicBezTo>
                  <a:cubicBezTo>
                    <a:pt x="185462" y="3660"/>
                    <a:pt x="188390" y="3451"/>
                    <a:pt x="191527" y="3451"/>
                  </a:cubicBezTo>
                  <a:cubicBezTo>
                    <a:pt x="209096" y="3503"/>
                    <a:pt x="226664" y="3451"/>
                    <a:pt x="244285" y="3503"/>
                  </a:cubicBezTo>
                  <a:cubicBezTo>
                    <a:pt x="250402" y="3503"/>
                    <a:pt x="252337" y="5438"/>
                    <a:pt x="252337" y="11503"/>
                  </a:cubicBezTo>
                  <a:cubicBezTo>
                    <a:pt x="252337" y="24575"/>
                    <a:pt x="252337" y="37699"/>
                    <a:pt x="252337" y="50771"/>
                  </a:cubicBezTo>
                  <a:cubicBezTo>
                    <a:pt x="252337" y="52130"/>
                    <a:pt x="252337" y="53490"/>
                    <a:pt x="252337" y="55267"/>
                  </a:cubicBezTo>
                  <a:cubicBezTo>
                    <a:pt x="263735" y="50405"/>
                    <a:pt x="274873" y="49934"/>
                    <a:pt x="286062" y="54431"/>
                  </a:cubicBezTo>
                  <a:cubicBezTo>
                    <a:pt x="294166" y="57673"/>
                    <a:pt x="300598" y="63058"/>
                    <a:pt x="305356" y="70378"/>
                  </a:cubicBezTo>
                  <a:cubicBezTo>
                    <a:pt x="314872" y="84914"/>
                    <a:pt x="314401" y="103737"/>
                    <a:pt x="304205" y="117803"/>
                  </a:cubicBezTo>
                  <a:cubicBezTo>
                    <a:pt x="292755" y="133593"/>
                    <a:pt x="276075" y="138090"/>
                    <a:pt x="252546" y="131606"/>
                  </a:cubicBezTo>
                  <a:cubicBezTo>
                    <a:pt x="252546" y="154613"/>
                    <a:pt x="252546" y="177619"/>
                    <a:pt x="252546" y="200991"/>
                  </a:cubicBezTo>
                  <a:cubicBezTo>
                    <a:pt x="257932" y="200991"/>
                    <a:pt x="263265" y="200991"/>
                    <a:pt x="268598" y="200991"/>
                  </a:cubicBezTo>
                  <a:cubicBezTo>
                    <a:pt x="284284" y="201043"/>
                    <a:pt x="294219" y="211030"/>
                    <a:pt x="294219" y="226769"/>
                  </a:cubicBezTo>
                  <a:cubicBezTo>
                    <a:pt x="294219" y="241984"/>
                    <a:pt x="294323" y="257200"/>
                    <a:pt x="294166" y="272415"/>
                  </a:cubicBezTo>
                  <a:cubicBezTo>
                    <a:pt x="294114" y="275291"/>
                    <a:pt x="295055" y="277226"/>
                    <a:pt x="297042" y="279212"/>
                  </a:cubicBezTo>
                  <a:cubicBezTo>
                    <a:pt x="306454" y="288467"/>
                    <a:pt x="315761" y="297827"/>
                    <a:pt x="325277" y="307291"/>
                  </a:cubicBezTo>
                  <a:cubicBezTo>
                    <a:pt x="322244" y="310114"/>
                    <a:pt x="319473" y="312676"/>
                    <a:pt x="316336" y="315552"/>
                  </a:cubicBezTo>
                  <a:cubicBezTo>
                    <a:pt x="312362" y="311526"/>
                    <a:pt x="308075" y="307186"/>
                    <a:pt x="303735" y="302898"/>
                  </a:cubicBezTo>
                  <a:cubicBezTo>
                    <a:pt x="297670" y="296833"/>
                    <a:pt x="291604" y="290663"/>
                    <a:pt x="285434" y="284703"/>
                  </a:cubicBezTo>
                  <a:cubicBezTo>
                    <a:pt x="283134" y="282454"/>
                    <a:pt x="282088" y="280049"/>
                    <a:pt x="282088" y="276755"/>
                  </a:cubicBezTo>
                  <a:cubicBezTo>
                    <a:pt x="282193" y="260023"/>
                    <a:pt x="282140" y="243344"/>
                    <a:pt x="282140" y="226612"/>
                  </a:cubicBezTo>
                  <a:cubicBezTo>
                    <a:pt x="282140" y="217723"/>
                    <a:pt x="277382" y="213017"/>
                    <a:pt x="268546" y="213017"/>
                  </a:cubicBezTo>
                  <a:cubicBezTo>
                    <a:pt x="263422" y="212965"/>
                    <a:pt x="258193" y="212965"/>
                    <a:pt x="252337" y="212965"/>
                  </a:cubicBezTo>
                  <a:close/>
                  <a:moveTo>
                    <a:pt x="240363" y="171083"/>
                  </a:moveTo>
                  <a:cubicBezTo>
                    <a:pt x="240363" y="154194"/>
                    <a:pt x="240363" y="137881"/>
                    <a:pt x="240363" y="121567"/>
                  </a:cubicBezTo>
                  <a:cubicBezTo>
                    <a:pt x="240363" y="118639"/>
                    <a:pt x="240938" y="116077"/>
                    <a:pt x="243814" y="114718"/>
                  </a:cubicBezTo>
                  <a:cubicBezTo>
                    <a:pt x="246690" y="113358"/>
                    <a:pt x="249043" y="114456"/>
                    <a:pt x="251291" y="116391"/>
                  </a:cubicBezTo>
                  <a:cubicBezTo>
                    <a:pt x="256311" y="120574"/>
                    <a:pt x="262219" y="122874"/>
                    <a:pt x="268755" y="123188"/>
                  </a:cubicBezTo>
                  <a:cubicBezTo>
                    <a:pt x="282140" y="123816"/>
                    <a:pt x="294219" y="115659"/>
                    <a:pt x="298559" y="103162"/>
                  </a:cubicBezTo>
                  <a:cubicBezTo>
                    <a:pt x="302846" y="90718"/>
                    <a:pt x="298559" y="76914"/>
                    <a:pt x="287944" y="69176"/>
                  </a:cubicBezTo>
                  <a:cubicBezTo>
                    <a:pt x="277016" y="61176"/>
                    <a:pt x="262637" y="61437"/>
                    <a:pt x="251814" y="69855"/>
                  </a:cubicBezTo>
                  <a:cubicBezTo>
                    <a:pt x="249304" y="71790"/>
                    <a:pt x="246951" y="73411"/>
                    <a:pt x="243709" y="71842"/>
                  </a:cubicBezTo>
                  <a:cubicBezTo>
                    <a:pt x="240468" y="70274"/>
                    <a:pt x="240363" y="67293"/>
                    <a:pt x="240363" y="64156"/>
                  </a:cubicBezTo>
                  <a:cubicBezTo>
                    <a:pt x="240415" y="49307"/>
                    <a:pt x="240363" y="34457"/>
                    <a:pt x="240363" y="19660"/>
                  </a:cubicBezTo>
                  <a:cubicBezTo>
                    <a:pt x="240363" y="18353"/>
                    <a:pt x="240363" y="17046"/>
                    <a:pt x="240363" y="15791"/>
                  </a:cubicBezTo>
                  <a:cubicBezTo>
                    <a:pt x="226873" y="15791"/>
                    <a:pt x="213906" y="15791"/>
                    <a:pt x="200834" y="15791"/>
                  </a:cubicBezTo>
                  <a:cubicBezTo>
                    <a:pt x="207579" y="37281"/>
                    <a:pt x="203501" y="54222"/>
                    <a:pt x="188808" y="66091"/>
                  </a:cubicBezTo>
                  <a:cubicBezTo>
                    <a:pt x="175318" y="76966"/>
                    <a:pt x="156233" y="78849"/>
                    <a:pt x="141593" y="69542"/>
                  </a:cubicBezTo>
                  <a:cubicBezTo>
                    <a:pt x="121201" y="56627"/>
                    <a:pt x="116600" y="37960"/>
                    <a:pt x="124182" y="15791"/>
                  </a:cubicBezTo>
                  <a:cubicBezTo>
                    <a:pt x="111057" y="15791"/>
                    <a:pt x="98038" y="15791"/>
                    <a:pt x="84809" y="15791"/>
                  </a:cubicBezTo>
                  <a:cubicBezTo>
                    <a:pt x="84809" y="21647"/>
                    <a:pt x="84966" y="27242"/>
                    <a:pt x="84757" y="32836"/>
                  </a:cubicBezTo>
                  <a:cubicBezTo>
                    <a:pt x="84600" y="35869"/>
                    <a:pt x="85594" y="37908"/>
                    <a:pt x="87738" y="39947"/>
                  </a:cubicBezTo>
                  <a:cubicBezTo>
                    <a:pt x="97149" y="48888"/>
                    <a:pt x="101489" y="59921"/>
                    <a:pt x="100496" y="72940"/>
                  </a:cubicBezTo>
                  <a:cubicBezTo>
                    <a:pt x="99920" y="80313"/>
                    <a:pt x="97149" y="86901"/>
                    <a:pt x="92966" y="93123"/>
                  </a:cubicBezTo>
                  <a:cubicBezTo>
                    <a:pt x="100705" y="100809"/>
                    <a:pt x="108391" y="108234"/>
                    <a:pt x="115868" y="115920"/>
                  </a:cubicBezTo>
                  <a:cubicBezTo>
                    <a:pt x="123293" y="123554"/>
                    <a:pt x="123240" y="134848"/>
                    <a:pt x="116025" y="142168"/>
                  </a:cubicBezTo>
                  <a:cubicBezTo>
                    <a:pt x="108757" y="149645"/>
                    <a:pt x="97358" y="149698"/>
                    <a:pt x="89515" y="142273"/>
                  </a:cubicBezTo>
                  <a:cubicBezTo>
                    <a:pt x="88156" y="140966"/>
                    <a:pt x="87058" y="139345"/>
                    <a:pt x="85855" y="137881"/>
                  </a:cubicBezTo>
                  <a:cubicBezTo>
                    <a:pt x="85594" y="138142"/>
                    <a:pt x="85385" y="138404"/>
                    <a:pt x="85123" y="138717"/>
                  </a:cubicBezTo>
                  <a:cubicBezTo>
                    <a:pt x="85123" y="149488"/>
                    <a:pt x="85123" y="160207"/>
                    <a:pt x="85123" y="171083"/>
                  </a:cubicBezTo>
                  <a:cubicBezTo>
                    <a:pt x="92130" y="171083"/>
                    <a:pt x="98875" y="171083"/>
                    <a:pt x="105620" y="171083"/>
                  </a:cubicBezTo>
                  <a:cubicBezTo>
                    <a:pt x="115240" y="171083"/>
                    <a:pt x="124809" y="171135"/>
                    <a:pt x="134430" y="171083"/>
                  </a:cubicBezTo>
                  <a:cubicBezTo>
                    <a:pt x="137410" y="171083"/>
                    <a:pt x="139920" y="171710"/>
                    <a:pt x="141279" y="174586"/>
                  </a:cubicBezTo>
                  <a:cubicBezTo>
                    <a:pt x="142534" y="177305"/>
                    <a:pt x="141698" y="179658"/>
                    <a:pt x="139815" y="181802"/>
                  </a:cubicBezTo>
                  <a:cubicBezTo>
                    <a:pt x="139083" y="182638"/>
                    <a:pt x="138404" y="183527"/>
                    <a:pt x="137776" y="184468"/>
                  </a:cubicBezTo>
                  <a:cubicBezTo>
                    <a:pt x="131554" y="194351"/>
                    <a:pt x="130822" y="204651"/>
                    <a:pt x="136312" y="215004"/>
                  </a:cubicBezTo>
                  <a:cubicBezTo>
                    <a:pt x="141698" y="225200"/>
                    <a:pt x="150534" y="230638"/>
                    <a:pt x="162037" y="230847"/>
                  </a:cubicBezTo>
                  <a:cubicBezTo>
                    <a:pt x="174325" y="231056"/>
                    <a:pt x="183789" y="225409"/>
                    <a:pt x="189279" y="214481"/>
                  </a:cubicBezTo>
                  <a:cubicBezTo>
                    <a:pt x="195030" y="203083"/>
                    <a:pt x="193462" y="191998"/>
                    <a:pt x="185619" y="181906"/>
                  </a:cubicBezTo>
                  <a:cubicBezTo>
                    <a:pt x="183789" y="179553"/>
                    <a:pt x="182743" y="177201"/>
                    <a:pt x="184155" y="174377"/>
                  </a:cubicBezTo>
                  <a:cubicBezTo>
                    <a:pt x="185514" y="171658"/>
                    <a:pt x="187919" y="171031"/>
                    <a:pt x="190743" y="171083"/>
                  </a:cubicBezTo>
                  <a:cubicBezTo>
                    <a:pt x="198220" y="171135"/>
                    <a:pt x="205697" y="171083"/>
                    <a:pt x="213174" y="171083"/>
                  </a:cubicBezTo>
                  <a:cubicBezTo>
                    <a:pt x="222063" y="171083"/>
                    <a:pt x="231004" y="171083"/>
                    <a:pt x="240363" y="171083"/>
                  </a:cubicBezTo>
                  <a:close/>
                  <a:moveTo>
                    <a:pt x="240363" y="338506"/>
                  </a:moveTo>
                  <a:cubicBezTo>
                    <a:pt x="240363" y="332702"/>
                    <a:pt x="240154" y="327369"/>
                    <a:pt x="240415" y="322035"/>
                  </a:cubicBezTo>
                  <a:cubicBezTo>
                    <a:pt x="240572" y="318637"/>
                    <a:pt x="239579" y="316284"/>
                    <a:pt x="237121" y="313879"/>
                  </a:cubicBezTo>
                  <a:cubicBezTo>
                    <a:pt x="227814" y="304990"/>
                    <a:pt x="223684" y="294010"/>
                    <a:pt x="224677" y="281199"/>
                  </a:cubicBezTo>
                  <a:cubicBezTo>
                    <a:pt x="225252" y="273827"/>
                    <a:pt x="228023" y="267291"/>
                    <a:pt x="232102" y="261226"/>
                  </a:cubicBezTo>
                  <a:cubicBezTo>
                    <a:pt x="231317" y="260389"/>
                    <a:pt x="230742" y="259762"/>
                    <a:pt x="230115" y="259187"/>
                  </a:cubicBezTo>
                  <a:cubicBezTo>
                    <a:pt x="224991" y="254062"/>
                    <a:pt x="219762" y="249095"/>
                    <a:pt x="214847" y="243814"/>
                  </a:cubicBezTo>
                  <a:cubicBezTo>
                    <a:pt x="208311" y="236860"/>
                    <a:pt x="207997" y="226873"/>
                    <a:pt x="213697" y="219501"/>
                  </a:cubicBezTo>
                  <a:cubicBezTo>
                    <a:pt x="219344" y="212233"/>
                    <a:pt x="229278" y="210246"/>
                    <a:pt x="237592" y="214743"/>
                  </a:cubicBezTo>
                  <a:cubicBezTo>
                    <a:pt x="238429" y="215161"/>
                    <a:pt x="239265" y="215579"/>
                    <a:pt x="240154" y="216050"/>
                  </a:cubicBezTo>
                  <a:cubicBezTo>
                    <a:pt x="240154" y="204965"/>
                    <a:pt x="240154" y="194142"/>
                    <a:pt x="240154" y="183423"/>
                  </a:cubicBezTo>
                  <a:cubicBezTo>
                    <a:pt x="226925" y="183423"/>
                    <a:pt x="213958" y="183423"/>
                    <a:pt x="200886" y="183423"/>
                  </a:cubicBezTo>
                  <a:cubicBezTo>
                    <a:pt x="207631" y="205645"/>
                    <a:pt x="203292" y="222638"/>
                    <a:pt x="187972" y="234402"/>
                  </a:cubicBezTo>
                  <a:cubicBezTo>
                    <a:pt x="174168" y="245017"/>
                    <a:pt x="155083" y="245906"/>
                    <a:pt x="140286" y="236546"/>
                  </a:cubicBezTo>
                  <a:cubicBezTo>
                    <a:pt x="132913" y="231893"/>
                    <a:pt x="127476" y="225514"/>
                    <a:pt x="124077" y="217514"/>
                  </a:cubicBezTo>
                  <a:cubicBezTo>
                    <a:pt x="119267" y="206168"/>
                    <a:pt x="119685" y="194769"/>
                    <a:pt x="124495" y="183370"/>
                  </a:cubicBezTo>
                  <a:cubicBezTo>
                    <a:pt x="111110" y="183370"/>
                    <a:pt x="98090" y="183370"/>
                    <a:pt x="84757" y="183370"/>
                  </a:cubicBezTo>
                  <a:cubicBezTo>
                    <a:pt x="84757" y="185096"/>
                    <a:pt x="84757" y="186560"/>
                    <a:pt x="84757" y="188024"/>
                  </a:cubicBezTo>
                  <a:cubicBezTo>
                    <a:pt x="84757" y="202873"/>
                    <a:pt x="84705" y="217671"/>
                    <a:pt x="84757" y="232520"/>
                  </a:cubicBezTo>
                  <a:cubicBezTo>
                    <a:pt x="84757" y="235448"/>
                    <a:pt x="84287" y="238063"/>
                    <a:pt x="81411" y="239474"/>
                  </a:cubicBezTo>
                  <a:cubicBezTo>
                    <a:pt x="78587" y="240886"/>
                    <a:pt x="76130" y="239997"/>
                    <a:pt x="73881" y="237958"/>
                  </a:cubicBezTo>
                  <a:cubicBezTo>
                    <a:pt x="73149" y="237278"/>
                    <a:pt x="72313" y="236703"/>
                    <a:pt x="71476" y="236180"/>
                  </a:cubicBezTo>
                  <a:cubicBezTo>
                    <a:pt x="61646" y="229906"/>
                    <a:pt x="51346" y="229122"/>
                    <a:pt x="40993" y="234507"/>
                  </a:cubicBezTo>
                  <a:cubicBezTo>
                    <a:pt x="30640" y="239893"/>
                    <a:pt x="25098" y="248834"/>
                    <a:pt x="24941" y="260494"/>
                  </a:cubicBezTo>
                  <a:cubicBezTo>
                    <a:pt x="24784" y="272781"/>
                    <a:pt x="30483" y="282193"/>
                    <a:pt x="41464" y="287683"/>
                  </a:cubicBezTo>
                  <a:cubicBezTo>
                    <a:pt x="52601" y="293225"/>
                    <a:pt x="63476" y="291866"/>
                    <a:pt x="73411" y="284337"/>
                  </a:cubicBezTo>
                  <a:cubicBezTo>
                    <a:pt x="75816" y="282507"/>
                    <a:pt x="78169" y="280990"/>
                    <a:pt x="81202" y="282402"/>
                  </a:cubicBezTo>
                  <a:cubicBezTo>
                    <a:pt x="84496" y="283918"/>
                    <a:pt x="84757" y="286846"/>
                    <a:pt x="84705" y="289984"/>
                  </a:cubicBezTo>
                  <a:cubicBezTo>
                    <a:pt x="84653" y="302689"/>
                    <a:pt x="84705" y="315395"/>
                    <a:pt x="84705" y="328153"/>
                  </a:cubicBezTo>
                  <a:cubicBezTo>
                    <a:pt x="84705" y="331604"/>
                    <a:pt x="84705" y="335055"/>
                    <a:pt x="84705" y="338663"/>
                  </a:cubicBezTo>
                  <a:cubicBezTo>
                    <a:pt x="98090" y="338663"/>
                    <a:pt x="111110" y="338663"/>
                    <a:pt x="124234" y="338663"/>
                  </a:cubicBezTo>
                  <a:cubicBezTo>
                    <a:pt x="116914" y="318637"/>
                    <a:pt x="120208" y="301121"/>
                    <a:pt x="137044" y="287840"/>
                  </a:cubicBezTo>
                  <a:cubicBezTo>
                    <a:pt x="151057" y="276807"/>
                    <a:pt x="167161" y="275395"/>
                    <a:pt x="182586" y="284389"/>
                  </a:cubicBezTo>
                  <a:cubicBezTo>
                    <a:pt x="203867" y="296833"/>
                    <a:pt x="208520" y="315918"/>
                    <a:pt x="200886" y="338663"/>
                  </a:cubicBezTo>
                  <a:cubicBezTo>
                    <a:pt x="214115" y="338506"/>
                    <a:pt x="227082" y="338506"/>
                    <a:pt x="240363" y="3385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2499198" y="6500819"/>
              <a:ext cx="71777" cy="125750"/>
            </a:xfrm>
            <a:custGeom>
              <a:avLst/>
              <a:gdLst/>
              <a:ahLst/>
              <a:cxnLst/>
              <a:rect l="l" t="t" r="r" b="b"/>
              <a:pathLst>
                <a:path w="71777" h="125750" extrusionOk="0">
                  <a:moveTo>
                    <a:pt x="59779" y="0"/>
                  </a:moveTo>
                  <a:cubicBezTo>
                    <a:pt x="64015" y="0"/>
                    <a:pt x="67675" y="0"/>
                    <a:pt x="71596" y="0"/>
                  </a:cubicBezTo>
                  <a:cubicBezTo>
                    <a:pt x="71596" y="7216"/>
                    <a:pt x="72067" y="14327"/>
                    <a:pt x="71492" y="21333"/>
                  </a:cubicBezTo>
                  <a:cubicBezTo>
                    <a:pt x="70812" y="29176"/>
                    <a:pt x="65008" y="34771"/>
                    <a:pt x="56590" y="36444"/>
                  </a:cubicBezTo>
                  <a:cubicBezTo>
                    <a:pt x="39858" y="39790"/>
                    <a:pt x="26839" y="48470"/>
                    <a:pt x="18734" y="63476"/>
                  </a:cubicBezTo>
                  <a:cubicBezTo>
                    <a:pt x="9166" y="81149"/>
                    <a:pt x="9584" y="98979"/>
                    <a:pt x="19257" y="116600"/>
                  </a:cubicBezTo>
                  <a:cubicBezTo>
                    <a:pt x="19675" y="117384"/>
                    <a:pt x="20094" y="118116"/>
                    <a:pt x="20721" y="119267"/>
                  </a:cubicBezTo>
                  <a:cubicBezTo>
                    <a:pt x="17532" y="121358"/>
                    <a:pt x="14342" y="123450"/>
                    <a:pt x="10943" y="125750"/>
                  </a:cubicBezTo>
                  <a:cubicBezTo>
                    <a:pt x="5453" y="117750"/>
                    <a:pt x="2107" y="109123"/>
                    <a:pt x="748" y="99816"/>
                  </a:cubicBezTo>
                  <a:cubicBezTo>
                    <a:pt x="-4429" y="64208"/>
                    <a:pt x="17741" y="32575"/>
                    <a:pt x="52930" y="25045"/>
                  </a:cubicBezTo>
                  <a:cubicBezTo>
                    <a:pt x="58420" y="23895"/>
                    <a:pt x="59727" y="22222"/>
                    <a:pt x="59727" y="16627"/>
                  </a:cubicBezTo>
                  <a:cubicBezTo>
                    <a:pt x="59779" y="11189"/>
                    <a:pt x="59779" y="5699"/>
                    <a:pt x="59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2791340" y="6358756"/>
              <a:ext cx="54842" cy="116547"/>
            </a:xfrm>
            <a:custGeom>
              <a:avLst/>
              <a:gdLst/>
              <a:ahLst/>
              <a:cxnLst/>
              <a:rect l="l" t="t" r="r" b="b"/>
              <a:pathLst>
                <a:path w="54842" h="116547" extrusionOk="0">
                  <a:moveTo>
                    <a:pt x="0" y="11033"/>
                  </a:moveTo>
                  <a:cubicBezTo>
                    <a:pt x="732" y="7216"/>
                    <a:pt x="1464" y="3608"/>
                    <a:pt x="2144" y="0"/>
                  </a:cubicBezTo>
                  <a:cubicBezTo>
                    <a:pt x="21385" y="366"/>
                    <a:pt x="45124" y="21961"/>
                    <a:pt x="52130" y="45281"/>
                  </a:cubicBezTo>
                  <a:cubicBezTo>
                    <a:pt x="60025" y="71581"/>
                    <a:pt x="50248" y="101489"/>
                    <a:pt x="28496" y="116548"/>
                  </a:cubicBezTo>
                  <a:cubicBezTo>
                    <a:pt x="26248" y="113567"/>
                    <a:pt x="23947" y="110535"/>
                    <a:pt x="21595" y="107345"/>
                  </a:cubicBezTo>
                  <a:cubicBezTo>
                    <a:pt x="38797" y="92705"/>
                    <a:pt x="46483" y="74561"/>
                    <a:pt x="41464" y="52392"/>
                  </a:cubicBezTo>
                  <a:cubicBezTo>
                    <a:pt x="36496" y="30379"/>
                    <a:pt x="22013" y="17150"/>
                    <a:pt x="0" y="11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2516572" y="6627092"/>
              <a:ext cx="15999" cy="15999"/>
            </a:xfrm>
            <a:custGeom>
              <a:avLst/>
              <a:gdLst/>
              <a:ahLst/>
              <a:cxnLst/>
              <a:rect l="l" t="t" r="r" b="b"/>
              <a:pathLst>
                <a:path w="15999" h="15999" extrusionOk="0">
                  <a:moveTo>
                    <a:pt x="0" y="8209"/>
                  </a:moveTo>
                  <a:cubicBezTo>
                    <a:pt x="3242" y="5229"/>
                    <a:pt x="6065" y="2614"/>
                    <a:pt x="8889" y="0"/>
                  </a:cubicBezTo>
                  <a:cubicBezTo>
                    <a:pt x="11346" y="2196"/>
                    <a:pt x="13490" y="4183"/>
                    <a:pt x="16000" y="6484"/>
                  </a:cubicBezTo>
                  <a:cubicBezTo>
                    <a:pt x="13699" y="9516"/>
                    <a:pt x="11451" y="12549"/>
                    <a:pt x="8836" y="16000"/>
                  </a:cubicBezTo>
                  <a:cubicBezTo>
                    <a:pt x="5908" y="13438"/>
                    <a:pt x="3190" y="11033"/>
                    <a:pt x="0" y="82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7" name="Google Shape;907;p8"/>
          <p:cNvGrpSpPr/>
          <p:nvPr/>
        </p:nvGrpSpPr>
        <p:grpSpPr>
          <a:xfrm>
            <a:off x="8360775" y="6348026"/>
            <a:ext cx="346443" cy="346144"/>
            <a:chOff x="6401236" y="6334616"/>
            <a:chExt cx="346443" cy="346144"/>
          </a:xfrm>
        </p:grpSpPr>
        <p:sp>
          <p:nvSpPr>
            <p:cNvPr id="908" name="Google Shape;908;p8"/>
            <p:cNvSpPr/>
            <p:nvPr/>
          </p:nvSpPr>
          <p:spPr>
            <a:xfrm>
              <a:off x="6401236" y="6334616"/>
              <a:ext cx="346443" cy="346144"/>
            </a:xfrm>
            <a:custGeom>
              <a:avLst/>
              <a:gdLst/>
              <a:ahLst/>
              <a:cxnLst/>
              <a:rect l="l" t="t" r="r" b="b"/>
              <a:pathLst>
                <a:path w="346443" h="346144" extrusionOk="0">
                  <a:moveTo>
                    <a:pt x="0" y="155947"/>
                  </a:moveTo>
                  <a:cubicBezTo>
                    <a:pt x="3696" y="155999"/>
                    <a:pt x="7443" y="155999"/>
                    <a:pt x="11139" y="156051"/>
                  </a:cubicBezTo>
                  <a:cubicBezTo>
                    <a:pt x="14210" y="156103"/>
                    <a:pt x="16344" y="154698"/>
                    <a:pt x="17489" y="151939"/>
                  </a:cubicBezTo>
                  <a:cubicBezTo>
                    <a:pt x="18635" y="149129"/>
                    <a:pt x="17958" y="146630"/>
                    <a:pt x="15876" y="144496"/>
                  </a:cubicBezTo>
                  <a:cubicBezTo>
                    <a:pt x="13325" y="141945"/>
                    <a:pt x="10671" y="139499"/>
                    <a:pt x="8224" y="137209"/>
                  </a:cubicBezTo>
                  <a:cubicBezTo>
                    <a:pt x="21549" y="123883"/>
                    <a:pt x="34614" y="110870"/>
                    <a:pt x="48044" y="97389"/>
                  </a:cubicBezTo>
                  <a:cubicBezTo>
                    <a:pt x="50178" y="99627"/>
                    <a:pt x="52572" y="102126"/>
                    <a:pt x="54967" y="104624"/>
                  </a:cubicBezTo>
                  <a:cubicBezTo>
                    <a:pt x="57205" y="106967"/>
                    <a:pt x="59755" y="108008"/>
                    <a:pt x="62879" y="106602"/>
                  </a:cubicBezTo>
                  <a:cubicBezTo>
                    <a:pt x="65950" y="105249"/>
                    <a:pt x="67095" y="102802"/>
                    <a:pt x="66991" y="99523"/>
                  </a:cubicBezTo>
                  <a:cubicBezTo>
                    <a:pt x="66887" y="96192"/>
                    <a:pt x="66991" y="92808"/>
                    <a:pt x="66991" y="89269"/>
                  </a:cubicBezTo>
                  <a:cubicBezTo>
                    <a:pt x="85729" y="89269"/>
                    <a:pt x="104156" y="89269"/>
                    <a:pt x="122946" y="89269"/>
                  </a:cubicBezTo>
                  <a:cubicBezTo>
                    <a:pt x="122946" y="92913"/>
                    <a:pt x="122998" y="96400"/>
                    <a:pt x="122946" y="99835"/>
                  </a:cubicBezTo>
                  <a:cubicBezTo>
                    <a:pt x="122894" y="102959"/>
                    <a:pt x="124039" y="105353"/>
                    <a:pt x="127006" y="106602"/>
                  </a:cubicBezTo>
                  <a:cubicBezTo>
                    <a:pt x="129973" y="107851"/>
                    <a:pt x="132524" y="107071"/>
                    <a:pt x="134710" y="104832"/>
                  </a:cubicBezTo>
                  <a:cubicBezTo>
                    <a:pt x="137156" y="102334"/>
                    <a:pt x="139551" y="99783"/>
                    <a:pt x="142049" y="97181"/>
                  </a:cubicBezTo>
                  <a:cubicBezTo>
                    <a:pt x="143194" y="98014"/>
                    <a:pt x="144027" y="98690"/>
                    <a:pt x="145329" y="99679"/>
                  </a:cubicBezTo>
                  <a:cubicBezTo>
                    <a:pt x="145329" y="92184"/>
                    <a:pt x="145329" y="85261"/>
                    <a:pt x="145329" y="77974"/>
                  </a:cubicBezTo>
                  <a:cubicBezTo>
                    <a:pt x="148139" y="77974"/>
                    <a:pt x="150586" y="77974"/>
                    <a:pt x="153032" y="77974"/>
                  </a:cubicBezTo>
                  <a:cubicBezTo>
                    <a:pt x="160111" y="77922"/>
                    <a:pt x="165525" y="75007"/>
                    <a:pt x="168335" y="68344"/>
                  </a:cubicBezTo>
                  <a:cubicBezTo>
                    <a:pt x="171146" y="61577"/>
                    <a:pt x="169585" y="55539"/>
                    <a:pt x="164379" y="50438"/>
                  </a:cubicBezTo>
                  <a:cubicBezTo>
                    <a:pt x="162610" y="48721"/>
                    <a:pt x="160684" y="47159"/>
                    <a:pt x="159018" y="45649"/>
                  </a:cubicBezTo>
                  <a:cubicBezTo>
                    <a:pt x="169897" y="34823"/>
                    <a:pt x="180359" y="24464"/>
                    <a:pt x="191446" y="13429"/>
                  </a:cubicBezTo>
                  <a:cubicBezTo>
                    <a:pt x="192748" y="14939"/>
                    <a:pt x="194205" y="16969"/>
                    <a:pt x="195923" y="18739"/>
                  </a:cubicBezTo>
                  <a:cubicBezTo>
                    <a:pt x="201284" y="24152"/>
                    <a:pt x="207478" y="25610"/>
                    <a:pt x="213777" y="22851"/>
                  </a:cubicBezTo>
                  <a:cubicBezTo>
                    <a:pt x="220491" y="19884"/>
                    <a:pt x="223666" y="14627"/>
                    <a:pt x="223458" y="7287"/>
                  </a:cubicBezTo>
                  <a:cubicBezTo>
                    <a:pt x="223406" y="4945"/>
                    <a:pt x="223458" y="2603"/>
                    <a:pt x="223458" y="0"/>
                  </a:cubicBezTo>
                  <a:cubicBezTo>
                    <a:pt x="238397" y="0"/>
                    <a:pt x="253076" y="0"/>
                    <a:pt x="268171" y="0"/>
                  </a:cubicBezTo>
                  <a:cubicBezTo>
                    <a:pt x="268171" y="2498"/>
                    <a:pt x="268171" y="4945"/>
                    <a:pt x="268171" y="7391"/>
                  </a:cubicBezTo>
                  <a:cubicBezTo>
                    <a:pt x="268223" y="14575"/>
                    <a:pt x="271138" y="20092"/>
                    <a:pt x="278008" y="22851"/>
                  </a:cubicBezTo>
                  <a:cubicBezTo>
                    <a:pt x="284827" y="25610"/>
                    <a:pt x="290813" y="23892"/>
                    <a:pt x="295862" y="18739"/>
                  </a:cubicBezTo>
                  <a:cubicBezTo>
                    <a:pt x="297528" y="17073"/>
                    <a:pt x="299089" y="15303"/>
                    <a:pt x="300391" y="13950"/>
                  </a:cubicBezTo>
                  <a:cubicBezTo>
                    <a:pt x="311061" y="24621"/>
                    <a:pt x="321472" y="35031"/>
                    <a:pt x="332351" y="45858"/>
                  </a:cubicBezTo>
                  <a:cubicBezTo>
                    <a:pt x="330841" y="47263"/>
                    <a:pt x="328811" y="48981"/>
                    <a:pt x="326937" y="50907"/>
                  </a:cubicBezTo>
                  <a:cubicBezTo>
                    <a:pt x="322148" y="55800"/>
                    <a:pt x="320691" y="61525"/>
                    <a:pt x="323241" y="67980"/>
                  </a:cubicBezTo>
                  <a:cubicBezTo>
                    <a:pt x="325792" y="74382"/>
                    <a:pt x="330737" y="77661"/>
                    <a:pt x="337556" y="78026"/>
                  </a:cubicBezTo>
                  <a:cubicBezTo>
                    <a:pt x="340366" y="78182"/>
                    <a:pt x="343177" y="78026"/>
                    <a:pt x="346196" y="78026"/>
                  </a:cubicBezTo>
                  <a:cubicBezTo>
                    <a:pt x="346196" y="92965"/>
                    <a:pt x="346196" y="107643"/>
                    <a:pt x="346196" y="122790"/>
                  </a:cubicBezTo>
                  <a:cubicBezTo>
                    <a:pt x="343438" y="122790"/>
                    <a:pt x="340783" y="122790"/>
                    <a:pt x="338076" y="122790"/>
                  </a:cubicBezTo>
                  <a:cubicBezTo>
                    <a:pt x="331049" y="122842"/>
                    <a:pt x="325948" y="126017"/>
                    <a:pt x="323293" y="132524"/>
                  </a:cubicBezTo>
                  <a:cubicBezTo>
                    <a:pt x="320639" y="139030"/>
                    <a:pt x="322044" y="144912"/>
                    <a:pt x="326989" y="149857"/>
                  </a:cubicBezTo>
                  <a:cubicBezTo>
                    <a:pt x="328811" y="151679"/>
                    <a:pt x="330789" y="153345"/>
                    <a:pt x="333392" y="155739"/>
                  </a:cubicBezTo>
                  <a:cubicBezTo>
                    <a:pt x="329175" y="159643"/>
                    <a:pt x="325376" y="163183"/>
                    <a:pt x="321576" y="166670"/>
                  </a:cubicBezTo>
                  <a:cubicBezTo>
                    <a:pt x="321732" y="166930"/>
                    <a:pt x="321888" y="167190"/>
                    <a:pt x="321992" y="167451"/>
                  </a:cubicBezTo>
                  <a:cubicBezTo>
                    <a:pt x="326104" y="167451"/>
                    <a:pt x="330216" y="167399"/>
                    <a:pt x="334381" y="167451"/>
                  </a:cubicBezTo>
                  <a:cubicBezTo>
                    <a:pt x="341876" y="167555"/>
                    <a:pt x="346404" y="171979"/>
                    <a:pt x="346404" y="179475"/>
                  </a:cubicBezTo>
                  <a:cubicBezTo>
                    <a:pt x="346457" y="204928"/>
                    <a:pt x="346457" y="230433"/>
                    <a:pt x="346404" y="255887"/>
                  </a:cubicBezTo>
                  <a:cubicBezTo>
                    <a:pt x="346404" y="263382"/>
                    <a:pt x="341928" y="267859"/>
                    <a:pt x="334381" y="267911"/>
                  </a:cubicBezTo>
                  <a:cubicBezTo>
                    <a:pt x="320170" y="267963"/>
                    <a:pt x="305960" y="267859"/>
                    <a:pt x="291750" y="267963"/>
                  </a:cubicBezTo>
                  <a:cubicBezTo>
                    <a:pt x="286649" y="268015"/>
                    <a:pt x="282901" y="265881"/>
                    <a:pt x="280195" y="261456"/>
                  </a:cubicBezTo>
                  <a:cubicBezTo>
                    <a:pt x="265932" y="270670"/>
                    <a:pt x="250473" y="276239"/>
                    <a:pt x="233504" y="278321"/>
                  </a:cubicBezTo>
                  <a:cubicBezTo>
                    <a:pt x="235014" y="283110"/>
                    <a:pt x="235066" y="287638"/>
                    <a:pt x="232932" y="291959"/>
                  </a:cubicBezTo>
                  <a:cubicBezTo>
                    <a:pt x="230745" y="296331"/>
                    <a:pt x="227206" y="299142"/>
                    <a:pt x="222521" y="300808"/>
                  </a:cubicBezTo>
                  <a:cubicBezTo>
                    <a:pt x="224291" y="307626"/>
                    <a:pt x="223562" y="313820"/>
                    <a:pt x="218409" y="319026"/>
                  </a:cubicBezTo>
                  <a:cubicBezTo>
                    <a:pt x="213360" y="324127"/>
                    <a:pt x="206906" y="324023"/>
                    <a:pt x="200399" y="323867"/>
                  </a:cubicBezTo>
                  <a:cubicBezTo>
                    <a:pt x="202585" y="333965"/>
                    <a:pt x="198994" y="342449"/>
                    <a:pt x="187386" y="346145"/>
                  </a:cubicBezTo>
                  <a:cubicBezTo>
                    <a:pt x="163911" y="346145"/>
                    <a:pt x="140488" y="346145"/>
                    <a:pt x="117012" y="346145"/>
                  </a:cubicBezTo>
                  <a:cubicBezTo>
                    <a:pt x="110506" y="344948"/>
                    <a:pt x="103947" y="344011"/>
                    <a:pt x="97545" y="342449"/>
                  </a:cubicBezTo>
                  <a:cubicBezTo>
                    <a:pt x="86354" y="339690"/>
                    <a:pt x="75996" y="334797"/>
                    <a:pt x="66314" y="328603"/>
                  </a:cubicBezTo>
                  <a:cubicBezTo>
                    <a:pt x="61577" y="334329"/>
                    <a:pt x="60328" y="334954"/>
                    <a:pt x="52937" y="334954"/>
                  </a:cubicBezTo>
                  <a:cubicBezTo>
                    <a:pt x="40080" y="334954"/>
                    <a:pt x="27275" y="334745"/>
                    <a:pt x="14470" y="335058"/>
                  </a:cubicBezTo>
                  <a:cubicBezTo>
                    <a:pt x="7600" y="335214"/>
                    <a:pt x="2655" y="333080"/>
                    <a:pt x="0" y="326573"/>
                  </a:cubicBezTo>
                  <a:cubicBezTo>
                    <a:pt x="0" y="298621"/>
                    <a:pt x="0" y="270670"/>
                    <a:pt x="0" y="242666"/>
                  </a:cubicBezTo>
                  <a:cubicBezTo>
                    <a:pt x="2134" y="238241"/>
                    <a:pt x="5205" y="235014"/>
                    <a:pt x="10567" y="234337"/>
                  </a:cubicBezTo>
                  <a:cubicBezTo>
                    <a:pt x="9630" y="233192"/>
                    <a:pt x="8953" y="232359"/>
                    <a:pt x="8068" y="231266"/>
                  </a:cubicBezTo>
                  <a:cubicBezTo>
                    <a:pt x="10775" y="228664"/>
                    <a:pt x="13377" y="226217"/>
                    <a:pt x="15928" y="223667"/>
                  </a:cubicBezTo>
                  <a:cubicBezTo>
                    <a:pt x="18010" y="221585"/>
                    <a:pt x="18739" y="219034"/>
                    <a:pt x="17489" y="216223"/>
                  </a:cubicBezTo>
                  <a:cubicBezTo>
                    <a:pt x="16292" y="213465"/>
                    <a:pt x="14158" y="212059"/>
                    <a:pt x="11139" y="212111"/>
                  </a:cubicBezTo>
                  <a:cubicBezTo>
                    <a:pt x="7443" y="212163"/>
                    <a:pt x="3696" y="212163"/>
                    <a:pt x="0" y="212215"/>
                  </a:cubicBezTo>
                  <a:cubicBezTo>
                    <a:pt x="0" y="193373"/>
                    <a:pt x="0" y="174634"/>
                    <a:pt x="0" y="155947"/>
                  </a:cubicBezTo>
                  <a:close/>
                  <a:moveTo>
                    <a:pt x="134137" y="290137"/>
                  </a:moveTo>
                  <a:cubicBezTo>
                    <a:pt x="135751" y="290137"/>
                    <a:pt x="137052" y="290137"/>
                    <a:pt x="138406" y="290137"/>
                  </a:cubicBezTo>
                  <a:cubicBezTo>
                    <a:pt x="164015" y="290137"/>
                    <a:pt x="189573" y="290137"/>
                    <a:pt x="215182" y="290137"/>
                  </a:cubicBezTo>
                  <a:cubicBezTo>
                    <a:pt x="216431" y="290137"/>
                    <a:pt x="217680" y="290189"/>
                    <a:pt x="218878" y="289981"/>
                  </a:cubicBezTo>
                  <a:cubicBezTo>
                    <a:pt x="221688" y="289460"/>
                    <a:pt x="223198" y="287638"/>
                    <a:pt x="223354" y="284828"/>
                  </a:cubicBezTo>
                  <a:cubicBezTo>
                    <a:pt x="223458" y="281809"/>
                    <a:pt x="221845" y="279935"/>
                    <a:pt x="219034" y="279206"/>
                  </a:cubicBezTo>
                  <a:cubicBezTo>
                    <a:pt x="217993" y="278946"/>
                    <a:pt x="216796" y="279102"/>
                    <a:pt x="215650" y="279102"/>
                  </a:cubicBezTo>
                  <a:cubicBezTo>
                    <a:pt x="189833" y="279102"/>
                    <a:pt x="164015" y="279102"/>
                    <a:pt x="138197" y="279102"/>
                  </a:cubicBezTo>
                  <a:cubicBezTo>
                    <a:pt x="136896" y="279102"/>
                    <a:pt x="135595" y="279102"/>
                    <a:pt x="134241" y="279102"/>
                  </a:cubicBezTo>
                  <a:cubicBezTo>
                    <a:pt x="134241" y="275146"/>
                    <a:pt x="134241" y="271711"/>
                    <a:pt x="134241" y="267859"/>
                  </a:cubicBezTo>
                  <a:cubicBezTo>
                    <a:pt x="135751" y="267859"/>
                    <a:pt x="137052" y="267859"/>
                    <a:pt x="138354" y="267859"/>
                  </a:cubicBezTo>
                  <a:cubicBezTo>
                    <a:pt x="160111" y="267859"/>
                    <a:pt x="181869" y="267859"/>
                    <a:pt x="203626" y="267859"/>
                  </a:cubicBezTo>
                  <a:cubicBezTo>
                    <a:pt x="204980" y="267859"/>
                    <a:pt x="206333" y="267911"/>
                    <a:pt x="207687" y="267703"/>
                  </a:cubicBezTo>
                  <a:cubicBezTo>
                    <a:pt x="210653" y="267182"/>
                    <a:pt x="212267" y="265152"/>
                    <a:pt x="212267" y="262289"/>
                  </a:cubicBezTo>
                  <a:cubicBezTo>
                    <a:pt x="212267" y="259374"/>
                    <a:pt x="210549" y="257448"/>
                    <a:pt x="207634" y="256876"/>
                  </a:cubicBezTo>
                  <a:cubicBezTo>
                    <a:pt x="206541" y="256668"/>
                    <a:pt x="205396" y="256772"/>
                    <a:pt x="204251" y="256772"/>
                  </a:cubicBezTo>
                  <a:cubicBezTo>
                    <a:pt x="182285" y="256772"/>
                    <a:pt x="160267" y="256772"/>
                    <a:pt x="138302" y="256772"/>
                  </a:cubicBezTo>
                  <a:cubicBezTo>
                    <a:pt x="137000" y="256772"/>
                    <a:pt x="135699" y="256772"/>
                    <a:pt x="134346" y="256772"/>
                  </a:cubicBezTo>
                  <a:cubicBezTo>
                    <a:pt x="134346" y="252816"/>
                    <a:pt x="134346" y="249276"/>
                    <a:pt x="134346" y="245476"/>
                  </a:cubicBezTo>
                  <a:cubicBezTo>
                    <a:pt x="135855" y="245476"/>
                    <a:pt x="137052" y="245476"/>
                    <a:pt x="138302" y="245476"/>
                  </a:cubicBezTo>
                  <a:cubicBezTo>
                    <a:pt x="144496" y="245476"/>
                    <a:pt x="150690" y="245581"/>
                    <a:pt x="156884" y="245424"/>
                  </a:cubicBezTo>
                  <a:cubicBezTo>
                    <a:pt x="163078" y="245268"/>
                    <a:pt x="167451" y="240584"/>
                    <a:pt x="167242" y="234702"/>
                  </a:cubicBezTo>
                  <a:cubicBezTo>
                    <a:pt x="150482" y="234702"/>
                    <a:pt x="133617" y="234025"/>
                    <a:pt x="116908" y="234858"/>
                  </a:cubicBezTo>
                  <a:cubicBezTo>
                    <a:pt x="99575" y="235743"/>
                    <a:pt x="83803" y="242145"/>
                    <a:pt x="69541" y="252087"/>
                  </a:cubicBezTo>
                  <a:cubicBezTo>
                    <a:pt x="67719" y="253388"/>
                    <a:pt x="66939" y="254742"/>
                    <a:pt x="66939" y="257084"/>
                  </a:cubicBezTo>
                  <a:cubicBezTo>
                    <a:pt x="67043" y="275562"/>
                    <a:pt x="66939" y="294041"/>
                    <a:pt x="67095" y="312571"/>
                  </a:cubicBezTo>
                  <a:cubicBezTo>
                    <a:pt x="67095" y="313977"/>
                    <a:pt x="67928" y="315903"/>
                    <a:pt x="69021" y="316683"/>
                  </a:cubicBezTo>
                  <a:cubicBezTo>
                    <a:pt x="83907" y="327458"/>
                    <a:pt x="100512" y="333913"/>
                    <a:pt x="118834" y="334589"/>
                  </a:cubicBezTo>
                  <a:cubicBezTo>
                    <a:pt x="136844" y="335266"/>
                    <a:pt x="154906" y="334901"/>
                    <a:pt x="172968" y="334954"/>
                  </a:cubicBezTo>
                  <a:cubicBezTo>
                    <a:pt x="176560" y="334954"/>
                    <a:pt x="180203" y="335266"/>
                    <a:pt x="183795" y="334797"/>
                  </a:cubicBezTo>
                  <a:cubicBezTo>
                    <a:pt x="185669" y="334589"/>
                    <a:pt x="188063" y="333496"/>
                    <a:pt x="189104" y="331987"/>
                  </a:cubicBezTo>
                  <a:cubicBezTo>
                    <a:pt x="191759" y="328239"/>
                    <a:pt x="188584" y="323814"/>
                    <a:pt x="183430" y="323814"/>
                  </a:cubicBezTo>
                  <a:cubicBezTo>
                    <a:pt x="168231" y="323762"/>
                    <a:pt x="152980" y="323814"/>
                    <a:pt x="137781" y="323814"/>
                  </a:cubicBezTo>
                  <a:cubicBezTo>
                    <a:pt x="136584" y="323814"/>
                    <a:pt x="135439" y="323814"/>
                    <a:pt x="134294" y="323814"/>
                  </a:cubicBezTo>
                  <a:cubicBezTo>
                    <a:pt x="134294" y="319806"/>
                    <a:pt x="134294" y="316371"/>
                    <a:pt x="134294" y="312623"/>
                  </a:cubicBezTo>
                  <a:cubicBezTo>
                    <a:pt x="135855" y="312623"/>
                    <a:pt x="137156" y="312623"/>
                    <a:pt x="138510" y="312623"/>
                  </a:cubicBezTo>
                  <a:cubicBezTo>
                    <a:pt x="160267" y="312623"/>
                    <a:pt x="182025" y="312623"/>
                    <a:pt x="203783" y="312623"/>
                  </a:cubicBezTo>
                  <a:cubicBezTo>
                    <a:pt x="205136" y="312623"/>
                    <a:pt x="206489" y="312623"/>
                    <a:pt x="207843" y="312415"/>
                  </a:cubicBezTo>
                  <a:cubicBezTo>
                    <a:pt x="210706" y="311895"/>
                    <a:pt x="212215" y="309917"/>
                    <a:pt x="212267" y="307210"/>
                  </a:cubicBezTo>
                  <a:cubicBezTo>
                    <a:pt x="212371" y="304295"/>
                    <a:pt x="210706" y="302317"/>
                    <a:pt x="207843" y="301640"/>
                  </a:cubicBezTo>
                  <a:cubicBezTo>
                    <a:pt x="206750" y="301380"/>
                    <a:pt x="205604" y="301484"/>
                    <a:pt x="204459" y="301484"/>
                  </a:cubicBezTo>
                  <a:cubicBezTo>
                    <a:pt x="182337" y="301484"/>
                    <a:pt x="160267" y="301484"/>
                    <a:pt x="138145" y="301484"/>
                  </a:cubicBezTo>
                  <a:cubicBezTo>
                    <a:pt x="136844" y="301484"/>
                    <a:pt x="135543" y="301484"/>
                    <a:pt x="134137" y="301484"/>
                  </a:cubicBezTo>
                  <a:cubicBezTo>
                    <a:pt x="134137" y="297476"/>
                    <a:pt x="134137" y="294093"/>
                    <a:pt x="134137" y="290137"/>
                  </a:cubicBezTo>
                  <a:close/>
                  <a:moveTo>
                    <a:pt x="174842" y="155791"/>
                  </a:moveTo>
                  <a:cubicBezTo>
                    <a:pt x="175414" y="156103"/>
                    <a:pt x="175675" y="156416"/>
                    <a:pt x="175987" y="156416"/>
                  </a:cubicBezTo>
                  <a:cubicBezTo>
                    <a:pt x="190614" y="156312"/>
                    <a:pt x="205292" y="156103"/>
                    <a:pt x="219919" y="156051"/>
                  </a:cubicBezTo>
                  <a:cubicBezTo>
                    <a:pt x="241052" y="156051"/>
                    <a:pt x="260623" y="161465"/>
                    <a:pt x="278581" y="172708"/>
                  </a:cubicBezTo>
                  <a:cubicBezTo>
                    <a:pt x="279102" y="173020"/>
                    <a:pt x="279726" y="173281"/>
                    <a:pt x="280403" y="173593"/>
                  </a:cubicBezTo>
                  <a:cubicBezTo>
                    <a:pt x="283162" y="168648"/>
                    <a:pt x="287378" y="166982"/>
                    <a:pt x="292687" y="167295"/>
                  </a:cubicBezTo>
                  <a:cubicBezTo>
                    <a:pt x="296070" y="167451"/>
                    <a:pt x="299454" y="167347"/>
                    <a:pt x="302837" y="167295"/>
                  </a:cubicBezTo>
                  <a:cubicBezTo>
                    <a:pt x="303826" y="167295"/>
                    <a:pt x="305075" y="167243"/>
                    <a:pt x="305700" y="166670"/>
                  </a:cubicBezTo>
                  <a:cubicBezTo>
                    <a:pt x="309552" y="163078"/>
                    <a:pt x="313247" y="159331"/>
                    <a:pt x="316891" y="155739"/>
                  </a:cubicBezTo>
                  <a:cubicBezTo>
                    <a:pt x="304815" y="136063"/>
                    <a:pt x="311842" y="117689"/>
                    <a:pt x="333287" y="111703"/>
                  </a:cubicBezTo>
                  <a:cubicBezTo>
                    <a:pt x="334068" y="111495"/>
                    <a:pt x="335109" y="110298"/>
                    <a:pt x="335109" y="109517"/>
                  </a:cubicBezTo>
                  <a:cubicBezTo>
                    <a:pt x="335265" y="102802"/>
                    <a:pt x="335213" y="96036"/>
                    <a:pt x="335213" y="89061"/>
                  </a:cubicBezTo>
                  <a:cubicBezTo>
                    <a:pt x="324647" y="87447"/>
                    <a:pt x="316943" y="82190"/>
                    <a:pt x="312935" y="72352"/>
                  </a:cubicBezTo>
                  <a:cubicBezTo>
                    <a:pt x="308979" y="62566"/>
                    <a:pt x="310593" y="53405"/>
                    <a:pt x="316371" y="45597"/>
                  </a:cubicBezTo>
                  <a:cubicBezTo>
                    <a:pt x="310905" y="40132"/>
                    <a:pt x="305700" y="34927"/>
                    <a:pt x="300443" y="29617"/>
                  </a:cubicBezTo>
                  <a:cubicBezTo>
                    <a:pt x="292427" y="35499"/>
                    <a:pt x="283370" y="37061"/>
                    <a:pt x="273688" y="33105"/>
                  </a:cubicBezTo>
                  <a:cubicBezTo>
                    <a:pt x="263902" y="29097"/>
                    <a:pt x="258645" y="21393"/>
                    <a:pt x="256927" y="10879"/>
                  </a:cubicBezTo>
                  <a:cubicBezTo>
                    <a:pt x="249953" y="10879"/>
                    <a:pt x="243238" y="10775"/>
                    <a:pt x="236471" y="10983"/>
                  </a:cubicBezTo>
                  <a:cubicBezTo>
                    <a:pt x="235690" y="10983"/>
                    <a:pt x="234389" y="12492"/>
                    <a:pt x="234181" y="13481"/>
                  </a:cubicBezTo>
                  <a:cubicBezTo>
                    <a:pt x="230017" y="32689"/>
                    <a:pt x="208728" y="41381"/>
                    <a:pt x="192435" y="30450"/>
                  </a:cubicBezTo>
                  <a:cubicBezTo>
                    <a:pt x="191811" y="30034"/>
                    <a:pt x="191134" y="29670"/>
                    <a:pt x="191030" y="29617"/>
                  </a:cubicBezTo>
                  <a:cubicBezTo>
                    <a:pt x="185617" y="34979"/>
                    <a:pt x="180463" y="40132"/>
                    <a:pt x="175102" y="45441"/>
                  </a:cubicBezTo>
                  <a:cubicBezTo>
                    <a:pt x="181140" y="53613"/>
                    <a:pt x="182650" y="62775"/>
                    <a:pt x="178590" y="72508"/>
                  </a:cubicBezTo>
                  <a:cubicBezTo>
                    <a:pt x="174530" y="82294"/>
                    <a:pt x="166774" y="87499"/>
                    <a:pt x="156520" y="89061"/>
                  </a:cubicBezTo>
                  <a:cubicBezTo>
                    <a:pt x="156520" y="96608"/>
                    <a:pt x="156520" y="103895"/>
                    <a:pt x="156520" y="111131"/>
                  </a:cubicBezTo>
                  <a:cubicBezTo>
                    <a:pt x="177705" y="113837"/>
                    <a:pt x="188219" y="138198"/>
                    <a:pt x="174842" y="155791"/>
                  </a:cubicBezTo>
                  <a:close/>
                  <a:moveTo>
                    <a:pt x="11347" y="200660"/>
                  </a:moveTo>
                  <a:cubicBezTo>
                    <a:pt x="19259" y="201336"/>
                    <a:pt x="24985" y="204772"/>
                    <a:pt x="27900" y="212059"/>
                  </a:cubicBezTo>
                  <a:cubicBezTo>
                    <a:pt x="30763" y="219242"/>
                    <a:pt x="29045" y="225697"/>
                    <a:pt x="23371" y="232307"/>
                  </a:cubicBezTo>
                  <a:cubicBezTo>
                    <a:pt x="25974" y="233140"/>
                    <a:pt x="27952" y="234285"/>
                    <a:pt x="29878" y="234337"/>
                  </a:cubicBezTo>
                  <a:cubicBezTo>
                    <a:pt x="37529" y="234546"/>
                    <a:pt x="45233" y="234598"/>
                    <a:pt x="52885" y="234337"/>
                  </a:cubicBezTo>
                  <a:cubicBezTo>
                    <a:pt x="58506" y="234181"/>
                    <a:pt x="63139" y="235430"/>
                    <a:pt x="66002" y="240688"/>
                  </a:cubicBezTo>
                  <a:cubicBezTo>
                    <a:pt x="71051" y="237929"/>
                    <a:pt x="75839" y="235274"/>
                    <a:pt x="80888" y="232463"/>
                  </a:cubicBezTo>
                  <a:cubicBezTo>
                    <a:pt x="52364" y="222730"/>
                    <a:pt x="42006" y="197068"/>
                    <a:pt x="45233" y="176039"/>
                  </a:cubicBezTo>
                  <a:cubicBezTo>
                    <a:pt x="48668" y="153709"/>
                    <a:pt x="67303" y="136220"/>
                    <a:pt x="91247" y="133929"/>
                  </a:cubicBezTo>
                  <a:cubicBezTo>
                    <a:pt x="102021" y="132888"/>
                    <a:pt x="112119" y="135491"/>
                    <a:pt x="121229" y="141269"/>
                  </a:cubicBezTo>
                  <a:cubicBezTo>
                    <a:pt x="134866" y="149857"/>
                    <a:pt x="142674" y="162402"/>
                    <a:pt x="145016" y="178434"/>
                  </a:cubicBezTo>
                  <a:cubicBezTo>
                    <a:pt x="149493" y="178434"/>
                    <a:pt x="153657" y="178434"/>
                    <a:pt x="157821" y="178434"/>
                  </a:cubicBezTo>
                  <a:cubicBezTo>
                    <a:pt x="161933" y="178434"/>
                    <a:pt x="165993" y="178434"/>
                    <a:pt x="170209" y="178434"/>
                  </a:cubicBezTo>
                  <a:cubicBezTo>
                    <a:pt x="169324" y="175623"/>
                    <a:pt x="167711" y="173176"/>
                    <a:pt x="168023" y="170990"/>
                  </a:cubicBezTo>
                  <a:cubicBezTo>
                    <a:pt x="168804" y="164744"/>
                    <a:pt x="164952" y="161361"/>
                    <a:pt x="161100" y="157769"/>
                  </a:cubicBezTo>
                  <a:cubicBezTo>
                    <a:pt x="160371" y="157092"/>
                    <a:pt x="159747" y="156364"/>
                    <a:pt x="158758" y="155219"/>
                  </a:cubicBezTo>
                  <a:cubicBezTo>
                    <a:pt x="160892" y="153293"/>
                    <a:pt x="162974" y="151575"/>
                    <a:pt x="164848" y="149597"/>
                  </a:cubicBezTo>
                  <a:cubicBezTo>
                    <a:pt x="169585" y="144704"/>
                    <a:pt x="171094" y="138926"/>
                    <a:pt x="168440" y="132524"/>
                  </a:cubicBezTo>
                  <a:cubicBezTo>
                    <a:pt x="165785" y="126017"/>
                    <a:pt x="160788" y="122738"/>
                    <a:pt x="153709" y="122686"/>
                  </a:cubicBezTo>
                  <a:cubicBezTo>
                    <a:pt x="151054" y="122686"/>
                    <a:pt x="148348" y="122686"/>
                    <a:pt x="145693" y="122686"/>
                  </a:cubicBezTo>
                  <a:cubicBezTo>
                    <a:pt x="144704" y="119251"/>
                    <a:pt x="146786" y="115035"/>
                    <a:pt x="142101" y="113369"/>
                  </a:cubicBezTo>
                  <a:cubicBezTo>
                    <a:pt x="136376" y="118366"/>
                    <a:pt x="129817" y="119823"/>
                    <a:pt x="122686" y="116856"/>
                  </a:cubicBezTo>
                  <a:cubicBezTo>
                    <a:pt x="115555" y="113889"/>
                    <a:pt x="112276" y="108008"/>
                    <a:pt x="111547" y="100356"/>
                  </a:cubicBezTo>
                  <a:cubicBezTo>
                    <a:pt x="101032" y="100356"/>
                    <a:pt x="90778" y="100356"/>
                    <a:pt x="80524" y="100356"/>
                  </a:cubicBezTo>
                  <a:cubicBezTo>
                    <a:pt x="79847" y="100356"/>
                    <a:pt x="79223" y="100512"/>
                    <a:pt x="78598" y="100564"/>
                  </a:cubicBezTo>
                  <a:cubicBezTo>
                    <a:pt x="77401" y="116596"/>
                    <a:pt x="59860" y="123883"/>
                    <a:pt x="47367" y="113161"/>
                  </a:cubicBezTo>
                  <a:cubicBezTo>
                    <a:pt x="40392" y="120136"/>
                    <a:pt x="33365" y="127163"/>
                    <a:pt x="26390" y="134138"/>
                  </a:cubicBezTo>
                  <a:cubicBezTo>
                    <a:pt x="25609" y="134918"/>
                    <a:pt x="24881" y="135751"/>
                    <a:pt x="23996" y="136688"/>
                  </a:cubicBezTo>
                  <a:cubicBezTo>
                    <a:pt x="29149" y="142518"/>
                    <a:pt x="30763" y="149024"/>
                    <a:pt x="27848" y="156208"/>
                  </a:cubicBezTo>
                  <a:cubicBezTo>
                    <a:pt x="24881" y="163495"/>
                    <a:pt x="18843" y="166774"/>
                    <a:pt x="11399" y="167555"/>
                  </a:cubicBezTo>
                  <a:cubicBezTo>
                    <a:pt x="11347" y="178694"/>
                    <a:pt x="11347" y="189521"/>
                    <a:pt x="11347" y="200660"/>
                  </a:cubicBezTo>
                  <a:close/>
                  <a:moveTo>
                    <a:pt x="222782" y="267390"/>
                  </a:moveTo>
                  <a:cubicBezTo>
                    <a:pt x="223250" y="267494"/>
                    <a:pt x="223718" y="267651"/>
                    <a:pt x="224135" y="267598"/>
                  </a:cubicBezTo>
                  <a:cubicBezTo>
                    <a:pt x="243967" y="267026"/>
                    <a:pt x="261872" y="260780"/>
                    <a:pt x="277904" y="249120"/>
                  </a:cubicBezTo>
                  <a:cubicBezTo>
                    <a:pt x="278841" y="248443"/>
                    <a:pt x="279310" y="246674"/>
                    <a:pt x="279310" y="245424"/>
                  </a:cubicBezTo>
                  <a:cubicBezTo>
                    <a:pt x="279414" y="226842"/>
                    <a:pt x="279362" y="208207"/>
                    <a:pt x="279414" y="189625"/>
                  </a:cubicBezTo>
                  <a:cubicBezTo>
                    <a:pt x="279414" y="187595"/>
                    <a:pt x="278841" y="186346"/>
                    <a:pt x="277176" y="185200"/>
                  </a:cubicBezTo>
                  <a:cubicBezTo>
                    <a:pt x="261144" y="174061"/>
                    <a:pt x="243446" y="167763"/>
                    <a:pt x="223823" y="167399"/>
                  </a:cubicBezTo>
                  <a:cubicBezTo>
                    <a:pt x="209717" y="167138"/>
                    <a:pt x="195663" y="167295"/>
                    <a:pt x="181557" y="167295"/>
                  </a:cubicBezTo>
                  <a:cubicBezTo>
                    <a:pt x="180672" y="167295"/>
                    <a:pt x="179839" y="167451"/>
                    <a:pt x="178954" y="167503"/>
                  </a:cubicBezTo>
                  <a:cubicBezTo>
                    <a:pt x="179474" y="174061"/>
                    <a:pt x="183587" y="178173"/>
                    <a:pt x="189833" y="178278"/>
                  </a:cubicBezTo>
                  <a:cubicBezTo>
                    <a:pt x="195142" y="178382"/>
                    <a:pt x="200451" y="178382"/>
                    <a:pt x="205709" y="178278"/>
                  </a:cubicBezTo>
                  <a:cubicBezTo>
                    <a:pt x="215650" y="178121"/>
                    <a:pt x="223094" y="182181"/>
                    <a:pt x="227779" y="191030"/>
                  </a:cubicBezTo>
                  <a:cubicBezTo>
                    <a:pt x="230433" y="195975"/>
                    <a:pt x="234545" y="199098"/>
                    <a:pt x="240063" y="200243"/>
                  </a:cubicBezTo>
                  <a:cubicBezTo>
                    <a:pt x="241780" y="200608"/>
                    <a:pt x="243602" y="200608"/>
                    <a:pt x="245580" y="200764"/>
                  </a:cubicBezTo>
                  <a:cubicBezTo>
                    <a:pt x="245580" y="204460"/>
                    <a:pt x="245580" y="207999"/>
                    <a:pt x="245580" y="211747"/>
                  </a:cubicBezTo>
                  <a:cubicBezTo>
                    <a:pt x="236575" y="212111"/>
                    <a:pt x="229132" y="209092"/>
                    <a:pt x="222677" y="202950"/>
                  </a:cubicBezTo>
                  <a:cubicBezTo>
                    <a:pt x="217680" y="207687"/>
                    <a:pt x="213933" y="213152"/>
                    <a:pt x="213256" y="219815"/>
                  </a:cubicBezTo>
                  <a:cubicBezTo>
                    <a:pt x="212423" y="228195"/>
                    <a:pt x="212631" y="236680"/>
                    <a:pt x="212475" y="245112"/>
                  </a:cubicBezTo>
                  <a:cubicBezTo>
                    <a:pt x="212475" y="245685"/>
                    <a:pt x="213048" y="246570"/>
                    <a:pt x="213620" y="246882"/>
                  </a:cubicBezTo>
                  <a:cubicBezTo>
                    <a:pt x="221949" y="251358"/>
                    <a:pt x="224655" y="258281"/>
                    <a:pt x="222782" y="267390"/>
                  </a:cubicBezTo>
                  <a:close/>
                  <a:moveTo>
                    <a:pt x="55695" y="245424"/>
                  </a:moveTo>
                  <a:cubicBezTo>
                    <a:pt x="41850" y="245424"/>
                    <a:pt x="28420" y="245528"/>
                    <a:pt x="15043" y="245372"/>
                  </a:cubicBezTo>
                  <a:cubicBezTo>
                    <a:pt x="11868" y="245320"/>
                    <a:pt x="11087" y="246309"/>
                    <a:pt x="11139" y="249328"/>
                  </a:cubicBezTo>
                  <a:cubicBezTo>
                    <a:pt x="11243" y="272856"/>
                    <a:pt x="11191" y="296435"/>
                    <a:pt x="11191" y="319963"/>
                  </a:cubicBezTo>
                  <a:cubicBezTo>
                    <a:pt x="11191" y="321160"/>
                    <a:pt x="11295" y="322357"/>
                    <a:pt x="11399" y="323554"/>
                  </a:cubicBezTo>
                  <a:cubicBezTo>
                    <a:pt x="26338" y="323554"/>
                    <a:pt x="40965" y="323554"/>
                    <a:pt x="55747" y="323554"/>
                  </a:cubicBezTo>
                  <a:cubicBezTo>
                    <a:pt x="55695" y="297528"/>
                    <a:pt x="55695" y="271659"/>
                    <a:pt x="55695" y="245424"/>
                  </a:cubicBezTo>
                  <a:close/>
                  <a:moveTo>
                    <a:pt x="335005" y="178642"/>
                  </a:moveTo>
                  <a:cubicBezTo>
                    <a:pt x="319962" y="178642"/>
                    <a:pt x="305388" y="178642"/>
                    <a:pt x="290657" y="178642"/>
                  </a:cubicBezTo>
                  <a:cubicBezTo>
                    <a:pt x="290657" y="204720"/>
                    <a:pt x="290657" y="230590"/>
                    <a:pt x="290657" y="256407"/>
                  </a:cubicBezTo>
                  <a:cubicBezTo>
                    <a:pt x="305544" y="256407"/>
                    <a:pt x="320222" y="256407"/>
                    <a:pt x="335005" y="256407"/>
                  </a:cubicBezTo>
                  <a:cubicBezTo>
                    <a:pt x="335005" y="230381"/>
                    <a:pt x="335005" y="204616"/>
                    <a:pt x="335005" y="178642"/>
                  </a:cubicBezTo>
                  <a:close/>
                  <a:moveTo>
                    <a:pt x="133669" y="179319"/>
                  </a:moveTo>
                  <a:cubicBezTo>
                    <a:pt x="130702" y="158498"/>
                    <a:pt x="113993" y="144184"/>
                    <a:pt x="93329" y="145121"/>
                  </a:cubicBezTo>
                  <a:cubicBezTo>
                    <a:pt x="76776" y="145901"/>
                    <a:pt x="64909" y="154282"/>
                    <a:pt x="58818" y="169585"/>
                  </a:cubicBezTo>
                  <a:cubicBezTo>
                    <a:pt x="52624" y="185148"/>
                    <a:pt x="55747" y="199567"/>
                    <a:pt x="67459" y="211643"/>
                  </a:cubicBezTo>
                  <a:cubicBezTo>
                    <a:pt x="78286" y="222834"/>
                    <a:pt x="94994" y="226061"/>
                    <a:pt x="109257" y="220387"/>
                  </a:cubicBezTo>
                  <a:cubicBezTo>
                    <a:pt x="111131" y="219659"/>
                    <a:pt x="111651" y="218722"/>
                    <a:pt x="111807" y="216744"/>
                  </a:cubicBezTo>
                  <a:cubicBezTo>
                    <a:pt x="112224" y="210133"/>
                    <a:pt x="115555" y="205344"/>
                    <a:pt x="121541" y="202430"/>
                  </a:cubicBezTo>
                  <a:cubicBezTo>
                    <a:pt x="122322" y="202065"/>
                    <a:pt x="123050" y="201649"/>
                    <a:pt x="123779" y="201284"/>
                  </a:cubicBezTo>
                  <a:cubicBezTo>
                    <a:pt x="121749" y="190145"/>
                    <a:pt x="123831" y="185513"/>
                    <a:pt x="133669" y="179319"/>
                  </a:cubicBezTo>
                  <a:close/>
                  <a:moveTo>
                    <a:pt x="203418" y="212007"/>
                  </a:moveTo>
                  <a:cubicBezTo>
                    <a:pt x="202013" y="212007"/>
                    <a:pt x="200920" y="212007"/>
                    <a:pt x="199775" y="212007"/>
                  </a:cubicBezTo>
                  <a:cubicBezTo>
                    <a:pt x="176768" y="212007"/>
                    <a:pt x="153813" y="212007"/>
                    <a:pt x="130806" y="212007"/>
                  </a:cubicBezTo>
                  <a:cubicBezTo>
                    <a:pt x="129817" y="212007"/>
                    <a:pt x="128776" y="211955"/>
                    <a:pt x="127787" y="212059"/>
                  </a:cubicBezTo>
                  <a:cubicBezTo>
                    <a:pt x="124872" y="212424"/>
                    <a:pt x="122894" y="214714"/>
                    <a:pt x="122998" y="217629"/>
                  </a:cubicBezTo>
                  <a:cubicBezTo>
                    <a:pt x="123102" y="220648"/>
                    <a:pt x="124716" y="222417"/>
                    <a:pt x="127631" y="222938"/>
                  </a:cubicBezTo>
                  <a:cubicBezTo>
                    <a:pt x="128308" y="223042"/>
                    <a:pt x="128984" y="223042"/>
                    <a:pt x="129661" y="223042"/>
                  </a:cubicBezTo>
                  <a:cubicBezTo>
                    <a:pt x="152772" y="223042"/>
                    <a:pt x="175831" y="223042"/>
                    <a:pt x="198942" y="223042"/>
                  </a:cubicBezTo>
                  <a:cubicBezTo>
                    <a:pt x="199671" y="223042"/>
                    <a:pt x="200451" y="222834"/>
                    <a:pt x="201128" y="222782"/>
                  </a:cubicBezTo>
                  <a:cubicBezTo>
                    <a:pt x="201909" y="219190"/>
                    <a:pt x="202638" y="215807"/>
                    <a:pt x="203418" y="212007"/>
                  </a:cubicBezTo>
                  <a:close/>
                  <a:moveTo>
                    <a:pt x="216744" y="192748"/>
                  </a:moveTo>
                  <a:cubicBezTo>
                    <a:pt x="213256" y="191551"/>
                    <a:pt x="210497" y="189833"/>
                    <a:pt x="207739" y="189781"/>
                  </a:cubicBezTo>
                  <a:cubicBezTo>
                    <a:pt x="185200" y="189573"/>
                    <a:pt x="162662" y="189625"/>
                    <a:pt x="140123" y="189677"/>
                  </a:cubicBezTo>
                  <a:cubicBezTo>
                    <a:pt x="136532" y="189677"/>
                    <a:pt x="134085" y="191967"/>
                    <a:pt x="134085" y="195142"/>
                  </a:cubicBezTo>
                  <a:cubicBezTo>
                    <a:pt x="134085" y="198317"/>
                    <a:pt x="136480" y="200660"/>
                    <a:pt x="140071" y="200660"/>
                  </a:cubicBezTo>
                  <a:cubicBezTo>
                    <a:pt x="162610" y="200712"/>
                    <a:pt x="185148" y="200712"/>
                    <a:pt x="207687" y="200660"/>
                  </a:cubicBezTo>
                  <a:cubicBezTo>
                    <a:pt x="208623" y="200660"/>
                    <a:pt x="209769" y="200348"/>
                    <a:pt x="210393" y="199775"/>
                  </a:cubicBezTo>
                  <a:cubicBezTo>
                    <a:pt x="212319" y="197901"/>
                    <a:pt x="213985" y="195819"/>
                    <a:pt x="216744" y="192748"/>
                  </a:cubicBezTo>
                  <a:close/>
                  <a:moveTo>
                    <a:pt x="200920" y="234546"/>
                  </a:moveTo>
                  <a:cubicBezTo>
                    <a:pt x="193372" y="234546"/>
                    <a:pt x="186189" y="234546"/>
                    <a:pt x="179266" y="234546"/>
                  </a:cubicBezTo>
                  <a:cubicBezTo>
                    <a:pt x="178277" y="238241"/>
                    <a:pt x="177288" y="241729"/>
                    <a:pt x="176351" y="245112"/>
                  </a:cubicBezTo>
                  <a:cubicBezTo>
                    <a:pt x="184576" y="245112"/>
                    <a:pt x="192748" y="245112"/>
                    <a:pt x="200920" y="245112"/>
                  </a:cubicBezTo>
                  <a:cubicBezTo>
                    <a:pt x="200920" y="241468"/>
                    <a:pt x="200920" y="238137"/>
                    <a:pt x="200920" y="2345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6434965" y="6368085"/>
              <a:ext cx="10774" cy="10670"/>
            </a:xfrm>
            <a:custGeom>
              <a:avLst/>
              <a:gdLst/>
              <a:ahLst/>
              <a:cxnLst/>
              <a:rect l="l" t="t" r="r" b="b"/>
              <a:pathLst>
                <a:path w="10774" h="10670" extrusionOk="0">
                  <a:moveTo>
                    <a:pt x="10775" y="10671"/>
                  </a:moveTo>
                  <a:cubicBezTo>
                    <a:pt x="7079" y="10671"/>
                    <a:pt x="3644" y="10671"/>
                    <a:pt x="0" y="10671"/>
                  </a:cubicBezTo>
                  <a:cubicBezTo>
                    <a:pt x="0" y="7079"/>
                    <a:pt x="0" y="3644"/>
                    <a:pt x="0" y="0"/>
                  </a:cubicBezTo>
                  <a:cubicBezTo>
                    <a:pt x="3592" y="0"/>
                    <a:pt x="7079" y="0"/>
                    <a:pt x="10775" y="0"/>
                  </a:cubicBezTo>
                  <a:cubicBezTo>
                    <a:pt x="10775" y="3540"/>
                    <a:pt x="10775" y="6975"/>
                    <a:pt x="10775" y="106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6457452" y="6367929"/>
              <a:ext cx="10566" cy="10826"/>
            </a:xfrm>
            <a:custGeom>
              <a:avLst/>
              <a:gdLst/>
              <a:ahLst/>
              <a:cxnLst/>
              <a:rect l="l" t="t" r="r" b="b"/>
              <a:pathLst>
                <a:path w="10566" h="10826" extrusionOk="0">
                  <a:moveTo>
                    <a:pt x="0" y="0"/>
                  </a:moveTo>
                  <a:cubicBezTo>
                    <a:pt x="3644" y="0"/>
                    <a:pt x="6975" y="0"/>
                    <a:pt x="10567" y="0"/>
                  </a:cubicBezTo>
                  <a:cubicBezTo>
                    <a:pt x="10567" y="3644"/>
                    <a:pt x="10567" y="7131"/>
                    <a:pt x="10567" y="10827"/>
                  </a:cubicBezTo>
                  <a:cubicBezTo>
                    <a:pt x="7027" y="10827"/>
                    <a:pt x="3644" y="10827"/>
                    <a:pt x="0" y="10827"/>
                  </a:cubicBezTo>
                  <a:cubicBezTo>
                    <a:pt x="0" y="7183"/>
                    <a:pt x="0" y="364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6479730" y="6368033"/>
              <a:ext cx="10670" cy="10722"/>
            </a:xfrm>
            <a:custGeom>
              <a:avLst/>
              <a:gdLst/>
              <a:ahLst/>
              <a:cxnLst/>
              <a:rect l="l" t="t" r="r" b="b"/>
              <a:pathLst>
                <a:path w="10670" h="10722" extrusionOk="0">
                  <a:moveTo>
                    <a:pt x="10671" y="0"/>
                  </a:moveTo>
                  <a:cubicBezTo>
                    <a:pt x="10671" y="3696"/>
                    <a:pt x="10671" y="7131"/>
                    <a:pt x="10671" y="10723"/>
                  </a:cubicBezTo>
                  <a:cubicBezTo>
                    <a:pt x="7079" y="10723"/>
                    <a:pt x="3696" y="10723"/>
                    <a:pt x="0" y="10723"/>
                  </a:cubicBezTo>
                  <a:cubicBezTo>
                    <a:pt x="0" y="7183"/>
                    <a:pt x="0" y="3696"/>
                    <a:pt x="0" y="0"/>
                  </a:cubicBezTo>
                  <a:cubicBezTo>
                    <a:pt x="3540" y="0"/>
                    <a:pt x="6975" y="0"/>
                    <a:pt x="10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6658475" y="6636256"/>
              <a:ext cx="10774" cy="10566"/>
            </a:xfrm>
            <a:custGeom>
              <a:avLst/>
              <a:gdLst/>
              <a:ahLst/>
              <a:cxnLst/>
              <a:rect l="l" t="t" r="r" b="b"/>
              <a:pathLst>
                <a:path w="10774" h="10566" extrusionOk="0">
                  <a:moveTo>
                    <a:pt x="10775" y="0"/>
                  </a:moveTo>
                  <a:cubicBezTo>
                    <a:pt x="10775" y="3592"/>
                    <a:pt x="10775" y="6975"/>
                    <a:pt x="10775" y="10567"/>
                  </a:cubicBezTo>
                  <a:cubicBezTo>
                    <a:pt x="7183" y="10567"/>
                    <a:pt x="3696" y="10567"/>
                    <a:pt x="0" y="10567"/>
                  </a:cubicBezTo>
                  <a:cubicBezTo>
                    <a:pt x="0" y="7079"/>
                    <a:pt x="0" y="3644"/>
                    <a:pt x="0" y="0"/>
                  </a:cubicBezTo>
                  <a:cubicBezTo>
                    <a:pt x="3435" y="0"/>
                    <a:pt x="6975" y="0"/>
                    <a:pt x="10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6680858" y="6636204"/>
              <a:ext cx="10670" cy="10722"/>
            </a:xfrm>
            <a:custGeom>
              <a:avLst/>
              <a:gdLst/>
              <a:ahLst/>
              <a:cxnLst/>
              <a:rect l="l" t="t" r="r" b="b"/>
              <a:pathLst>
                <a:path w="10670" h="10722" extrusionOk="0">
                  <a:moveTo>
                    <a:pt x="10671" y="0"/>
                  </a:moveTo>
                  <a:cubicBezTo>
                    <a:pt x="10671" y="3644"/>
                    <a:pt x="10671" y="7027"/>
                    <a:pt x="10671" y="10723"/>
                  </a:cubicBezTo>
                  <a:cubicBezTo>
                    <a:pt x="7079" y="10723"/>
                    <a:pt x="3644" y="10723"/>
                    <a:pt x="0" y="10723"/>
                  </a:cubicBezTo>
                  <a:cubicBezTo>
                    <a:pt x="0" y="7235"/>
                    <a:pt x="0" y="3748"/>
                    <a:pt x="0" y="0"/>
                  </a:cubicBezTo>
                  <a:cubicBezTo>
                    <a:pt x="3435" y="0"/>
                    <a:pt x="6871" y="0"/>
                    <a:pt x="10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8"/>
            <p:cNvSpPr/>
            <p:nvPr/>
          </p:nvSpPr>
          <p:spPr>
            <a:xfrm>
              <a:off x="6703136" y="6636152"/>
              <a:ext cx="10670" cy="10722"/>
            </a:xfrm>
            <a:custGeom>
              <a:avLst/>
              <a:gdLst/>
              <a:ahLst/>
              <a:cxnLst/>
              <a:rect l="l" t="t" r="r" b="b"/>
              <a:pathLst>
                <a:path w="10670" h="10722" extrusionOk="0">
                  <a:moveTo>
                    <a:pt x="0" y="10723"/>
                  </a:moveTo>
                  <a:cubicBezTo>
                    <a:pt x="0" y="6975"/>
                    <a:pt x="0" y="3592"/>
                    <a:pt x="0" y="0"/>
                  </a:cubicBezTo>
                  <a:cubicBezTo>
                    <a:pt x="3592" y="0"/>
                    <a:pt x="7027" y="0"/>
                    <a:pt x="10671" y="0"/>
                  </a:cubicBezTo>
                  <a:cubicBezTo>
                    <a:pt x="10671" y="3540"/>
                    <a:pt x="10671" y="7027"/>
                    <a:pt x="10671" y="10723"/>
                  </a:cubicBezTo>
                  <a:cubicBezTo>
                    <a:pt x="7131" y="10723"/>
                    <a:pt x="3696" y="10723"/>
                    <a:pt x="0" y="10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6591224" y="6378912"/>
              <a:ext cx="111703" cy="111704"/>
            </a:xfrm>
            <a:custGeom>
              <a:avLst/>
              <a:gdLst/>
              <a:ahLst/>
              <a:cxnLst/>
              <a:rect l="l" t="t" r="r" b="b"/>
              <a:pathLst>
                <a:path w="111703" h="111704" extrusionOk="0">
                  <a:moveTo>
                    <a:pt x="0" y="55748"/>
                  </a:moveTo>
                  <a:cubicBezTo>
                    <a:pt x="52" y="24881"/>
                    <a:pt x="25141" y="-52"/>
                    <a:pt x="56060" y="0"/>
                  </a:cubicBezTo>
                  <a:cubicBezTo>
                    <a:pt x="86822" y="104"/>
                    <a:pt x="111807" y="25349"/>
                    <a:pt x="111703" y="56216"/>
                  </a:cubicBezTo>
                  <a:cubicBezTo>
                    <a:pt x="111599" y="86979"/>
                    <a:pt x="86354" y="111859"/>
                    <a:pt x="55435" y="111703"/>
                  </a:cubicBezTo>
                  <a:cubicBezTo>
                    <a:pt x="24725" y="111599"/>
                    <a:pt x="-52" y="86562"/>
                    <a:pt x="0" y="55748"/>
                  </a:cubicBezTo>
                  <a:close/>
                  <a:moveTo>
                    <a:pt x="100460" y="55904"/>
                  </a:moveTo>
                  <a:cubicBezTo>
                    <a:pt x="100408" y="31127"/>
                    <a:pt x="80472" y="11243"/>
                    <a:pt x="55695" y="11295"/>
                  </a:cubicBezTo>
                  <a:cubicBezTo>
                    <a:pt x="30971" y="11347"/>
                    <a:pt x="10931" y="31491"/>
                    <a:pt x="11087" y="56112"/>
                  </a:cubicBezTo>
                  <a:cubicBezTo>
                    <a:pt x="11191" y="80576"/>
                    <a:pt x="31335" y="100616"/>
                    <a:pt x="55748" y="100668"/>
                  </a:cubicBezTo>
                  <a:cubicBezTo>
                    <a:pt x="80368" y="100720"/>
                    <a:pt x="100512" y="80576"/>
                    <a:pt x="100460" y="55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6591221" y="6378912"/>
              <a:ext cx="11038" cy="11139"/>
            </a:xfrm>
            <a:custGeom>
              <a:avLst/>
              <a:gdLst/>
              <a:ahLst/>
              <a:cxnLst/>
              <a:rect l="l" t="t" r="r" b="b"/>
              <a:pathLst>
                <a:path w="11038" h="11139" extrusionOk="0">
                  <a:moveTo>
                    <a:pt x="11038" y="5570"/>
                  </a:moveTo>
                  <a:cubicBezTo>
                    <a:pt x="11038" y="8693"/>
                    <a:pt x="8592" y="11191"/>
                    <a:pt x="5469" y="11139"/>
                  </a:cubicBezTo>
                  <a:cubicBezTo>
                    <a:pt x="2502" y="11087"/>
                    <a:pt x="107" y="8745"/>
                    <a:pt x="3" y="5778"/>
                  </a:cubicBezTo>
                  <a:cubicBezTo>
                    <a:pt x="-101" y="2655"/>
                    <a:pt x="2294" y="104"/>
                    <a:pt x="5365" y="0"/>
                  </a:cubicBezTo>
                  <a:cubicBezTo>
                    <a:pt x="8488" y="0"/>
                    <a:pt x="11038" y="2446"/>
                    <a:pt x="11038" y="55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6641454" y="6356633"/>
              <a:ext cx="11140" cy="11088"/>
            </a:xfrm>
            <a:custGeom>
              <a:avLst/>
              <a:gdLst/>
              <a:ahLst/>
              <a:cxnLst/>
              <a:rect l="l" t="t" r="r" b="b"/>
              <a:pathLst>
                <a:path w="11140" h="11088" extrusionOk="0">
                  <a:moveTo>
                    <a:pt x="11140" y="5466"/>
                  </a:moveTo>
                  <a:cubicBezTo>
                    <a:pt x="11192" y="8485"/>
                    <a:pt x="8745" y="11036"/>
                    <a:pt x="5674" y="11088"/>
                  </a:cubicBezTo>
                  <a:cubicBezTo>
                    <a:pt x="2655" y="11140"/>
                    <a:pt x="53" y="8641"/>
                    <a:pt x="1" y="5622"/>
                  </a:cubicBezTo>
                  <a:cubicBezTo>
                    <a:pt x="-51" y="2655"/>
                    <a:pt x="2499" y="1"/>
                    <a:pt x="5518" y="1"/>
                  </a:cubicBezTo>
                  <a:cubicBezTo>
                    <a:pt x="8537" y="-51"/>
                    <a:pt x="11088" y="2447"/>
                    <a:pt x="11140" y="54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6691781" y="6479632"/>
              <a:ext cx="11146" cy="10986"/>
            </a:xfrm>
            <a:custGeom>
              <a:avLst/>
              <a:gdLst/>
              <a:ahLst/>
              <a:cxnLst/>
              <a:rect l="l" t="t" r="r" b="b"/>
              <a:pathLst>
                <a:path w="11146" h="10986" extrusionOk="0">
                  <a:moveTo>
                    <a:pt x="11146" y="5622"/>
                  </a:moveTo>
                  <a:cubicBezTo>
                    <a:pt x="11094" y="8693"/>
                    <a:pt x="8492" y="11087"/>
                    <a:pt x="5368" y="10983"/>
                  </a:cubicBezTo>
                  <a:cubicBezTo>
                    <a:pt x="2297" y="10879"/>
                    <a:pt x="-149" y="8276"/>
                    <a:pt x="7" y="5205"/>
                  </a:cubicBezTo>
                  <a:cubicBezTo>
                    <a:pt x="163" y="2238"/>
                    <a:pt x="2610" y="0"/>
                    <a:pt x="5577" y="0"/>
                  </a:cubicBezTo>
                  <a:cubicBezTo>
                    <a:pt x="8752" y="0"/>
                    <a:pt x="11198" y="2498"/>
                    <a:pt x="11146" y="5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6714170" y="6429245"/>
              <a:ext cx="11088" cy="11192"/>
            </a:xfrm>
            <a:custGeom>
              <a:avLst/>
              <a:gdLst/>
              <a:ahLst/>
              <a:cxnLst/>
              <a:rect l="l" t="t" r="r" b="b"/>
              <a:pathLst>
                <a:path w="11088" h="11192" extrusionOk="0">
                  <a:moveTo>
                    <a:pt x="11088" y="5518"/>
                  </a:moveTo>
                  <a:cubicBezTo>
                    <a:pt x="11140" y="8485"/>
                    <a:pt x="8589" y="11140"/>
                    <a:pt x="5622" y="11192"/>
                  </a:cubicBezTo>
                  <a:cubicBezTo>
                    <a:pt x="2603" y="11244"/>
                    <a:pt x="53" y="8745"/>
                    <a:pt x="1" y="5674"/>
                  </a:cubicBezTo>
                  <a:cubicBezTo>
                    <a:pt x="-51" y="2603"/>
                    <a:pt x="2395" y="53"/>
                    <a:pt x="5466" y="1"/>
                  </a:cubicBezTo>
                  <a:cubicBezTo>
                    <a:pt x="8433" y="-51"/>
                    <a:pt x="11036" y="2499"/>
                    <a:pt x="11088" y="55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6691788" y="6378964"/>
              <a:ext cx="11140" cy="11139"/>
            </a:xfrm>
            <a:custGeom>
              <a:avLst/>
              <a:gdLst/>
              <a:ahLst/>
              <a:cxnLst/>
              <a:rect l="l" t="t" r="r" b="b"/>
              <a:pathLst>
                <a:path w="11140" h="11139" extrusionOk="0">
                  <a:moveTo>
                    <a:pt x="5466" y="11139"/>
                  </a:moveTo>
                  <a:cubicBezTo>
                    <a:pt x="2447" y="11087"/>
                    <a:pt x="-51" y="8537"/>
                    <a:pt x="1" y="5517"/>
                  </a:cubicBezTo>
                  <a:cubicBezTo>
                    <a:pt x="53" y="2498"/>
                    <a:pt x="2655" y="0"/>
                    <a:pt x="5622" y="0"/>
                  </a:cubicBezTo>
                  <a:cubicBezTo>
                    <a:pt x="8589" y="52"/>
                    <a:pt x="11192" y="2707"/>
                    <a:pt x="11140" y="5674"/>
                  </a:cubicBezTo>
                  <a:cubicBezTo>
                    <a:pt x="11088" y="8641"/>
                    <a:pt x="8485" y="11191"/>
                    <a:pt x="5466" y="11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6568934" y="6429226"/>
              <a:ext cx="10947" cy="11165"/>
            </a:xfrm>
            <a:custGeom>
              <a:avLst/>
              <a:gdLst/>
              <a:ahLst/>
              <a:cxnLst/>
              <a:rect l="l" t="t" r="r" b="b"/>
              <a:pathLst>
                <a:path w="10947" h="11165" extrusionOk="0">
                  <a:moveTo>
                    <a:pt x="5218" y="11159"/>
                  </a:moveTo>
                  <a:cubicBezTo>
                    <a:pt x="2147" y="11003"/>
                    <a:pt x="-195" y="8400"/>
                    <a:pt x="13" y="5225"/>
                  </a:cubicBezTo>
                  <a:cubicBezTo>
                    <a:pt x="169" y="2102"/>
                    <a:pt x="2824" y="-241"/>
                    <a:pt x="5895" y="20"/>
                  </a:cubicBezTo>
                  <a:cubicBezTo>
                    <a:pt x="8862" y="280"/>
                    <a:pt x="11048" y="2726"/>
                    <a:pt x="10944" y="5745"/>
                  </a:cubicBezTo>
                  <a:cubicBezTo>
                    <a:pt x="10892" y="8869"/>
                    <a:pt x="8289" y="11315"/>
                    <a:pt x="5218" y="111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6490556" y="6446056"/>
              <a:ext cx="11192" cy="11143"/>
            </a:xfrm>
            <a:custGeom>
              <a:avLst/>
              <a:gdLst/>
              <a:ahLst/>
              <a:cxnLst/>
              <a:rect l="l" t="t" r="r" b="b"/>
              <a:pathLst>
                <a:path w="11192" h="11143" extrusionOk="0">
                  <a:moveTo>
                    <a:pt x="11192" y="5417"/>
                  </a:moveTo>
                  <a:cubicBezTo>
                    <a:pt x="11244" y="8383"/>
                    <a:pt x="8693" y="11038"/>
                    <a:pt x="5726" y="11142"/>
                  </a:cubicBezTo>
                  <a:cubicBezTo>
                    <a:pt x="2760" y="11194"/>
                    <a:pt x="105" y="8644"/>
                    <a:pt x="1" y="5677"/>
                  </a:cubicBezTo>
                  <a:cubicBezTo>
                    <a:pt x="-51" y="2710"/>
                    <a:pt x="2499" y="55"/>
                    <a:pt x="5466" y="3"/>
                  </a:cubicBezTo>
                  <a:cubicBezTo>
                    <a:pt x="8485" y="-101"/>
                    <a:pt x="11140" y="2398"/>
                    <a:pt x="11192" y="54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6538025" y="6465630"/>
              <a:ext cx="11194" cy="11192"/>
            </a:xfrm>
            <a:custGeom>
              <a:avLst/>
              <a:gdLst/>
              <a:ahLst/>
              <a:cxnLst/>
              <a:rect l="l" t="t" r="r" b="b"/>
              <a:pathLst>
                <a:path w="11194" h="11192" extrusionOk="0">
                  <a:moveTo>
                    <a:pt x="5468" y="1"/>
                  </a:moveTo>
                  <a:cubicBezTo>
                    <a:pt x="8435" y="-51"/>
                    <a:pt x="11090" y="2499"/>
                    <a:pt x="11194" y="5466"/>
                  </a:cubicBezTo>
                  <a:cubicBezTo>
                    <a:pt x="11246" y="8433"/>
                    <a:pt x="8696" y="11088"/>
                    <a:pt x="5729" y="11192"/>
                  </a:cubicBezTo>
                  <a:cubicBezTo>
                    <a:pt x="2762" y="11244"/>
                    <a:pt x="107" y="8693"/>
                    <a:pt x="3" y="5726"/>
                  </a:cubicBezTo>
                  <a:cubicBezTo>
                    <a:pt x="-101" y="2760"/>
                    <a:pt x="2502" y="53"/>
                    <a:pt x="5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6443238" y="6465679"/>
              <a:ext cx="11142" cy="11145"/>
            </a:xfrm>
            <a:custGeom>
              <a:avLst/>
              <a:gdLst/>
              <a:ahLst/>
              <a:cxnLst/>
              <a:rect l="l" t="t" r="r" b="b"/>
              <a:pathLst>
                <a:path w="11142" h="11145" extrusionOk="0">
                  <a:moveTo>
                    <a:pt x="5729" y="11142"/>
                  </a:moveTo>
                  <a:cubicBezTo>
                    <a:pt x="2762" y="11246"/>
                    <a:pt x="107" y="8696"/>
                    <a:pt x="3" y="5729"/>
                  </a:cubicBezTo>
                  <a:cubicBezTo>
                    <a:pt x="-101" y="2762"/>
                    <a:pt x="2450" y="107"/>
                    <a:pt x="5416" y="3"/>
                  </a:cubicBezTo>
                  <a:cubicBezTo>
                    <a:pt x="8383" y="-101"/>
                    <a:pt x="11038" y="2398"/>
                    <a:pt x="11142" y="5417"/>
                  </a:cubicBezTo>
                  <a:cubicBezTo>
                    <a:pt x="11194" y="8383"/>
                    <a:pt x="8748" y="11038"/>
                    <a:pt x="5729" y="1114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6423563" y="6513047"/>
              <a:ext cx="11093" cy="11195"/>
            </a:xfrm>
            <a:custGeom>
              <a:avLst/>
              <a:gdLst/>
              <a:ahLst/>
              <a:cxnLst/>
              <a:rect l="l" t="t" r="r" b="b"/>
              <a:pathLst>
                <a:path w="11093" h="11195" extrusionOk="0">
                  <a:moveTo>
                    <a:pt x="5729" y="3"/>
                  </a:moveTo>
                  <a:cubicBezTo>
                    <a:pt x="8748" y="107"/>
                    <a:pt x="11194" y="2710"/>
                    <a:pt x="11090" y="5729"/>
                  </a:cubicBezTo>
                  <a:cubicBezTo>
                    <a:pt x="10986" y="8748"/>
                    <a:pt x="8383" y="11246"/>
                    <a:pt x="5416" y="11194"/>
                  </a:cubicBezTo>
                  <a:cubicBezTo>
                    <a:pt x="2450" y="11090"/>
                    <a:pt x="-101" y="8435"/>
                    <a:pt x="3" y="5469"/>
                  </a:cubicBezTo>
                  <a:cubicBezTo>
                    <a:pt x="107" y="2450"/>
                    <a:pt x="2762" y="-101"/>
                    <a:pt x="5729" y="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6468226" y="6490667"/>
              <a:ext cx="55905" cy="55904"/>
            </a:xfrm>
            <a:custGeom>
              <a:avLst/>
              <a:gdLst/>
              <a:ahLst/>
              <a:cxnLst/>
              <a:rect l="l" t="t" r="r" b="b"/>
              <a:pathLst>
                <a:path w="55905" h="55904" extrusionOk="0">
                  <a:moveTo>
                    <a:pt x="0" y="27952"/>
                  </a:moveTo>
                  <a:cubicBezTo>
                    <a:pt x="0" y="12597"/>
                    <a:pt x="12701" y="-52"/>
                    <a:pt x="28004" y="0"/>
                  </a:cubicBezTo>
                  <a:cubicBezTo>
                    <a:pt x="43359" y="52"/>
                    <a:pt x="56060" y="12857"/>
                    <a:pt x="55904" y="28108"/>
                  </a:cubicBezTo>
                  <a:cubicBezTo>
                    <a:pt x="55747" y="43359"/>
                    <a:pt x="43255" y="55852"/>
                    <a:pt x="28056" y="55904"/>
                  </a:cubicBezTo>
                  <a:cubicBezTo>
                    <a:pt x="12805" y="56008"/>
                    <a:pt x="52" y="43307"/>
                    <a:pt x="0" y="27952"/>
                  </a:cubicBezTo>
                  <a:close/>
                  <a:moveTo>
                    <a:pt x="27952" y="11295"/>
                  </a:moveTo>
                  <a:cubicBezTo>
                    <a:pt x="18635" y="11295"/>
                    <a:pt x="11295" y="18687"/>
                    <a:pt x="11295" y="28004"/>
                  </a:cubicBezTo>
                  <a:cubicBezTo>
                    <a:pt x="11295" y="37321"/>
                    <a:pt x="18687" y="44661"/>
                    <a:pt x="28004" y="44661"/>
                  </a:cubicBezTo>
                  <a:cubicBezTo>
                    <a:pt x="37321" y="44661"/>
                    <a:pt x="44712" y="37217"/>
                    <a:pt x="44660" y="27952"/>
                  </a:cubicBezTo>
                  <a:cubicBezTo>
                    <a:pt x="44660" y="18635"/>
                    <a:pt x="37269" y="11243"/>
                    <a:pt x="27952" y="112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6613607" y="6401294"/>
              <a:ext cx="66990" cy="66990"/>
            </a:xfrm>
            <a:custGeom>
              <a:avLst/>
              <a:gdLst/>
              <a:ahLst/>
              <a:cxnLst/>
              <a:rect l="l" t="t" r="r" b="b"/>
              <a:pathLst>
                <a:path w="66990" h="66990" extrusionOk="0">
                  <a:moveTo>
                    <a:pt x="0" y="33625"/>
                  </a:moveTo>
                  <a:cubicBezTo>
                    <a:pt x="-52" y="15095"/>
                    <a:pt x="14991" y="0"/>
                    <a:pt x="33469" y="0"/>
                  </a:cubicBezTo>
                  <a:cubicBezTo>
                    <a:pt x="51896" y="0"/>
                    <a:pt x="67043" y="15199"/>
                    <a:pt x="66991" y="33625"/>
                  </a:cubicBezTo>
                  <a:cubicBezTo>
                    <a:pt x="66939" y="51948"/>
                    <a:pt x="52000" y="66939"/>
                    <a:pt x="33626" y="66991"/>
                  </a:cubicBezTo>
                  <a:cubicBezTo>
                    <a:pt x="15043" y="67043"/>
                    <a:pt x="52" y="52156"/>
                    <a:pt x="0" y="33625"/>
                  </a:cubicBezTo>
                  <a:close/>
                  <a:moveTo>
                    <a:pt x="33365" y="11243"/>
                  </a:moveTo>
                  <a:cubicBezTo>
                    <a:pt x="20977" y="11295"/>
                    <a:pt x="10931" y="21445"/>
                    <a:pt x="11087" y="33678"/>
                  </a:cubicBezTo>
                  <a:cubicBezTo>
                    <a:pt x="11243" y="45858"/>
                    <a:pt x="21237" y="55800"/>
                    <a:pt x="33365" y="55904"/>
                  </a:cubicBezTo>
                  <a:cubicBezTo>
                    <a:pt x="45650" y="55956"/>
                    <a:pt x="55696" y="45910"/>
                    <a:pt x="55748" y="33521"/>
                  </a:cubicBezTo>
                  <a:cubicBezTo>
                    <a:pt x="55748" y="21081"/>
                    <a:pt x="45806" y="11191"/>
                    <a:pt x="33365" y="112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8" name="Google Shape;928;p8"/>
          <p:cNvSpPr txBox="1"/>
          <p:nvPr/>
        </p:nvSpPr>
        <p:spPr>
          <a:xfrm>
            <a:off x="875187" y="6390182"/>
            <a:ext cx="1378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8"/>
          <p:cNvSpPr txBox="1"/>
          <p:nvPr/>
        </p:nvSpPr>
        <p:spPr>
          <a:xfrm>
            <a:off x="3035846" y="6390182"/>
            <a:ext cx="103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Innovations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8"/>
          <p:cNvSpPr txBox="1"/>
          <p:nvPr/>
        </p:nvSpPr>
        <p:spPr>
          <a:xfrm>
            <a:off x="4848939" y="6276042"/>
            <a:ext cx="1155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Translational Research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8"/>
          <p:cNvSpPr txBox="1"/>
          <p:nvPr/>
        </p:nvSpPr>
        <p:spPr>
          <a:xfrm>
            <a:off x="6786916" y="6390182"/>
            <a:ext cx="112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Mobilization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8"/>
          <p:cNvSpPr txBox="1"/>
          <p:nvPr/>
        </p:nvSpPr>
        <p:spPr>
          <a:xfrm>
            <a:off x="8690450" y="6390182"/>
            <a:ext cx="120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Collaborators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8"/>
          <p:cNvSpPr/>
          <p:nvPr/>
        </p:nvSpPr>
        <p:spPr>
          <a:xfrm>
            <a:off x="543031" y="6352930"/>
            <a:ext cx="332156" cy="336336"/>
          </a:xfrm>
          <a:custGeom>
            <a:avLst/>
            <a:gdLst/>
            <a:ahLst/>
            <a:cxnLst/>
            <a:rect l="l" t="t" r="r" b="b"/>
            <a:pathLst>
              <a:path w="332156" h="336336" extrusionOk="0">
                <a:moveTo>
                  <a:pt x="320402" y="336337"/>
                </a:moveTo>
                <a:cubicBezTo>
                  <a:pt x="224802" y="336337"/>
                  <a:pt x="129113" y="336337"/>
                  <a:pt x="33512" y="336337"/>
                </a:cubicBezTo>
                <a:cubicBezTo>
                  <a:pt x="32898" y="336161"/>
                  <a:pt x="32372" y="335810"/>
                  <a:pt x="31758" y="335723"/>
                </a:cubicBezTo>
                <a:cubicBezTo>
                  <a:pt x="16936" y="332565"/>
                  <a:pt x="6762" y="323970"/>
                  <a:pt x="2026" y="309498"/>
                </a:cubicBezTo>
                <a:cubicBezTo>
                  <a:pt x="-2535" y="295290"/>
                  <a:pt x="710" y="282572"/>
                  <a:pt x="10709" y="271521"/>
                </a:cubicBezTo>
                <a:cubicBezTo>
                  <a:pt x="11323" y="270820"/>
                  <a:pt x="11936" y="270118"/>
                  <a:pt x="12726" y="269241"/>
                </a:cubicBezTo>
                <a:cubicBezTo>
                  <a:pt x="11323" y="268802"/>
                  <a:pt x="10182" y="268451"/>
                  <a:pt x="9130" y="268013"/>
                </a:cubicBezTo>
                <a:cubicBezTo>
                  <a:pt x="3604" y="265733"/>
                  <a:pt x="8" y="260295"/>
                  <a:pt x="184" y="254331"/>
                </a:cubicBezTo>
                <a:cubicBezTo>
                  <a:pt x="359" y="248103"/>
                  <a:pt x="2990" y="242841"/>
                  <a:pt x="9042" y="241087"/>
                </a:cubicBezTo>
                <a:cubicBezTo>
                  <a:pt x="13691" y="239683"/>
                  <a:pt x="14305" y="236965"/>
                  <a:pt x="14392" y="233281"/>
                </a:cubicBezTo>
                <a:cubicBezTo>
                  <a:pt x="14480" y="230737"/>
                  <a:pt x="14129" y="228282"/>
                  <a:pt x="14129" y="225738"/>
                </a:cubicBezTo>
                <a:cubicBezTo>
                  <a:pt x="14041" y="223107"/>
                  <a:pt x="12989" y="221791"/>
                  <a:pt x="10270" y="221002"/>
                </a:cubicBezTo>
                <a:cubicBezTo>
                  <a:pt x="3692" y="219072"/>
                  <a:pt x="-343" y="212845"/>
                  <a:pt x="184" y="206179"/>
                </a:cubicBezTo>
                <a:cubicBezTo>
                  <a:pt x="798" y="198812"/>
                  <a:pt x="5622" y="193286"/>
                  <a:pt x="12901" y="192585"/>
                </a:cubicBezTo>
                <a:cubicBezTo>
                  <a:pt x="17988" y="192059"/>
                  <a:pt x="23163" y="192322"/>
                  <a:pt x="28338" y="192234"/>
                </a:cubicBezTo>
                <a:cubicBezTo>
                  <a:pt x="29478" y="192234"/>
                  <a:pt x="30530" y="192146"/>
                  <a:pt x="32197" y="192059"/>
                </a:cubicBezTo>
                <a:cubicBezTo>
                  <a:pt x="31232" y="191006"/>
                  <a:pt x="30706" y="190392"/>
                  <a:pt x="30180" y="189866"/>
                </a:cubicBezTo>
                <a:cubicBezTo>
                  <a:pt x="12112" y="170044"/>
                  <a:pt x="18515" y="139434"/>
                  <a:pt x="42897" y="128383"/>
                </a:cubicBezTo>
                <a:cubicBezTo>
                  <a:pt x="50791" y="124875"/>
                  <a:pt x="59035" y="124787"/>
                  <a:pt x="67367" y="125050"/>
                </a:cubicBezTo>
                <a:cubicBezTo>
                  <a:pt x="69735" y="125138"/>
                  <a:pt x="70788" y="124436"/>
                  <a:pt x="71490" y="122068"/>
                </a:cubicBezTo>
                <a:cubicBezTo>
                  <a:pt x="75524" y="108123"/>
                  <a:pt x="79734" y="94177"/>
                  <a:pt x="83856" y="80232"/>
                </a:cubicBezTo>
                <a:cubicBezTo>
                  <a:pt x="84119" y="79443"/>
                  <a:pt x="84207" y="78653"/>
                  <a:pt x="84470" y="77688"/>
                </a:cubicBezTo>
                <a:cubicBezTo>
                  <a:pt x="80173" y="76548"/>
                  <a:pt x="76226" y="75496"/>
                  <a:pt x="72191" y="74443"/>
                </a:cubicBezTo>
                <a:cubicBezTo>
                  <a:pt x="54387" y="69795"/>
                  <a:pt x="36670" y="65146"/>
                  <a:pt x="18865" y="60498"/>
                </a:cubicBezTo>
                <a:cubicBezTo>
                  <a:pt x="14743" y="59445"/>
                  <a:pt x="11323" y="57604"/>
                  <a:pt x="9568" y="53481"/>
                </a:cubicBezTo>
                <a:cubicBezTo>
                  <a:pt x="6499" y="46465"/>
                  <a:pt x="9919" y="39010"/>
                  <a:pt x="17462" y="36905"/>
                </a:cubicBezTo>
                <a:cubicBezTo>
                  <a:pt x="28864" y="33747"/>
                  <a:pt x="40266" y="30853"/>
                  <a:pt x="51668" y="27783"/>
                </a:cubicBezTo>
                <a:cubicBezTo>
                  <a:pt x="58947" y="25854"/>
                  <a:pt x="66227" y="23924"/>
                  <a:pt x="73507" y="22082"/>
                </a:cubicBezTo>
                <a:cubicBezTo>
                  <a:pt x="77892" y="20942"/>
                  <a:pt x="80874" y="23661"/>
                  <a:pt x="80173" y="27783"/>
                </a:cubicBezTo>
                <a:cubicBezTo>
                  <a:pt x="79734" y="30414"/>
                  <a:pt x="77717" y="31204"/>
                  <a:pt x="75524" y="31730"/>
                </a:cubicBezTo>
                <a:cubicBezTo>
                  <a:pt x="57983" y="36291"/>
                  <a:pt x="40441" y="40851"/>
                  <a:pt x="22900" y="45588"/>
                </a:cubicBezTo>
                <a:cubicBezTo>
                  <a:pt x="21233" y="46026"/>
                  <a:pt x="19742" y="47429"/>
                  <a:pt x="18251" y="48307"/>
                </a:cubicBezTo>
                <a:cubicBezTo>
                  <a:pt x="19742" y="49271"/>
                  <a:pt x="21146" y="50762"/>
                  <a:pt x="22724" y="51201"/>
                </a:cubicBezTo>
                <a:cubicBezTo>
                  <a:pt x="63157" y="61901"/>
                  <a:pt x="103766" y="71900"/>
                  <a:pt x="144023" y="83302"/>
                </a:cubicBezTo>
                <a:cubicBezTo>
                  <a:pt x="163494" y="88827"/>
                  <a:pt x="181474" y="85845"/>
                  <a:pt x="199893" y="79706"/>
                </a:cubicBezTo>
                <a:cubicBezTo>
                  <a:pt x="199717" y="79443"/>
                  <a:pt x="199717" y="79092"/>
                  <a:pt x="199454" y="78916"/>
                </a:cubicBezTo>
                <a:cubicBezTo>
                  <a:pt x="191648" y="71812"/>
                  <a:pt x="183930" y="64796"/>
                  <a:pt x="176036" y="57779"/>
                </a:cubicBezTo>
                <a:cubicBezTo>
                  <a:pt x="175335" y="57165"/>
                  <a:pt x="173668" y="57077"/>
                  <a:pt x="172616" y="57340"/>
                </a:cubicBezTo>
                <a:cubicBezTo>
                  <a:pt x="166038" y="59358"/>
                  <a:pt x="159811" y="58744"/>
                  <a:pt x="154022" y="55148"/>
                </a:cubicBezTo>
                <a:cubicBezTo>
                  <a:pt x="152619" y="54271"/>
                  <a:pt x="151215" y="52166"/>
                  <a:pt x="151040" y="50499"/>
                </a:cubicBezTo>
                <a:cubicBezTo>
                  <a:pt x="150689" y="45588"/>
                  <a:pt x="150689" y="40676"/>
                  <a:pt x="150952" y="35764"/>
                </a:cubicBezTo>
                <a:cubicBezTo>
                  <a:pt x="151391" y="27959"/>
                  <a:pt x="157267" y="22345"/>
                  <a:pt x="165073" y="22170"/>
                </a:cubicBezTo>
                <a:cubicBezTo>
                  <a:pt x="172791" y="21907"/>
                  <a:pt x="178843" y="26906"/>
                  <a:pt x="179808" y="34624"/>
                </a:cubicBezTo>
                <a:cubicBezTo>
                  <a:pt x="180246" y="38045"/>
                  <a:pt x="180159" y="41641"/>
                  <a:pt x="180159" y="45061"/>
                </a:cubicBezTo>
                <a:cubicBezTo>
                  <a:pt x="180159" y="47166"/>
                  <a:pt x="180773" y="48657"/>
                  <a:pt x="182351" y="50148"/>
                </a:cubicBezTo>
                <a:cubicBezTo>
                  <a:pt x="191385" y="58217"/>
                  <a:pt x="200419" y="66374"/>
                  <a:pt x="209365" y="74619"/>
                </a:cubicBezTo>
                <a:cubicBezTo>
                  <a:pt x="211119" y="76197"/>
                  <a:pt x="212610" y="76636"/>
                  <a:pt x="214891" y="76022"/>
                </a:cubicBezTo>
                <a:cubicBezTo>
                  <a:pt x="246378" y="67690"/>
                  <a:pt x="277864" y="59445"/>
                  <a:pt x="309264" y="51113"/>
                </a:cubicBezTo>
                <a:cubicBezTo>
                  <a:pt x="310930" y="50675"/>
                  <a:pt x="312333" y="49184"/>
                  <a:pt x="313824" y="48219"/>
                </a:cubicBezTo>
                <a:cubicBezTo>
                  <a:pt x="312246" y="47254"/>
                  <a:pt x="310842" y="45851"/>
                  <a:pt x="309176" y="45412"/>
                </a:cubicBezTo>
                <a:cubicBezTo>
                  <a:pt x="270234" y="35063"/>
                  <a:pt x="231117" y="25240"/>
                  <a:pt x="192350" y="14452"/>
                </a:cubicBezTo>
                <a:cubicBezTo>
                  <a:pt x="174545" y="9452"/>
                  <a:pt x="157443" y="8926"/>
                  <a:pt x="139813" y="14539"/>
                </a:cubicBezTo>
                <a:cubicBezTo>
                  <a:pt x="127534" y="18486"/>
                  <a:pt x="114905" y="21205"/>
                  <a:pt x="102450" y="24450"/>
                </a:cubicBezTo>
                <a:cubicBezTo>
                  <a:pt x="99907" y="25152"/>
                  <a:pt x="97889" y="24889"/>
                  <a:pt x="96486" y="22521"/>
                </a:cubicBezTo>
                <a:cubicBezTo>
                  <a:pt x="94557" y="19363"/>
                  <a:pt x="95960" y="16030"/>
                  <a:pt x="99907" y="15066"/>
                </a:cubicBezTo>
                <a:cubicBezTo>
                  <a:pt x="116133" y="10768"/>
                  <a:pt x="132358" y="6383"/>
                  <a:pt x="148672" y="2173"/>
                </a:cubicBezTo>
                <a:cubicBezTo>
                  <a:pt x="160512" y="-809"/>
                  <a:pt x="172440" y="-722"/>
                  <a:pt x="184369" y="2436"/>
                </a:cubicBezTo>
                <a:cubicBezTo>
                  <a:pt x="208313" y="8751"/>
                  <a:pt x="232344" y="14978"/>
                  <a:pt x="256288" y="21293"/>
                </a:cubicBezTo>
                <a:cubicBezTo>
                  <a:pt x="275233" y="26292"/>
                  <a:pt x="294178" y="31116"/>
                  <a:pt x="312947" y="36291"/>
                </a:cubicBezTo>
                <a:cubicBezTo>
                  <a:pt x="315929" y="37080"/>
                  <a:pt x="319262" y="38834"/>
                  <a:pt x="321104" y="41202"/>
                </a:cubicBezTo>
                <a:cubicBezTo>
                  <a:pt x="326454" y="47780"/>
                  <a:pt x="322946" y="57516"/>
                  <a:pt x="314789" y="59796"/>
                </a:cubicBezTo>
                <a:cubicBezTo>
                  <a:pt x="299967" y="63918"/>
                  <a:pt x="285056" y="67690"/>
                  <a:pt x="270146" y="71637"/>
                </a:cubicBezTo>
                <a:cubicBezTo>
                  <a:pt x="262691" y="73566"/>
                  <a:pt x="255236" y="75583"/>
                  <a:pt x="247693" y="77601"/>
                </a:cubicBezTo>
                <a:cubicBezTo>
                  <a:pt x="247869" y="78566"/>
                  <a:pt x="247956" y="79179"/>
                  <a:pt x="248219" y="79793"/>
                </a:cubicBezTo>
                <a:cubicBezTo>
                  <a:pt x="252517" y="94265"/>
                  <a:pt x="256815" y="108649"/>
                  <a:pt x="261288" y="123121"/>
                </a:cubicBezTo>
                <a:cubicBezTo>
                  <a:pt x="261551" y="123910"/>
                  <a:pt x="263305" y="124787"/>
                  <a:pt x="264445" y="124787"/>
                </a:cubicBezTo>
                <a:cubicBezTo>
                  <a:pt x="275496" y="124875"/>
                  <a:pt x="286547" y="124787"/>
                  <a:pt x="297598" y="124875"/>
                </a:cubicBezTo>
                <a:cubicBezTo>
                  <a:pt x="305843" y="124963"/>
                  <a:pt x="311456" y="130488"/>
                  <a:pt x="311807" y="138557"/>
                </a:cubicBezTo>
                <a:cubicBezTo>
                  <a:pt x="312158" y="147328"/>
                  <a:pt x="307071" y="153555"/>
                  <a:pt x="298739" y="154432"/>
                </a:cubicBezTo>
                <a:cubicBezTo>
                  <a:pt x="296721" y="154608"/>
                  <a:pt x="296020" y="155397"/>
                  <a:pt x="296020" y="157239"/>
                </a:cubicBezTo>
                <a:cubicBezTo>
                  <a:pt x="296020" y="161361"/>
                  <a:pt x="296020" y="165483"/>
                  <a:pt x="296020" y="169606"/>
                </a:cubicBezTo>
                <a:cubicBezTo>
                  <a:pt x="296020" y="171535"/>
                  <a:pt x="296897" y="172061"/>
                  <a:pt x="298826" y="172324"/>
                </a:cubicBezTo>
                <a:cubicBezTo>
                  <a:pt x="306106" y="173289"/>
                  <a:pt x="311456" y="178289"/>
                  <a:pt x="312070" y="185568"/>
                </a:cubicBezTo>
                <a:cubicBezTo>
                  <a:pt x="312333" y="188813"/>
                  <a:pt x="311193" y="192322"/>
                  <a:pt x="310667" y="196005"/>
                </a:cubicBezTo>
                <a:cubicBezTo>
                  <a:pt x="321981" y="201969"/>
                  <a:pt x="329436" y="211529"/>
                  <a:pt x="331629" y="224861"/>
                </a:cubicBezTo>
                <a:cubicBezTo>
                  <a:pt x="333734" y="238368"/>
                  <a:pt x="328998" y="249594"/>
                  <a:pt x="319438" y="259242"/>
                </a:cubicBezTo>
                <a:cubicBezTo>
                  <a:pt x="320841" y="259681"/>
                  <a:pt x="321893" y="260032"/>
                  <a:pt x="322946" y="260382"/>
                </a:cubicBezTo>
                <a:cubicBezTo>
                  <a:pt x="328471" y="262575"/>
                  <a:pt x="332067" y="267837"/>
                  <a:pt x="332155" y="273889"/>
                </a:cubicBezTo>
                <a:cubicBezTo>
                  <a:pt x="332243" y="279941"/>
                  <a:pt x="328910" y="285905"/>
                  <a:pt x="323209" y="287484"/>
                </a:cubicBezTo>
                <a:cubicBezTo>
                  <a:pt x="318648" y="288712"/>
                  <a:pt x="318122" y="291518"/>
                  <a:pt x="317947" y="295114"/>
                </a:cubicBezTo>
                <a:cubicBezTo>
                  <a:pt x="317859" y="297833"/>
                  <a:pt x="318297" y="300552"/>
                  <a:pt x="318297" y="303271"/>
                </a:cubicBezTo>
                <a:cubicBezTo>
                  <a:pt x="318297" y="305727"/>
                  <a:pt x="319525" y="306779"/>
                  <a:pt x="321893" y="307481"/>
                </a:cubicBezTo>
                <a:cubicBezTo>
                  <a:pt x="329348" y="309674"/>
                  <a:pt x="333295" y="316778"/>
                  <a:pt x="331804" y="324409"/>
                </a:cubicBezTo>
                <a:cubicBezTo>
                  <a:pt x="330489" y="330899"/>
                  <a:pt x="326103" y="334232"/>
                  <a:pt x="320402" y="336337"/>
                </a:cubicBezTo>
                <a:close/>
                <a:moveTo>
                  <a:pt x="87540" y="279239"/>
                </a:moveTo>
                <a:cubicBezTo>
                  <a:pt x="88768" y="279239"/>
                  <a:pt x="89820" y="279239"/>
                  <a:pt x="90961" y="279239"/>
                </a:cubicBezTo>
                <a:cubicBezTo>
                  <a:pt x="165687" y="279239"/>
                  <a:pt x="240413" y="279239"/>
                  <a:pt x="315140" y="279239"/>
                </a:cubicBezTo>
                <a:cubicBezTo>
                  <a:pt x="316017" y="279239"/>
                  <a:pt x="316894" y="279327"/>
                  <a:pt x="317771" y="279152"/>
                </a:cubicBezTo>
                <a:cubicBezTo>
                  <a:pt x="320490" y="278801"/>
                  <a:pt x="322507" y="276520"/>
                  <a:pt x="322244" y="273977"/>
                </a:cubicBezTo>
                <a:cubicBezTo>
                  <a:pt x="321981" y="271258"/>
                  <a:pt x="320490" y="269592"/>
                  <a:pt x="317596" y="269328"/>
                </a:cubicBezTo>
                <a:cubicBezTo>
                  <a:pt x="316543" y="269241"/>
                  <a:pt x="315403" y="269241"/>
                  <a:pt x="314351" y="269241"/>
                </a:cubicBezTo>
                <a:cubicBezTo>
                  <a:pt x="299265" y="269241"/>
                  <a:pt x="284179" y="269241"/>
                  <a:pt x="269094" y="269153"/>
                </a:cubicBezTo>
                <a:cubicBezTo>
                  <a:pt x="267427" y="269153"/>
                  <a:pt x="265235" y="268802"/>
                  <a:pt x="264357" y="267750"/>
                </a:cubicBezTo>
                <a:cubicBezTo>
                  <a:pt x="263305" y="266434"/>
                  <a:pt x="262779" y="263891"/>
                  <a:pt x="263393" y="262487"/>
                </a:cubicBezTo>
                <a:cubicBezTo>
                  <a:pt x="264007" y="261084"/>
                  <a:pt x="266199" y="259593"/>
                  <a:pt x="267778" y="259505"/>
                </a:cubicBezTo>
                <a:cubicBezTo>
                  <a:pt x="276198" y="259242"/>
                  <a:pt x="284618" y="259418"/>
                  <a:pt x="293038" y="259330"/>
                </a:cubicBezTo>
                <a:cubicBezTo>
                  <a:pt x="311719" y="259067"/>
                  <a:pt x="324963" y="243279"/>
                  <a:pt x="321806" y="225387"/>
                </a:cubicBezTo>
                <a:cubicBezTo>
                  <a:pt x="319350" y="211529"/>
                  <a:pt x="307246" y="201969"/>
                  <a:pt x="291985" y="201969"/>
                </a:cubicBezTo>
                <a:cubicBezTo>
                  <a:pt x="200419" y="201969"/>
                  <a:pt x="108853" y="201969"/>
                  <a:pt x="17287" y="201969"/>
                </a:cubicBezTo>
                <a:cubicBezTo>
                  <a:pt x="16673" y="201969"/>
                  <a:pt x="15971" y="201969"/>
                  <a:pt x="15357" y="201969"/>
                </a:cubicBezTo>
                <a:cubicBezTo>
                  <a:pt x="12112" y="202233"/>
                  <a:pt x="10007" y="204338"/>
                  <a:pt x="10095" y="207056"/>
                </a:cubicBezTo>
                <a:cubicBezTo>
                  <a:pt x="10182" y="209688"/>
                  <a:pt x="12200" y="211705"/>
                  <a:pt x="15269" y="211968"/>
                </a:cubicBezTo>
                <a:cubicBezTo>
                  <a:pt x="16497" y="212056"/>
                  <a:pt x="17637" y="211968"/>
                  <a:pt x="18865" y="211968"/>
                </a:cubicBezTo>
                <a:cubicBezTo>
                  <a:pt x="109204" y="211968"/>
                  <a:pt x="199630" y="211968"/>
                  <a:pt x="289968" y="211968"/>
                </a:cubicBezTo>
                <a:cubicBezTo>
                  <a:pt x="291634" y="211968"/>
                  <a:pt x="293213" y="211968"/>
                  <a:pt x="294880" y="212056"/>
                </a:cubicBezTo>
                <a:cubicBezTo>
                  <a:pt x="303036" y="212494"/>
                  <a:pt x="309965" y="218283"/>
                  <a:pt x="311895" y="226089"/>
                </a:cubicBezTo>
                <a:cubicBezTo>
                  <a:pt x="313824" y="234070"/>
                  <a:pt x="310404" y="242227"/>
                  <a:pt x="303475" y="246525"/>
                </a:cubicBezTo>
                <a:cubicBezTo>
                  <a:pt x="299703" y="248893"/>
                  <a:pt x="295494" y="249244"/>
                  <a:pt x="291196" y="249244"/>
                </a:cubicBezTo>
                <a:cubicBezTo>
                  <a:pt x="224889" y="249244"/>
                  <a:pt x="158583" y="249244"/>
                  <a:pt x="92276" y="249244"/>
                </a:cubicBezTo>
                <a:cubicBezTo>
                  <a:pt x="90785" y="249244"/>
                  <a:pt x="89294" y="249244"/>
                  <a:pt x="87803" y="249244"/>
                </a:cubicBezTo>
                <a:cubicBezTo>
                  <a:pt x="87803" y="252840"/>
                  <a:pt x="87803" y="255909"/>
                  <a:pt x="87803" y="259330"/>
                </a:cubicBezTo>
                <a:cubicBezTo>
                  <a:pt x="89470" y="259330"/>
                  <a:pt x="90873" y="259330"/>
                  <a:pt x="92276" y="259330"/>
                </a:cubicBezTo>
                <a:cubicBezTo>
                  <a:pt x="140866" y="259330"/>
                  <a:pt x="189456" y="259330"/>
                  <a:pt x="237958" y="259330"/>
                </a:cubicBezTo>
                <a:cubicBezTo>
                  <a:pt x="239186" y="259330"/>
                  <a:pt x="240326" y="259330"/>
                  <a:pt x="241554" y="259330"/>
                </a:cubicBezTo>
                <a:cubicBezTo>
                  <a:pt x="244623" y="259505"/>
                  <a:pt x="246290" y="261172"/>
                  <a:pt x="246290" y="264066"/>
                </a:cubicBezTo>
                <a:cubicBezTo>
                  <a:pt x="246290" y="266873"/>
                  <a:pt x="244623" y="268802"/>
                  <a:pt x="241729" y="269065"/>
                </a:cubicBezTo>
                <a:cubicBezTo>
                  <a:pt x="240677" y="269153"/>
                  <a:pt x="239536" y="269153"/>
                  <a:pt x="238484" y="269153"/>
                </a:cubicBezTo>
                <a:cubicBezTo>
                  <a:pt x="189719" y="269153"/>
                  <a:pt x="140866" y="269153"/>
                  <a:pt x="92101" y="269153"/>
                </a:cubicBezTo>
                <a:cubicBezTo>
                  <a:pt x="90697" y="269153"/>
                  <a:pt x="89294" y="269153"/>
                  <a:pt x="87715" y="269153"/>
                </a:cubicBezTo>
                <a:cubicBezTo>
                  <a:pt x="87540" y="272661"/>
                  <a:pt x="87540" y="275643"/>
                  <a:pt x="87540" y="279239"/>
                </a:cubicBezTo>
                <a:close/>
                <a:moveTo>
                  <a:pt x="308211" y="289063"/>
                </a:moveTo>
                <a:cubicBezTo>
                  <a:pt x="307597" y="289063"/>
                  <a:pt x="306983" y="289063"/>
                  <a:pt x="306282" y="289063"/>
                </a:cubicBezTo>
                <a:cubicBezTo>
                  <a:pt x="232783" y="289063"/>
                  <a:pt x="159284" y="289063"/>
                  <a:pt x="85786" y="289063"/>
                </a:cubicBezTo>
                <a:cubicBezTo>
                  <a:pt x="84470" y="289063"/>
                  <a:pt x="82979" y="289501"/>
                  <a:pt x="81751" y="290115"/>
                </a:cubicBezTo>
                <a:cubicBezTo>
                  <a:pt x="75349" y="293360"/>
                  <a:pt x="68946" y="296781"/>
                  <a:pt x="62543" y="300114"/>
                </a:cubicBezTo>
                <a:cubicBezTo>
                  <a:pt x="57544" y="302657"/>
                  <a:pt x="54211" y="300640"/>
                  <a:pt x="54124" y="294939"/>
                </a:cubicBezTo>
                <a:cubicBezTo>
                  <a:pt x="54124" y="293097"/>
                  <a:pt x="54124" y="291255"/>
                  <a:pt x="54124" y="289150"/>
                </a:cubicBezTo>
                <a:cubicBezTo>
                  <a:pt x="48160" y="289150"/>
                  <a:pt x="42546" y="288887"/>
                  <a:pt x="36845" y="289238"/>
                </a:cubicBezTo>
                <a:cubicBezTo>
                  <a:pt x="32811" y="289501"/>
                  <a:pt x="29916" y="293448"/>
                  <a:pt x="29741" y="297482"/>
                </a:cubicBezTo>
                <a:cubicBezTo>
                  <a:pt x="29566" y="301517"/>
                  <a:pt x="32285" y="305201"/>
                  <a:pt x="36319" y="306165"/>
                </a:cubicBezTo>
                <a:cubicBezTo>
                  <a:pt x="37898" y="306516"/>
                  <a:pt x="39564" y="306604"/>
                  <a:pt x="41231" y="306604"/>
                </a:cubicBezTo>
                <a:cubicBezTo>
                  <a:pt x="129113" y="306604"/>
                  <a:pt x="216908" y="306604"/>
                  <a:pt x="304790" y="306604"/>
                </a:cubicBezTo>
                <a:cubicBezTo>
                  <a:pt x="305931" y="306604"/>
                  <a:pt x="307159" y="306604"/>
                  <a:pt x="308299" y="306604"/>
                </a:cubicBezTo>
                <a:cubicBezTo>
                  <a:pt x="308211" y="300815"/>
                  <a:pt x="308211" y="295202"/>
                  <a:pt x="308211" y="289063"/>
                </a:cubicBezTo>
                <a:close/>
                <a:moveTo>
                  <a:pt x="193578" y="134873"/>
                </a:moveTo>
                <a:cubicBezTo>
                  <a:pt x="191999" y="134873"/>
                  <a:pt x="190771" y="134873"/>
                  <a:pt x="189631" y="134873"/>
                </a:cubicBezTo>
                <a:cubicBezTo>
                  <a:pt x="146830" y="134873"/>
                  <a:pt x="104117" y="134873"/>
                  <a:pt x="61316" y="134873"/>
                </a:cubicBezTo>
                <a:cubicBezTo>
                  <a:pt x="59912" y="134873"/>
                  <a:pt x="58509" y="134873"/>
                  <a:pt x="57018" y="134961"/>
                </a:cubicBezTo>
                <a:cubicBezTo>
                  <a:pt x="38161" y="136101"/>
                  <a:pt x="25268" y="154432"/>
                  <a:pt x="30969" y="172237"/>
                </a:cubicBezTo>
                <a:cubicBezTo>
                  <a:pt x="34126" y="182235"/>
                  <a:pt x="44037" y="192322"/>
                  <a:pt x="60175" y="192234"/>
                </a:cubicBezTo>
                <a:cubicBezTo>
                  <a:pt x="138498" y="192059"/>
                  <a:pt x="216820" y="192146"/>
                  <a:pt x="295143" y="192146"/>
                </a:cubicBezTo>
                <a:cubicBezTo>
                  <a:pt x="296107" y="192146"/>
                  <a:pt x="297072" y="192146"/>
                  <a:pt x="298125" y="192059"/>
                </a:cubicBezTo>
                <a:cubicBezTo>
                  <a:pt x="300931" y="191795"/>
                  <a:pt x="302247" y="190129"/>
                  <a:pt x="302335" y="187498"/>
                </a:cubicBezTo>
                <a:cubicBezTo>
                  <a:pt x="302422" y="184779"/>
                  <a:pt x="301194" y="182849"/>
                  <a:pt x="298388" y="182235"/>
                </a:cubicBezTo>
                <a:cubicBezTo>
                  <a:pt x="297248" y="181972"/>
                  <a:pt x="296020" y="182148"/>
                  <a:pt x="294792" y="182148"/>
                </a:cubicBezTo>
                <a:cubicBezTo>
                  <a:pt x="217083" y="182148"/>
                  <a:pt x="139463" y="182148"/>
                  <a:pt x="61754" y="182148"/>
                </a:cubicBezTo>
                <a:cubicBezTo>
                  <a:pt x="60000" y="182148"/>
                  <a:pt x="58246" y="182148"/>
                  <a:pt x="56492" y="182060"/>
                </a:cubicBezTo>
                <a:cubicBezTo>
                  <a:pt x="46405" y="181358"/>
                  <a:pt x="38424" y="171623"/>
                  <a:pt x="39740" y="161536"/>
                </a:cubicBezTo>
                <a:cubicBezTo>
                  <a:pt x="41055" y="151275"/>
                  <a:pt x="48773" y="144784"/>
                  <a:pt x="59825" y="144784"/>
                </a:cubicBezTo>
                <a:cubicBezTo>
                  <a:pt x="102626" y="144784"/>
                  <a:pt x="145339" y="144784"/>
                  <a:pt x="188140" y="144784"/>
                </a:cubicBezTo>
                <a:cubicBezTo>
                  <a:pt x="189543" y="144784"/>
                  <a:pt x="190859" y="144784"/>
                  <a:pt x="192175" y="144784"/>
                </a:cubicBezTo>
                <a:cubicBezTo>
                  <a:pt x="192701" y="141276"/>
                  <a:pt x="193139" y="138294"/>
                  <a:pt x="193578" y="134873"/>
                </a:cubicBezTo>
                <a:close/>
                <a:moveTo>
                  <a:pt x="195595" y="124875"/>
                </a:moveTo>
                <a:cubicBezTo>
                  <a:pt x="197612" y="121542"/>
                  <a:pt x="198753" y="117507"/>
                  <a:pt x="201384" y="115578"/>
                </a:cubicBezTo>
                <a:cubicBezTo>
                  <a:pt x="206032" y="112157"/>
                  <a:pt x="205857" y="107947"/>
                  <a:pt x="205681" y="103299"/>
                </a:cubicBezTo>
                <a:cubicBezTo>
                  <a:pt x="205594" y="100755"/>
                  <a:pt x="205681" y="98300"/>
                  <a:pt x="205681" y="95756"/>
                </a:cubicBezTo>
                <a:cubicBezTo>
                  <a:pt x="205681" y="93563"/>
                  <a:pt x="205681" y="91283"/>
                  <a:pt x="205681" y="88827"/>
                </a:cubicBezTo>
                <a:cubicBezTo>
                  <a:pt x="200507" y="90143"/>
                  <a:pt x="195946" y="91195"/>
                  <a:pt x="191473" y="92599"/>
                </a:cubicBezTo>
                <a:cubicBezTo>
                  <a:pt x="174633" y="97949"/>
                  <a:pt x="157881" y="97686"/>
                  <a:pt x="140866" y="92686"/>
                </a:cubicBezTo>
                <a:cubicBezTo>
                  <a:pt x="125517" y="88126"/>
                  <a:pt x="109905" y="84442"/>
                  <a:pt x="94030" y="80232"/>
                </a:cubicBezTo>
                <a:cubicBezTo>
                  <a:pt x="89645" y="95142"/>
                  <a:pt x="85260" y="109965"/>
                  <a:pt x="80787" y="124875"/>
                </a:cubicBezTo>
                <a:cubicBezTo>
                  <a:pt x="119465" y="124875"/>
                  <a:pt x="157618" y="124875"/>
                  <a:pt x="195595" y="124875"/>
                </a:cubicBezTo>
                <a:close/>
                <a:moveTo>
                  <a:pt x="191561" y="154871"/>
                </a:moveTo>
                <a:cubicBezTo>
                  <a:pt x="190420" y="154783"/>
                  <a:pt x="189543" y="154695"/>
                  <a:pt x="188754" y="154695"/>
                </a:cubicBezTo>
                <a:cubicBezTo>
                  <a:pt x="145778" y="154695"/>
                  <a:pt x="102801" y="154695"/>
                  <a:pt x="59737" y="154695"/>
                </a:cubicBezTo>
                <a:cubicBezTo>
                  <a:pt x="58509" y="154695"/>
                  <a:pt x="57281" y="154783"/>
                  <a:pt x="56141" y="155046"/>
                </a:cubicBezTo>
                <a:cubicBezTo>
                  <a:pt x="52019" y="156011"/>
                  <a:pt x="49212" y="159870"/>
                  <a:pt x="49475" y="163992"/>
                </a:cubicBezTo>
                <a:cubicBezTo>
                  <a:pt x="49738" y="168202"/>
                  <a:pt x="52983" y="171710"/>
                  <a:pt x="57106" y="172149"/>
                </a:cubicBezTo>
                <a:cubicBezTo>
                  <a:pt x="58334" y="172324"/>
                  <a:pt x="59474" y="172237"/>
                  <a:pt x="60702" y="172237"/>
                </a:cubicBezTo>
                <a:cubicBezTo>
                  <a:pt x="134639" y="172237"/>
                  <a:pt x="208576" y="172237"/>
                  <a:pt x="282601" y="172237"/>
                </a:cubicBezTo>
                <a:cubicBezTo>
                  <a:pt x="283741" y="172237"/>
                  <a:pt x="284969" y="172237"/>
                  <a:pt x="285933" y="172237"/>
                </a:cubicBezTo>
                <a:cubicBezTo>
                  <a:pt x="285933" y="166185"/>
                  <a:pt x="285933" y="160572"/>
                  <a:pt x="285933" y="154783"/>
                </a:cubicBezTo>
                <a:cubicBezTo>
                  <a:pt x="267340" y="154783"/>
                  <a:pt x="248746" y="154783"/>
                  <a:pt x="229976" y="154783"/>
                </a:cubicBezTo>
                <a:cubicBezTo>
                  <a:pt x="229889" y="155485"/>
                  <a:pt x="229801" y="156011"/>
                  <a:pt x="229801" y="156537"/>
                </a:cubicBezTo>
                <a:cubicBezTo>
                  <a:pt x="229450" y="162063"/>
                  <a:pt x="228222" y="163203"/>
                  <a:pt x="222872" y="163291"/>
                </a:cubicBezTo>
                <a:cubicBezTo>
                  <a:pt x="214452" y="163291"/>
                  <a:pt x="206032" y="163291"/>
                  <a:pt x="197612" y="163291"/>
                </a:cubicBezTo>
                <a:cubicBezTo>
                  <a:pt x="193578" y="163291"/>
                  <a:pt x="192175" y="161887"/>
                  <a:pt x="191824" y="157765"/>
                </a:cubicBezTo>
                <a:cubicBezTo>
                  <a:pt x="191648" y="156976"/>
                  <a:pt x="191648" y="156099"/>
                  <a:pt x="191561" y="154871"/>
                </a:cubicBezTo>
                <a:close/>
                <a:moveTo>
                  <a:pt x="53948" y="269328"/>
                </a:moveTo>
                <a:cubicBezTo>
                  <a:pt x="48160" y="269328"/>
                  <a:pt x="42634" y="269153"/>
                  <a:pt x="37108" y="269328"/>
                </a:cubicBezTo>
                <a:cubicBezTo>
                  <a:pt x="22198" y="269942"/>
                  <a:pt x="10007" y="282748"/>
                  <a:pt x="9919" y="297658"/>
                </a:cubicBezTo>
                <a:cubicBezTo>
                  <a:pt x="9832" y="313796"/>
                  <a:pt x="22724" y="326426"/>
                  <a:pt x="39389" y="326426"/>
                </a:cubicBezTo>
                <a:cubicBezTo>
                  <a:pt x="131394" y="326426"/>
                  <a:pt x="223398" y="326426"/>
                  <a:pt x="315491" y="326426"/>
                </a:cubicBezTo>
                <a:cubicBezTo>
                  <a:pt x="316368" y="326426"/>
                  <a:pt x="317245" y="326514"/>
                  <a:pt x="318122" y="326338"/>
                </a:cubicBezTo>
                <a:cubicBezTo>
                  <a:pt x="320841" y="325724"/>
                  <a:pt x="322420" y="323970"/>
                  <a:pt x="322244" y="321251"/>
                </a:cubicBezTo>
                <a:cubicBezTo>
                  <a:pt x="322069" y="318532"/>
                  <a:pt x="320490" y="316778"/>
                  <a:pt x="317683" y="316603"/>
                </a:cubicBezTo>
                <a:cubicBezTo>
                  <a:pt x="316456" y="316515"/>
                  <a:pt x="315315" y="316515"/>
                  <a:pt x="314087" y="316515"/>
                </a:cubicBezTo>
                <a:cubicBezTo>
                  <a:pt x="223486" y="316515"/>
                  <a:pt x="132885" y="316515"/>
                  <a:pt x="42283" y="316515"/>
                </a:cubicBezTo>
                <a:cubicBezTo>
                  <a:pt x="41055" y="316515"/>
                  <a:pt x="39915" y="316515"/>
                  <a:pt x="38687" y="316515"/>
                </a:cubicBezTo>
                <a:cubicBezTo>
                  <a:pt x="30004" y="315989"/>
                  <a:pt x="23602" y="311428"/>
                  <a:pt x="21146" y="304061"/>
                </a:cubicBezTo>
                <a:cubicBezTo>
                  <a:pt x="17023" y="291694"/>
                  <a:pt x="25443" y="279590"/>
                  <a:pt x="38512" y="279239"/>
                </a:cubicBezTo>
                <a:cubicBezTo>
                  <a:pt x="43599" y="279064"/>
                  <a:pt x="48773" y="279239"/>
                  <a:pt x="54036" y="279239"/>
                </a:cubicBezTo>
                <a:cubicBezTo>
                  <a:pt x="53948" y="275907"/>
                  <a:pt x="53948" y="272837"/>
                  <a:pt x="53948" y="269328"/>
                </a:cubicBezTo>
                <a:close/>
                <a:moveTo>
                  <a:pt x="87628" y="239508"/>
                </a:moveTo>
                <a:cubicBezTo>
                  <a:pt x="89206" y="239508"/>
                  <a:pt x="90610" y="239508"/>
                  <a:pt x="92013" y="239508"/>
                </a:cubicBezTo>
                <a:cubicBezTo>
                  <a:pt x="158232" y="239508"/>
                  <a:pt x="224363" y="239508"/>
                  <a:pt x="290582" y="239508"/>
                </a:cubicBezTo>
                <a:cubicBezTo>
                  <a:pt x="292073" y="239508"/>
                  <a:pt x="293652" y="239508"/>
                  <a:pt x="295143" y="239333"/>
                </a:cubicBezTo>
                <a:cubicBezTo>
                  <a:pt x="299177" y="238719"/>
                  <a:pt x="301808" y="235912"/>
                  <a:pt x="302335" y="231878"/>
                </a:cubicBezTo>
                <a:cubicBezTo>
                  <a:pt x="303124" y="225738"/>
                  <a:pt x="299002" y="221967"/>
                  <a:pt x="291547" y="221967"/>
                </a:cubicBezTo>
                <a:cubicBezTo>
                  <a:pt x="224714" y="221967"/>
                  <a:pt x="157881" y="221967"/>
                  <a:pt x="91048" y="221967"/>
                </a:cubicBezTo>
                <a:cubicBezTo>
                  <a:pt x="89908" y="221967"/>
                  <a:pt x="88768" y="222142"/>
                  <a:pt x="87628" y="222142"/>
                </a:cubicBezTo>
                <a:cubicBezTo>
                  <a:pt x="87628" y="228106"/>
                  <a:pt x="87628" y="233632"/>
                  <a:pt x="87628" y="239508"/>
                </a:cubicBezTo>
                <a:close/>
                <a:moveTo>
                  <a:pt x="238133" y="80320"/>
                </a:moveTo>
                <a:cubicBezTo>
                  <a:pt x="231029" y="82162"/>
                  <a:pt x="224275" y="83828"/>
                  <a:pt x="217522" y="85758"/>
                </a:cubicBezTo>
                <a:cubicBezTo>
                  <a:pt x="216645" y="86021"/>
                  <a:pt x="215680" y="87512"/>
                  <a:pt x="215592" y="88476"/>
                </a:cubicBezTo>
                <a:cubicBezTo>
                  <a:pt x="215417" y="95581"/>
                  <a:pt x="215505" y="102685"/>
                  <a:pt x="215505" y="109789"/>
                </a:cubicBezTo>
                <a:cubicBezTo>
                  <a:pt x="215505" y="110666"/>
                  <a:pt x="215855" y="111894"/>
                  <a:pt x="216469" y="112333"/>
                </a:cubicBezTo>
                <a:cubicBezTo>
                  <a:pt x="220592" y="115052"/>
                  <a:pt x="222784" y="119086"/>
                  <a:pt x="224626" y="123559"/>
                </a:cubicBezTo>
                <a:cubicBezTo>
                  <a:pt x="224889" y="124261"/>
                  <a:pt x="226030" y="125050"/>
                  <a:pt x="226731" y="125050"/>
                </a:cubicBezTo>
                <a:cubicBezTo>
                  <a:pt x="234800" y="125138"/>
                  <a:pt x="242869" y="125138"/>
                  <a:pt x="251377" y="125138"/>
                </a:cubicBezTo>
                <a:cubicBezTo>
                  <a:pt x="246904" y="109965"/>
                  <a:pt x="242606" y="95318"/>
                  <a:pt x="238133" y="80320"/>
                </a:cubicBezTo>
                <a:close/>
                <a:moveTo>
                  <a:pt x="64298" y="222142"/>
                </a:moveTo>
                <a:cubicBezTo>
                  <a:pt x="64298" y="244244"/>
                  <a:pt x="64298" y="265908"/>
                  <a:pt x="64298" y="288098"/>
                </a:cubicBezTo>
                <a:cubicBezTo>
                  <a:pt x="68157" y="286081"/>
                  <a:pt x="71577" y="284151"/>
                  <a:pt x="75086" y="282572"/>
                </a:cubicBezTo>
                <a:cubicBezTo>
                  <a:pt x="77103" y="281607"/>
                  <a:pt x="77629" y="280380"/>
                  <a:pt x="77629" y="278275"/>
                </a:cubicBezTo>
                <a:cubicBezTo>
                  <a:pt x="77541" y="260558"/>
                  <a:pt x="77541" y="242841"/>
                  <a:pt x="77541" y="225124"/>
                </a:cubicBezTo>
                <a:cubicBezTo>
                  <a:pt x="77541" y="224159"/>
                  <a:pt x="77454" y="223195"/>
                  <a:pt x="77366" y="222142"/>
                </a:cubicBezTo>
                <a:cubicBezTo>
                  <a:pt x="72893" y="222142"/>
                  <a:pt x="68683" y="222142"/>
                  <a:pt x="64298" y="222142"/>
                </a:cubicBezTo>
                <a:close/>
                <a:moveTo>
                  <a:pt x="227696" y="134873"/>
                </a:moveTo>
                <a:cubicBezTo>
                  <a:pt x="228222" y="138469"/>
                  <a:pt x="228661" y="141539"/>
                  <a:pt x="229099" y="144697"/>
                </a:cubicBezTo>
                <a:cubicBezTo>
                  <a:pt x="230064" y="144784"/>
                  <a:pt x="230678" y="144784"/>
                  <a:pt x="231292" y="144784"/>
                </a:cubicBezTo>
                <a:cubicBezTo>
                  <a:pt x="252956" y="144784"/>
                  <a:pt x="274619" y="144784"/>
                  <a:pt x="296283" y="144784"/>
                </a:cubicBezTo>
                <a:cubicBezTo>
                  <a:pt x="296897" y="144784"/>
                  <a:pt x="297598" y="144784"/>
                  <a:pt x="298212" y="144697"/>
                </a:cubicBezTo>
                <a:cubicBezTo>
                  <a:pt x="300756" y="144346"/>
                  <a:pt x="302159" y="142767"/>
                  <a:pt x="302422" y="140311"/>
                </a:cubicBezTo>
                <a:cubicBezTo>
                  <a:pt x="302686" y="137856"/>
                  <a:pt x="301545" y="136014"/>
                  <a:pt x="299177" y="135224"/>
                </a:cubicBezTo>
                <a:cubicBezTo>
                  <a:pt x="297949" y="134786"/>
                  <a:pt x="296634" y="134786"/>
                  <a:pt x="295318" y="134786"/>
                </a:cubicBezTo>
                <a:cubicBezTo>
                  <a:pt x="274005" y="134786"/>
                  <a:pt x="252692" y="134786"/>
                  <a:pt x="231292" y="134786"/>
                </a:cubicBezTo>
                <a:cubicBezTo>
                  <a:pt x="230327" y="134873"/>
                  <a:pt x="229275" y="134873"/>
                  <a:pt x="227696" y="134873"/>
                </a:cubicBezTo>
                <a:close/>
                <a:moveTo>
                  <a:pt x="54036" y="222142"/>
                </a:moveTo>
                <a:cubicBezTo>
                  <a:pt x="43686" y="222142"/>
                  <a:pt x="33776" y="222142"/>
                  <a:pt x="23952" y="222142"/>
                </a:cubicBezTo>
                <a:cubicBezTo>
                  <a:pt x="23952" y="228018"/>
                  <a:pt x="23952" y="233632"/>
                  <a:pt x="23952" y="239157"/>
                </a:cubicBezTo>
                <a:cubicBezTo>
                  <a:pt x="33951" y="239157"/>
                  <a:pt x="43950" y="239157"/>
                  <a:pt x="54036" y="239157"/>
                </a:cubicBezTo>
                <a:cubicBezTo>
                  <a:pt x="54036" y="233456"/>
                  <a:pt x="54036" y="228018"/>
                  <a:pt x="54036" y="222142"/>
                </a:cubicBezTo>
                <a:close/>
                <a:moveTo>
                  <a:pt x="53948" y="249594"/>
                </a:moveTo>
                <a:cubicBezTo>
                  <a:pt x="53071" y="249507"/>
                  <a:pt x="52457" y="249331"/>
                  <a:pt x="51843" y="249331"/>
                </a:cubicBezTo>
                <a:cubicBezTo>
                  <a:pt x="39915" y="249331"/>
                  <a:pt x="28075" y="249331"/>
                  <a:pt x="16146" y="249331"/>
                </a:cubicBezTo>
                <a:cubicBezTo>
                  <a:pt x="15269" y="249331"/>
                  <a:pt x="14217" y="249244"/>
                  <a:pt x="13603" y="249682"/>
                </a:cubicBezTo>
                <a:cubicBezTo>
                  <a:pt x="12287" y="250647"/>
                  <a:pt x="10621" y="251875"/>
                  <a:pt x="10270" y="253278"/>
                </a:cubicBezTo>
                <a:cubicBezTo>
                  <a:pt x="9919" y="254681"/>
                  <a:pt x="10621" y="256874"/>
                  <a:pt x="11673" y="257927"/>
                </a:cubicBezTo>
                <a:cubicBezTo>
                  <a:pt x="12726" y="258979"/>
                  <a:pt x="14831" y="259330"/>
                  <a:pt x="16497" y="259330"/>
                </a:cubicBezTo>
                <a:cubicBezTo>
                  <a:pt x="27022" y="259418"/>
                  <a:pt x="37635" y="259418"/>
                  <a:pt x="48247" y="259418"/>
                </a:cubicBezTo>
                <a:cubicBezTo>
                  <a:pt x="50089" y="259418"/>
                  <a:pt x="51931" y="259418"/>
                  <a:pt x="53948" y="259418"/>
                </a:cubicBezTo>
                <a:cubicBezTo>
                  <a:pt x="53948" y="255909"/>
                  <a:pt x="53948" y="252840"/>
                  <a:pt x="53948" y="249594"/>
                </a:cubicBezTo>
                <a:close/>
                <a:moveTo>
                  <a:pt x="219802" y="153292"/>
                </a:moveTo>
                <a:cubicBezTo>
                  <a:pt x="219627" y="150398"/>
                  <a:pt x="219715" y="147766"/>
                  <a:pt x="219188" y="145398"/>
                </a:cubicBezTo>
                <a:cubicBezTo>
                  <a:pt x="217610" y="138206"/>
                  <a:pt x="215943" y="131014"/>
                  <a:pt x="214014" y="123910"/>
                </a:cubicBezTo>
                <a:cubicBezTo>
                  <a:pt x="213663" y="122682"/>
                  <a:pt x="211909" y="121103"/>
                  <a:pt x="210593" y="120928"/>
                </a:cubicBezTo>
                <a:cubicBezTo>
                  <a:pt x="209628" y="120753"/>
                  <a:pt x="207962" y="122419"/>
                  <a:pt x="207436" y="123647"/>
                </a:cubicBezTo>
                <a:cubicBezTo>
                  <a:pt x="202875" y="132944"/>
                  <a:pt x="202261" y="143030"/>
                  <a:pt x="201559" y="153292"/>
                </a:cubicBezTo>
                <a:cubicBezTo>
                  <a:pt x="207786" y="153292"/>
                  <a:pt x="213575" y="153292"/>
                  <a:pt x="219802" y="153292"/>
                </a:cubicBezTo>
                <a:close/>
                <a:moveTo>
                  <a:pt x="160863" y="41378"/>
                </a:moveTo>
                <a:cubicBezTo>
                  <a:pt x="160863" y="41378"/>
                  <a:pt x="160863" y="41378"/>
                  <a:pt x="160863" y="41378"/>
                </a:cubicBezTo>
                <a:cubicBezTo>
                  <a:pt x="160863" y="42167"/>
                  <a:pt x="160863" y="42869"/>
                  <a:pt x="160863" y="43658"/>
                </a:cubicBezTo>
                <a:cubicBezTo>
                  <a:pt x="160863" y="48219"/>
                  <a:pt x="161740" y="49008"/>
                  <a:pt x="166389" y="48745"/>
                </a:cubicBezTo>
                <a:cubicBezTo>
                  <a:pt x="167266" y="48657"/>
                  <a:pt x="168231" y="48570"/>
                  <a:pt x="168932" y="48219"/>
                </a:cubicBezTo>
                <a:cubicBezTo>
                  <a:pt x="169546" y="47868"/>
                  <a:pt x="170423" y="47079"/>
                  <a:pt x="170423" y="46552"/>
                </a:cubicBezTo>
                <a:cubicBezTo>
                  <a:pt x="170511" y="43044"/>
                  <a:pt x="170599" y="39536"/>
                  <a:pt x="170248" y="36115"/>
                </a:cubicBezTo>
                <a:cubicBezTo>
                  <a:pt x="169985" y="33484"/>
                  <a:pt x="168055" y="32168"/>
                  <a:pt x="165424" y="32256"/>
                </a:cubicBezTo>
                <a:cubicBezTo>
                  <a:pt x="162793" y="32344"/>
                  <a:pt x="161214" y="33923"/>
                  <a:pt x="160951" y="36554"/>
                </a:cubicBezTo>
                <a:cubicBezTo>
                  <a:pt x="160775" y="38133"/>
                  <a:pt x="160863" y="39711"/>
                  <a:pt x="160863" y="4137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8"/>
          <p:cNvSpPr txBox="1"/>
          <p:nvPr/>
        </p:nvSpPr>
        <p:spPr>
          <a:xfrm>
            <a:off x="10681522" y="6397891"/>
            <a:ext cx="1121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8"/>
          <p:cNvGrpSpPr/>
          <p:nvPr/>
        </p:nvGrpSpPr>
        <p:grpSpPr>
          <a:xfrm>
            <a:off x="10399521" y="6312157"/>
            <a:ext cx="318276" cy="423136"/>
            <a:chOff x="4890592" y="1835560"/>
            <a:chExt cx="2409354" cy="3203147"/>
          </a:xfrm>
        </p:grpSpPr>
        <p:sp>
          <p:nvSpPr>
            <p:cNvPr id="936" name="Google Shape;936;p8"/>
            <p:cNvSpPr/>
            <p:nvPr/>
          </p:nvSpPr>
          <p:spPr>
            <a:xfrm>
              <a:off x="4890592" y="1835560"/>
              <a:ext cx="2409354" cy="3203147"/>
            </a:xfrm>
            <a:custGeom>
              <a:avLst/>
              <a:gdLst/>
              <a:ahLst/>
              <a:cxnLst/>
              <a:rect l="l" t="t" r="r" b="b"/>
              <a:pathLst>
                <a:path w="2409354" h="3203147" extrusionOk="0">
                  <a:moveTo>
                    <a:pt x="692010" y="2856454"/>
                  </a:moveTo>
                  <a:cubicBezTo>
                    <a:pt x="692010" y="2680241"/>
                    <a:pt x="691057" y="2504981"/>
                    <a:pt x="692962" y="2328769"/>
                  </a:cubicBezTo>
                  <a:cubicBezTo>
                    <a:pt x="692962" y="2304956"/>
                    <a:pt x="685342" y="2293526"/>
                    <a:pt x="664387" y="2283049"/>
                  </a:cubicBezTo>
                  <a:cubicBezTo>
                    <a:pt x="208140" y="2034446"/>
                    <a:pt x="-11888" y="1647731"/>
                    <a:pt x="495" y="1128619"/>
                  </a:cubicBezTo>
                  <a:cubicBezTo>
                    <a:pt x="1447" y="1102901"/>
                    <a:pt x="4305" y="1076231"/>
                    <a:pt x="8115" y="1050514"/>
                  </a:cubicBezTo>
                  <a:cubicBezTo>
                    <a:pt x="12877" y="1017176"/>
                    <a:pt x="33832" y="998126"/>
                    <a:pt x="61455" y="1000031"/>
                  </a:cubicBezTo>
                  <a:cubicBezTo>
                    <a:pt x="90982" y="1001936"/>
                    <a:pt x="110032" y="1025749"/>
                    <a:pt x="106222" y="1060991"/>
                  </a:cubicBezTo>
                  <a:cubicBezTo>
                    <a:pt x="93840" y="1168624"/>
                    <a:pt x="91935" y="1277209"/>
                    <a:pt x="111937" y="1383889"/>
                  </a:cubicBezTo>
                  <a:cubicBezTo>
                    <a:pt x="184327" y="1773461"/>
                    <a:pt x="398640" y="2057306"/>
                    <a:pt x="761542" y="2218279"/>
                  </a:cubicBezTo>
                  <a:cubicBezTo>
                    <a:pt x="1309230" y="2460214"/>
                    <a:pt x="1943595" y="2222089"/>
                    <a:pt x="2202675" y="1682021"/>
                  </a:cubicBezTo>
                  <a:cubicBezTo>
                    <a:pt x="2520810" y="1019081"/>
                    <a:pt x="2107425" y="229459"/>
                    <a:pt x="1383525" y="113254"/>
                  </a:cubicBezTo>
                  <a:cubicBezTo>
                    <a:pt x="1240650" y="90394"/>
                    <a:pt x="1099680" y="93251"/>
                    <a:pt x="958710" y="126589"/>
                  </a:cubicBezTo>
                  <a:cubicBezTo>
                    <a:pt x="952995" y="127541"/>
                    <a:pt x="947280" y="129446"/>
                    <a:pt x="941565" y="129446"/>
                  </a:cubicBezTo>
                  <a:cubicBezTo>
                    <a:pt x="907275" y="134209"/>
                    <a:pt x="884415" y="120874"/>
                    <a:pt x="877747" y="93251"/>
                  </a:cubicBezTo>
                  <a:cubicBezTo>
                    <a:pt x="871080" y="66581"/>
                    <a:pt x="887272" y="40864"/>
                    <a:pt x="920610" y="34196"/>
                  </a:cubicBezTo>
                  <a:cubicBezTo>
                    <a:pt x="987285" y="21814"/>
                    <a:pt x="1053960" y="6574"/>
                    <a:pt x="1120635" y="2764"/>
                  </a:cubicBezTo>
                  <a:cubicBezTo>
                    <a:pt x="1718805" y="-37241"/>
                    <a:pt x="2249347" y="360904"/>
                    <a:pt x="2380792" y="947644"/>
                  </a:cubicBezTo>
                  <a:cubicBezTo>
                    <a:pt x="2498902" y="1476281"/>
                    <a:pt x="2242680" y="2025874"/>
                    <a:pt x="1760715" y="2273524"/>
                  </a:cubicBezTo>
                  <a:cubicBezTo>
                    <a:pt x="1726425" y="2291621"/>
                    <a:pt x="1714042" y="2308766"/>
                    <a:pt x="1714995" y="2347819"/>
                  </a:cubicBezTo>
                  <a:cubicBezTo>
                    <a:pt x="1715947" y="2481169"/>
                    <a:pt x="1715947" y="2614519"/>
                    <a:pt x="1715947" y="2747869"/>
                  </a:cubicBezTo>
                  <a:cubicBezTo>
                    <a:pt x="1715947" y="2809781"/>
                    <a:pt x="1715947" y="2871694"/>
                    <a:pt x="1715947" y="2933606"/>
                  </a:cubicBezTo>
                  <a:cubicBezTo>
                    <a:pt x="1715947" y="2970754"/>
                    <a:pt x="1715947" y="3007901"/>
                    <a:pt x="1715947" y="3044096"/>
                  </a:cubicBezTo>
                  <a:cubicBezTo>
                    <a:pt x="1715947" y="3089816"/>
                    <a:pt x="1730235" y="3163159"/>
                    <a:pt x="1687372" y="3195544"/>
                  </a:cubicBezTo>
                  <a:cubicBezTo>
                    <a:pt x="1665465" y="3212689"/>
                    <a:pt x="1642605" y="3197449"/>
                    <a:pt x="1623555" y="3183161"/>
                  </a:cubicBezTo>
                  <a:cubicBezTo>
                    <a:pt x="1519732" y="3104104"/>
                    <a:pt x="1414957" y="3025999"/>
                    <a:pt x="1310182" y="2947894"/>
                  </a:cubicBezTo>
                  <a:cubicBezTo>
                    <a:pt x="1291132" y="2933606"/>
                    <a:pt x="1272082" y="2919319"/>
                    <a:pt x="1253032" y="2905031"/>
                  </a:cubicBezTo>
                  <a:cubicBezTo>
                    <a:pt x="1203502" y="2867884"/>
                    <a:pt x="1203502" y="2867884"/>
                    <a:pt x="1153020" y="2905984"/>
                  </a:cubicBezTo>
                  <a:cubicBezTo>
                    <a:pt x="1031100" y="2997424"/>
                    <a:pt x="910132" y="3087911"/>
                    <a:pt x="788212" y="3179351"/>
                  </a:cubicBezTo>
                  <a:cubicBezTo>
                    <a:pt x="768210" y="3194591"/>
                    <a:pt x="747255" y="3209831"/>
                    <a:pt x="720585" y="3197449"/>
                  </a:cubicBezTo>
                  <a:cubicBezTo>
                    <a:pt x="692010" y="3184114"/>
                    <a:pt x="691057" y="3157444"/>
                    <a:pt x="691057" y="3130774"/>
                  </a:cubicBezTo>
                  <a:cubicBezTo>
                    <a:pt x="692010" y="2957419"/>
                    <a:pt x="692010" y="3030761"/>
                    <a:pt x="692010" y="2856454"/>
                  </a:cubicBezTo>
                  <a:close/>
                  <a:moveTo>
                    <a:pt x="793927" y="2340199"/>
                  </a:moveTo>
                  <a:cubicBezTo>
                    <a:pt x="793927" y="2662144"/>
                    <a:pt x="793927" y="2732629"/>
                    <a:pt x="793927" y="3054574"/>
                  </a:cubicBezTo>
                  <a:cubicBezTo>
                    <a:pt x="918705" y="2961229"/>
                    <a:pt x="1038720" y="2870741"/>
                    <a:pt x="1159687" y="2780254"/>
                  </a:cubicBezTo>
                  <a:cubicBezTo>
                    <a:pt x="1196835" y="2752631"/>
                    <a:pt x="1211122" y="2752631"/>
                    <a:pt x="1248270" y="2779301"/>
                  </a:cubicBezTo>
                  <a:cubicBezTo>
                    <a:pt x="1342567" y="2849786"/>
                    <a:pt x="1435912" y="2920271"/>
                    <a:pt x="1530210" y="2990756"/>
                  </a:cubicBezTo>
                  <a:cubicBezTo>
                    <a:pt x="1556880" y="3010759"/>
                    <a:pt x="1584502" y="3030761"/>
                    <a:pt x="1614982" y="3053621"/>
                  </a:cubicBezTo>
                  <a:cubicBezTo>
                    <a:pt x="1614982" y="2730724"/>
                    <a:pt x="1614982" y="2659286"/>
                    <a:pt x="1614982" y="2339246"/>
                  </a:cubicBezTo>
                  <a:cubicBezTo>
                    <a:pt x="1340662" y="2434496"/>
                    <a:pt x="1068247" y="2434496"/>
                    <a:pt x="793927" y="23401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5208262" y="2153600"/>
              <a:ext cx="1773563" cy="1773558"/>
            </a:xfrm>
            <a:custGeom>
              <a:avLst/>
              <a:gdLst/>
              <a:ahLst/>
              <a:cxnLst/>
              <a:rect l="l" t="t" r="r" b="b"/>
              <a:pathLst>
                <a:path w="1773563" h="1773558" extrusionOk="0">
                  <a:moveTo>
                    <a:pt x="886784" y="2"/>
                  </a:moveTo>
                  <a:cubicBezTo>
                    <a:pt x="1375417" y="-951"/>
                    <a:pt x="1774514" y="397194"/>
                    <a:pt x="1773562" y="884874"/>
                  </a:cubicBezTo>
                  <a:cubicBezTo>
                    <a:pt x="1772609" y="1377317"/>
                    <a:pt x="1378274" y="1772604"/>
                    <a:pt x="886784" y="1773557"/>
                  </a:cubicBezTo>
                  <a:cubicBezTo>
                    <a:pt x="399104" y="1774509"/>
                    <a:pt x="959" y="1377317"/>
                    <a:pt x="7" y="887732"/>
                  </a:cubicBezTo>
                  <a:cubicBezTo>
                    <a:pt x="-1898" y="398147"/>
                    <a:pt x="395294" y="954"/>
                    <a:pt x="886784" y="2"/>
                  </a:cubicBezTo>
                  <a:close/>
                  <a:moveTo>
                    <a:pt x="883927" y="1675449"/>
                  </a:moveTo>
                  <a:cubicBezTo>
                    <a:pt x="1311599" y="1681164"/>
                    <a:pt x="1667834" y="1329692"/>
                    <a:pt x="1675454" y="896304"/>
                  </a:cubicBezTo>
                  <a:cubicBezTo>
                    <a:pt x="1682122" y="462917"/>
                    <a:pt x="1330649" y="103824"/>
                    <a:pt x="892499" y="98109"/>
                  </a:cubicBezTo>
                  <a:cubicBezTo>
                    <a:pt x="464827" y="92394"/>
                    <a:pt x="101924" y="446724"/>
                    <a:pt x="98114" y="874397"/>
                  </a:cubicBezTo>
                  <a:cubicBezTo>
                    <a:pt x="93352" y="1316357"/>
                    <a:pt x="440062" y="1669734"/>
                    <a:pt x="883927" y="16754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5004953" y="2365795"/>
              <a:ext cx="180456" cy="218580"/>
            </a:xfrm>
            <a:custGeom>
              <a:avLst/>
              <a:gdLst/>
              <a:ahLst/>
              <a:cxnLst/>
              <a:rect l="l" t="t" r="r" b="b"/>
              <a:pathLst>
                <a:path w="180456" h="218580" extrusionOk="0">
                  <a:moveTo>
                    <a:pt x="180456" y="42124"/>
                  </a:moveTo>
                  <a:cubicBezTo>
                    <a:pt x="142356" y="103084"/>
                    <a:pt x="108066" y="160234"/>
                    <a:pt x="69014" y="214527"/>
                  </a:cubicBezTo>
                  <a:cubicBezTo>
                    <a:pt x="63299" y="222147"/>
                    <a:pt x="28056" y="218337"/>
                    <a:pt x="15674" y="208812"/>
                  </a:cubicBezTo>
                  <a:cubicBezTo>
                    <a:pt x="4244" y="198334"/>
                    <a:pt x="-4329" y="169759"/>
                    <a:pt x="2339" y="156424"/>
                  </a:cubicBezTo>
                  <a:cubicBezTo>
                    <a:pt x="25199" y="107847"/>
                    <a:pt x="52821" y="60222"/>
                    <a:pt x="83301" y="15454"/>
                  </a:cubicBezTo>
                  <a:cubicBezTo>
                    <a:pt x="91874" y="3072"/>
                    <a:pt x="121401" y="-2643"/>
                    <a:pt x="138546" y="1167"/>
                  </a:cubicBezTo>
                  <a:cubicBezTo>
                    <a:pt x="153786" y="3072"/>
                    <a:pt x="164264" y="24027"/>
                    <a:pt x="180456" y="421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5307873" y="2016318"/>
              <a:ext cx="216625" cy="183988"/>
            </a:xfrm>
            <a:custGeom>
              <a:avLst/>
              <a:gdLst/>
              <a:ahLst/>
              <a:cxnLst/>
              <a:rect l="l" t="t" r="r" b="b"/>
              <a:pathLst>
                <a:path w="216625" h="183988" extrusionOk="0">
                  <a:moveTo>
                    <a:pt x="216626" y="57274"/>
                  </a:moveTo>
                  <a:cubicBezTo>
                    <a:pt x="210911" y="64894"/>
                    <a:pt x="203291" y="81086"/>
                    <a:pt x="190908" y="91564"/>
                  </a:cubicBezTo>
                  <a:cubicBezTo>
                    <a:pt x="156618" y="119186"/>
                    <a:pt x="120423" y="143951"/>
                    <a:pt x="85181" y="169669"/>
                  </a:cubicBezTo>
                  <a:cubicBezTo>
                    <a:pt x="57558" y="189671"/>
                    <a:pt x="30888" y="188719"/>
                    <a:pt x="11838" y="166811"/>
                  </a:cubicBezTo>
                  <a:cubicBezTo>
                    <a:pt x="-7212" y="143951"/>
                    <a:pt x="-3402" y="113471"/>
                    <a:pt x="24221" y="92516"/>
                  </a:cubicBezTo>
                  <a:cubicBezTo>
                    <a:pt x="61368" y="62989"/>
                    <a:pt x="99468" y="34414"/>
                    <a:pt x="139473" y="9649"/>
                  </a:cubicBezTo>
                  <a:cubicBezTo>
                    <a:pt x="173763" y="-14164"/>
                    <a:pt x="215673" y="7744"/>
                    <a:pt x="216626" y="572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5601955" y="2523901"/>
              <a:ext cx="982825" cy="938660"/>
            </a:xfrm>
            <a:custGeom>
              <a:avLst/>
              <a:gdLst/>
              <a:ahLst/>
              <a:cxnLst/>
              <a:rect l="l" t="t" r="r" b="b"/>
              <a:pathLst>
                <a:path w="982825" h="938660" extrusionOk="0">
                  <a:moveTo>
                    <a:pt x="171147" y="873666"/>
                  </a:moveTo>
                  <a:cubicBezTo>
                    <a:pt x="183529" y="800323"/>
                    <a:pt x="196864" y="719361"/>
                    <a:pt x="212104" y="639351"/>
                  </a:cubicBezTo>
                  <a:cubicBezTo>
                    <a:pt x="216867" y="613633"/>
                    <a:pt x="213057" y="595536"/>
                    <a:pt x="193054" y="576486"/>
                  </a:cubicBezTo>
                  <a:cubicBezTo>
                    <a:pt x="135904" y="524098"/>
                    <a:pt x="82564" y="468853"/>
                    <a:pt x="26367" y="415513"/>
                  </a:cubicBezTo>
                  <a:cubicBezTo>
                    <a:pt x="8269" y="398368"/>
                    <a:pt x="-6018" y="379318"/>
                    <a:pt x="2554" y="352648"/>
                  </a:cubicBezTo>
                  <a:cubicBezTo>
                    <a:pt x="12079" y="326931"/>
                    <a:pt x="33987" y="320263"/>
                    <a:pt x="58752" y="316453"/>
                  </a:cubicBezTo>
                  <a:cubicBezTo>
                    <a:pt x="137809" y="305976"/>
                    <a:pt x="215914" y="294546"/>
                    <a:pt x="294972" y="281211"/>
                  </a:cubicBezTo>
                  <a:cubicBezTo>
                    <a:pt x="309259" y="278353"/>
                    <a:pt x="327357" y="265971"/>
                    <a:pt x="334024" y="253588"/>
                  </a:cubicBezTo>
                  <a:cubicBezTo>
                    <a:pt x="371172" y="183103"/>
                    <a:pt x="405462" y="111666"/>
                    <a:pt x="440704" y="40228"/>
                  </a:cubicBezTo>
                  <a:cubicBezTo>
                    <a:pt x="452134" y="17368"/>
                    <a:pt x="467374" y="-5492"/>
                    <a:pt x="493092" y="1176"/>
                  </a:cubicBezTo>
                  <a:cubicBezTo>
                    <a:pt x="513094" y="5938"/>
                    <a:pt x="535002" y="24036"/>
                    <a:pt x="544527" y="42133"/>
                  </a:cubicBezTo>
                  <a:cubicBezTo>
                    <a:pt x="580722" y="108808"/>
                    <a:pt x="614059" y="177388"/>
                    <a:pt x="646444" y="245968"/>
                  </a:cubicBezTo>
                  <a:cubicBezTo>
                    <a:pt x="657874" y="269781"/>
                    <a:pt x="670257" y="281211"/>
                    <a:pt x="698832" y="285021"/>
                  </a:cubicBezTo>
                  <a:cubicBezTo>
                    <a:pt x="776937" y="293593"/>
                    <a:pt x="854089" y="305023"/>
                    <a:pt x="931242" y="319311"/>
                  </a:cubicBezTo>
                  <a:cubicBezTo>
                    <a:pt x="950292" y="323121"/>
                    <a:pt x="976009" y="339313"/>
                    <a:pt x="981724" y="354553"/>
                  </a:cubicBezTo>
                  <a:cubicBezTo>
                    <a:pt x="986487" y="370746"/>
                    <a:pt x="975057" y="398368"/>
                    <a:pt x="961722" y="412656"/>
                  </a:cubicBezTo>
                  <a:cubicBezTo>
                    <a:pt x="906477" y="469806"/>
                    <a:pt x="849327" y="525051"/>
                    <a:pt x="791224" y="579343"/>
                  </a:cubicBezTo>
                  <a:cubicBezTo>
                    <a:pt x="774079" y="595536"/>
                    <a:pt x="769317" y="610776"/>
                    <a:pt x="774079" y="632683"/>
                  </a:cubicBezTo>
                  <a:cubicBezTo>
                    <a:pt x="788367" y="706978"/>
                    <a:pt x="800749" y="782226"/>
                    <a:pt x="813132" y="857473"/>
                  </a:cubicBezTo>
                  <a:cubicBezTo>
                    <a:pt x="815989" y="874618"/>
                    <a:pt x="816942" y="893668"/>
                    <a:pt x="812179" y="909861"/>
                  </a:cubicBezTo>
                  <a:cubicBezTo>
                    <a:pt x="803607" y="938436"/>
                    <a:pt x="770269" y="947008"/>
                    <a:pt x="736932" y="929863"/>
                  </a:cubicBezTo>
                  <a:cubicBezTo>
                    <a:pt x="664542" y="892716"/>
                    <a:pt x="591199" y="854616"/>
                    <a:pt x="519762" y="815563"/>
                  </a:cubicBezTo>
                  <a:cubicBezTo>
                    <a:pt x="500712" y="805086"/>
                    <a:pt x="486424" y="806038"/>
                    <a:pt x="467374" y="816516"/>
                  </a:cubicBezTo>
                  <a:cubicBezTo>
                    <a:pt x="395937" y="855568"/>
                    <a:pt x="322594" y="893668"/>
                    <a:pt x="250204" y="930816"/>
                  </a:cubicBezTo>
                  <a:cubicBezTo>
                    <a:pt x="204484" y="951771"/>
                    <a:pt x="169242" y="928911"/>
                    <a:pt x="171147" y="873666"/>
                  </a:cubicBezTo>
                  <a:close/>
                  <a:moveTo>
                    <a:pt x="820752" y="401226"/>
                  </a:moveTo>
                  <a:cubicBezTo>
                    <a:pt x="763602" y="392653"/>
                    <a:pt x="705499" y="381223"/>
                    <a:pt x="646444" y="375508"/>
                  </a:cubicBezTo>
                  <a:cubicBezTo>
                    <a:pt x="609297" y="371698"/>
                    <a:pt x="589294" y="355506"/>
                    <a:pt x="574054" y="322168"/>
                  </a:cubicBezTo>
                  <a:cubicBezTo>
                    <a:pt x="550242" y="268828"/>
                    <a:pt x="522619" y="216441"/>
                    <a:pt x="492139" y="156433"/>
                  </a:cubicBezTo>
                  <a:cubicBezTo>
                    <a:pt x="468327" y="205963"/>
                    <a:pt x="443562" y="245968"/>
                    <a:pt x="427369" y="289783"/>
                  </a:cubicBezTo>
                  <a:cubicBezTo>
                    <a:pt x="405462" y="351696"/>
                    <a:pt x="365457" y="382176"/>
                    <a:pt x="299734" y="380271"/>
                  </a:cubicBezTo>
                  <a:cubicBezTo>
                    <a:pt x="297829" y="380271"/>
                    <a:pt x="294972" y="380271"/>
                    <a:pt x="293067" y="381223"/>
                  </a:cubicBezTo>
                  <a:cubicBezTo>
                    <a:pt x="249252" y="387891"/>
                    <a:pt x="205437" y="394558"/>
                    <a:pt x="164479" y="401226"/>
                  </a:cubicBezTo>
                  <a:cubicBezTo>
                    <a:pt x="209247" y="447898"/>
                    <a:pt x="251157" y="492666"/>
                    <a:pt x="294019" y="536481"/>
                  </a:cubicBezTo>
                  <a:cubicBezTo>
                    <a:pt x="314022" y="556483"/>
                    <a:pt x="322594" y="577438"/>
                    <a:pt x="316879" y="606013"/>
                  </a:cubicBezTo>
                  <a:cubicBezTo>
                    <a:pt x="304497" y="666973"/>
                    <a:pt x="295924" y="729838"/>
                    <a:pt x="284494" y="797466"/>
                  </a:cubicBezTo>
                  <a:cubicBezTo>
                    <a:pt x="341644" y="767938"/>
                    <a:pt x="393079" y="743173"/>
                    <a:pt x="443562" y="713646"/>
                  </a:cubicBezTo>
                  <a:cubicBezTo>
                    <a:pt x="477852" y="693643"/>
                    <a:pt x="507379" y="692691"/>
                    <a:pt x="542622" y="713646"/>
                  </a:cubicBezTo>
                  <a:cubicBezTo>
                    <a:pt x="592152" y="743173"/>
                    <a:pt x="644539" y="767938"/>
                    <a:pt x="700737" y="797466"/>
                  </a:cubicBezTo>
                  <a:cubicBezTo>
                    <a:pt x="689307" y="730791"/>
                    <a:pt x="681687" y="669831"/>
                    <a:pt x="668352" y="609823"/>
                  </a:cubicBezTo>
                  <a:cubicBezTo>
                    <a:pt x="661684" y="577438"/>
                    <a:pt x="671209" y="555531"/>
                    <a:pt x="693117" y="533623"/>
                  </a:cubicBezTo>
                  <a:cubicBezTo>
                    <a:pt x="736932" y="492666"/>
                    <a:pt x="777889" y="447898"/>
                    <a:pt x="820752" y="4012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1" name="Google Shape;941;p8"/>
          <p:cNvSpPr>
            <a:spLocks noGrp="1"/>
          </p:cNvSpPr>
          <p:nvPr>
            <p:ph type="pic" idx="3"/>
          </p:nvPr>
        </p:nvSpPr>
        <p:spPr>
          <a:xfrm>
            <a:off x="655638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8"/>
          <p:cNvSpPr>
            <a:spLocks noGrp="1"/>
          </p:cNvSpPr>
          <p:nvPr>
            <p:ph type="pic" idx="4"/>
          </p:nvPr>
        </p:nvSpPr>
        <p:spPr>
          <a:xfrm>
            <a:off x="2946406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3" name="Google Shape;943;p8"/>
          <p:cNvSpPr>
            <a:spLocks noGrp="1"/>
          </p:cNvSpPr>
          <p:nvPr>
            <p:ph type="pic" idx="5"/>
          </p:nvPr>
        </p:nvSpPr>
        <p:spPr>
          <a:xfrm>
            <a:off x="5237174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4" name="Google Shape;944;p8"/>
          <p:cNvSpPr>
            <a:spLocks noGrp="1"/>
          </p:cNvSpPr>
          <p:nvPr>
            <p:ph type="pic" idx="6"/>
          </p:nvPr>
        </p:nvSpPr>
        <p:spPr>
          <a:xfrm>
            <a:off x="7527942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p8"/>
          <p:cNvSpPr>
            <a:spLocks noGrp="1"/>
          </p:cNvSpPr>
          <p:nvPr>
            <p:ph type="pic" idx="7"/>
          </p:nvPr>
        </p:nvSpPr>
        <p:spPr>
          <a:xfrm>
            <a:off x="9818710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6" name="Google Shape;946;p8"/>
          <p:cNvSpPr>
            <a:spLocks noGrp="1"/>
          </p:cNvSpPr>
          <p:nvPr>
            <p:ph type="pic" idx="8"/>
          </p:nvPr>
        </p:nvSpPr>
        <p:spPr>
          <a:xfrm>
            <a:off x="655638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7" name="Google Shape;947;p8"/>
          <p:cNvSpPr>
            <a:spLocks noGrp="1"/>
          </p:cNvSpPr>
          <p:nvPr>
            <p:ph type="pic" idx="9"/>
          </p:nvPr>
        </p:nvSpPr>
        <p:spPr>
          <a:xfrm>
            <a:off x="2946406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8" name="Google Shape;948;p8"/>
          <p:cNvSpPr>
            <a:spLocks noGrp="1"/>
          </p:cNvSpPr>
          <p:nvPr>
            <p:ph type="pic" idx="13"/>
          </p:nvPr>
        </p:nvSpPr>
        <p:spPr>
          <a:xfrm>
            <a:off x="5237174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9" name="Google Shape;949;p8"/>
          <p:cNvSpPr>
            <a:spLocks noGrp="1"/>
          </p:cNvSpPr>
          <p:nvPr>
            <p:ph type="pic" idx="14"/>
          </p:nvPr>
        </p:nvSpPr>
        <p:spPr>
          <a:xfrm>
            <a:off x="7527942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8"/>
          <p:cNvSpPr>
            <a:spLocks noGrp="1"/>
          </p:cNvSpPr>
          <p:nvPr>
            <p:ph type="pic" idx="15"/>
          </p:nvPr>
        </p:nvSpPr>
        <p:spPr>
          <a:xfrm>
            <a:off x="9818710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p8"/>
          <p:cNvSpPr/>
          <p:nvPr/>
        </p:nvSpPr>
        <p:spPr>
          <a:xfrm>
            <a:off x="0" y="6745403"/>
            <a:ext cx="12192000" cy="130500"/>
          </a:xfrm>
          <a:prstGeom prst="rect">
            <a:avLst/>
          </a:prstGeom>
          <a:solidFill>
            <a:srgbClr val="B90F50"/>
          </a:solidFill>
          <a:ln w="19050" cap="flat" cmpd="sng">
            <a:solidFill>
              <a:srgbClr val="B90F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5"/>
          <p:cNvSpPr txBox="1">
            <a:spLocks noGrp="1"/>
          </p:cNvSpPr>
          <p:nvPr>
            <p:ph type="body" idx="1"/>
          </p:nvPr>
        </p:nvSpPr>
        <p:spPr>
          <a:xfrm>
            <a:off x="1500993" y="870906"/>
            <a:ext cx="105474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90" name="Google Shape;1590;p15"/>
          <p:cNvCxnSpPr/>
          <p:nvPr/>
        </p:nvCxnSpPr>
        <p:spPr>
          <a:xfrm>
            <a:off x="655399" y="1299220"/>
            <a:ext cx="11238300" cy="249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91" name="Google Shape;1591;p15"/>
          <p:cNvSpPr txBox="1">
            <a:spLocks noGrp="1"/>
          </p:cNvSpPr>
          <p:nvPr>
            <p:ph type="body" idx="2"/>
          </p:nvPr>
        </p:nvSpPr>
        <p:spPr>
          <a:xfrm>
            <a:off x="1488293" y="416192"/>
            <a:ext cx="105600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8114F"/>
              </a:buClr>
              <a:buSzPts val="3600"/>
              <a:buNone/>
              <a:defRPr sz="3600">
                <a:solidFill>
                  <a:srgbClr val="B8114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92" name="Google Shape;1592;p15"/>
          <p:cNvGrpSpPr/>
          <p:nvPr/>
        </p:nvGrpSpPr>
        <p:grpSpPr>
          <a:xfrm>
            <a:off x="655527" y="416137"/>
            <a:ext cx="624253" cy="765101"/>
            <a:chOff x="4819650" y="1862134"/>
            <a:chExt cx="2558414" cy="3135659"/>
          </a:xfrm>
        </p:grpSpPr>
        <p:sp>
          <p:nvSpPr>
            <p:cNvPr id="1593" name="Google Shape;1593;p15"/>
            <p:cNvSpPr/>
            <p:nvPr/>
          </p:nvSpPr>
          <p:spPr>
            <a:xfrm>
              <a:off x="6353176" y="3360420"/>
              <a:ext cx="621029" cy="45720"/>
            </a:xfrm>
            <a:custGeom>
              <a:avLst/>
              <a:gdLst/>
              <a:ahLst/>
              <a:cxnLst/>
              <a:rect l="l" t="t" r="r" b="b"/>
              <a:pathLst>
                <a:path w="621029" h="45720" extrusionOk="0">
                  <a:moveTo>
                    <a:pt x="38100" y="20002"/>
                  </a:moveTo>
                  <a:lnTo>
                    <a:pt x="0" y="32385"/>
                  </a:lnTo>
                  <a:cubicBezTo>
                    <a:pt x="11430" y="39052"/>
                    <a:pt x="27622" y="44767"/>
                    <a:pt x="50483" y="44767"/>
                  </a:cubicBezTo>
                  <a:cubicBezTo>
                    <a:pt x="51435" y="44767"/>
                    <a:pt x="53340" y="44767"/>
                    <a:pt x="54292" y="44767"/>
                  </a:cubicBezTo>
                  <a:cubicBezTo>
                    <a:pt x="58103" y="44767"/>
                    <a:pt x="60960" y="44767"/>
                    <a:pt x="63817" y="45720"/>
                  </a:cubicBezTo>
                  <a:lnTo>
                    <a:pt x="604838" y="45720"/>
                  </a:lnTo>
                  <a:cubicBezTo>
                    <a:pt x="610553" y="30480"/>
                    <a:pt x="616268" y="15240"/>
                    <a:pt x="621030" y="0"/>
                  </a:cubicBezTo>
                  <a:lnTo>
                    <a:pt x="83820" y="0"/>
                  </a:lnTo>
                  <a:cubicBezTo>
                    <a:pt x="70485" y="7620"/>
                    <a:pt x="55245" y="14288"/>
                    <a:pt x="38100" y="200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15"/>
            <p:cNvSpPr/>
            <p:nvPr/>
          </p:nvSpPr>
          <p:spPr>
            <a:xfrm>
              <a:off x="5218745" y="3360420"/>
              <a:ext cx="625792" cy="45720"/>
            </a:xfrm>
            <a:custGeom>
              <a:avLst/>
              <a:gdLst/>
              <a:ahLst/>
              <a:cxnLst/>
              <a:rect l="l" t="t" r="r" b="b"/>
              <a:pathLst>
                <a:path w="625792" h="45720" extrusionOk="0">
                  <a:moveTo>
                    <a:pt x="570548" y="44767"/>
                  </a:moveTo>
                  <a:cubicBezTo>
                    <a:pt x="572453" y="44767"/>
                    <a:pt x="573405" y="44767"/>
                    <a:pt x="575310" y="44767"/>
                  </a:cubicBezTo>
                  <a:cubicBezTo>
                    <a:pt x="599123" y="44767"/>
                    <a:pt x="614363" y="39052"/>
                    <a:pt x="625793" y="32385"/>
                  </a:cubicBezTo>
                  <a:lnTo>
                    <a:pt x="587693" y="20002"/>
                  </a:lnTo>
                  <a:cubicBezTo>
                    <a:pt x="570548" y="14288"/>
                    <a:pt x="555307" y="7620"/>
                    <a:pt x="541020" y="0"/>
                  </a:cubicBezTo>
                  <a:lnTo>
                    <a:pt x="0" y="0"/>
                  </a:lnTo>
                  <a:cubicBezTo>
                    <a:pt x="4763" y="15240"/>
                    <a:pt x="10477" y="30480"/>
                    <a:pt x="16192" y="45720"/>
                  </a:cubicBezTo>
                  <a:lnTo>
                    <a:pt x="561023" y="45720"/>
                  </a:lnTo>
                  <a:cubicBezTo>
                    <a:pt x="563880" y="44767"/>
                    <a:pt x="566738" y="44767"/>
                    <a:pt x="570548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15"/>
            <p:cNvSpPr/>
            <p:nvPr/>
          </p:nvSpPr>
          <p:spPr>
            <a:xfrm>
              <a:off x="6231252" y="3445190"/>
              <a:ext cx="710565" cy="45720"/>
            </a:xfrm>
            <a:custGeom>
              <a:avLst/>
              <a:gdLst/>
              <a:ahLst/>
              <a:cxnLst/>
              <a:rect l="l" t="t" r="r" b="b"/>
              <a:pathLst>
                <a:path w="710565" h="45720" extrusionOk="0">
                  <a:moveTo>
                    <a:pt x="188595" y="953"/>
                  </a:moveTo>
                  <a:cubicBezTo>
                    <a:pt x="167640" y="14288"/>
                    <a:pt x="124778" y="27623"/>
                    <a:pt x="81915" y="27623"/>
                  </a:cubicBezTo>
                  <a:lnTo>
                    <a:pt x="80963" y="27623"/>
                  </a:lnTo>
                  <a:cubicBezTo>
                    <a:pt x="77153" y="27623"/>
                    <a:pt x="73342" y="26670"/>
                    <a:pt x="70485" y="25717"/>
                  </a:cubicBezTo>
                  <a:cubicBezTo>
                    <a:pt x="57150" y="33338"/>
                    <a:pt x="26670" y="41910"/>
                    <a:pt x="0" y="45720"/>
                  </a:cubicBezTo>
                  <a:lnTo>
                    <a:pt x="688658" y="45720"/>
                  </a:lnTo>
                  <a:cubicBezTo>
                    <a:pt x="696278" y="30480"/>
                    <a:pt x="703898" y="15240"/>
                    <a:pt x="710565" y="0"/>
                  </a:cubicBezTo>
                  <a:lnTo>
                    <a:pt x="189548" y="0"/>
                  </a:lnTo>
                  <a:cubicBezTo>
                    <a:pt x="189548" y="953"/>
                    <a:pt x="189548" y="953"/>
                    <a:pt x="188595" y="95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15"/>
            <p:cNvSpPr/>
            <p:nvPr/>
          </p:nvSpPr>
          <p:spPr>
            <a:xfrm>
              <a:off x="5252084" y="3446143"/>
              <a:ext cx="714374" cy="45720"/>
            </a:xfrm>
            <a:custGeom>
              <a:avLst/>
              <a:gdLst/>
              <a:ahLst/>
              <a:cxnLst/>
              <a:rect l="l" t="t" r="r" b="b"/>
              <a:pathLst>
                <a:path w="714374" h="45720" extrusionOk="0">
                  <a:moveTo>
                    <a:pt x="643890" y="25717"/>
                  </a:moveTo>
                  <a:cubicBezTo>
                    <a:pt x="641032" y="26670"/>
                    <a:pt x="637223" y="27622"/>
                    <a:pt x="633413" y="27622"/>
                  </a:cubicBezTo>
                  <a:lnTo>
                    <a:pt x="632460" y="27622"/>
                  </a:lnTo>
                  <a:cubicBezTo>
                    <a:pt x="589598" y="27622"/>
                    <a:pt x="546735" y="14288"/>
                    <a:pt x="525780" y="952"/>
                  </a:cubicBezTo>
                  <a:cubicBezTo>
                    <a:pt x="525780" y="952"/>
                    <a:pt x="524828" y="0"/>
                    <a:pt x="523875" y="0"/>
                  </a:cubicBezTo>
                  <a:lnTo>
                    <a:pt x="0" y="0"/>
                  </a:lnTo>
                  <a:cubicBezTo>
                    <a:pt x="6667" y="15240"/>
                    <a:pt x="14288" y="30480"/>
                    <a:pt x="21907" y="45720"/>
                  </a:cubicBezTo>
                  <a:lnTo>
                    <a:pt x="714375" y="45720"/>
                  </a:lnTo>
                  <a:cubicBezTo>
                    <a:pt x="687705" y="41910"/>
                    <a:pt x="657225" y="33338"/>
                    <a:pt x="643890" y="2571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15"/>
            <p:cNvSpPr/>
            <p:nvPr/>
          </p:nvSpPr>
          <p:spPr>
            <a:xfrm>
              <a:off x="4989988" y="1862134"/>
              <a:ext cx="2212551" cy="2412682"/>
            </a:xfrm>
            <a:custGeom>
              <a:avLst/>
              <a:gdLst/>
              <a:ahLst/>
              <a:cxnLst/>
              <a:rect l="l" t="t" r="r" b="b"/>
              <a:pathLst>
                <a:path w="2212551" h="2412682" extrusionOk="0">
                  <a:moveTo>
                    <a:pt x="78263" y="1206818"/>
                  </a:moveTo>
                  <a:cubicBezTo>
                    <a:pt x="54450" y="1213485"/>
                    <a:pt x="36353" y="1225868"/>
                    <a:pt x="23018" y="1245870"/>
                  </a:cubicBezTo>
                  <a:cubicBezTo>
                    <a:pt x="-23655" y="1316355"/>
                    <a:pt x="10635" y="1460183"/>
                    <a:pt x="38258" y="1575435"/>
                  </a:cubicBezTo>
                  <a:cubicBezTo>
                    <a:pt x="47783" y="1616393"/>
                    <a:pt x="57308" y="1655445"/>
                    <a:pt x="61118" y="1684973"/>
                  </a:cubicBezTo>
                  <a:cubicBezTo>
                    <a:pt x="62070" y="1689735"/>
                    <a:pt x="62070" y="1695450"/>
                    <a:pt x="63023" y="1701165"/>
                  </a:cubicBezTo>
                  <a:cubicBezTo>
                    <a:pt x="67785" y="1736408"/>
                    <a:pt x="73500" y="1777365"/>
                    <a:pt x="65880" y="1802130"/>
                  </a:cubicBezTo>
                  <a:lnTo>
                    <a:pt x="63023" y="1809750"/>
                  </a:lnTo>
                  <a:lnTo>
                    <a:pt x="70643" y="1811655"/>
                  </a:lnTo>
                  <a:cubicBezTo>
                    <a:pt x="96360" y="1817370"/>
                    <a:pt x="128745" y="1842135"/>
                    <a:pt x="157320" y="1864995"/>
                  </a:cubicBezTo>
                  <a:cubicBezTo>
                    <a:pt x="161130" y="1868805"/>
                    <a:pt x="165893" y="1871663"/>
                    <a:pt x="169703" y="1874520"/>
                  </a:cubicBezTo>
                  <a:cubicBezTo>
                    <a:pt x="192563" y="1892618"/>
                    <a:pt x="222090" y="1920240"/>
                    <a:pt x="252570" y="1948815"/>
                  </a:cubicBezTo>
                  <a:cubicBezTo>
                    <a:pt x="336390" y="2027873"/>
                    <a:pt x="441165" y="2126933"/>
                    <a:pt x="524985" y="2126933"/>
                  </a:cubicBezTo>
                  <a:cubicBezTo>
                    <a:pt x="526890" y="2126933"/>
                    <a:pt x="528795" y="2126933"/>
                    <a:pt x="530700" y="2126933"/>
                  </a:cubicBezTo>
                  <a:cubicBezTo>
                    <a:pt x="554513" y="2125980"/>
                    <a:pt x="575468" y="2115503"/>
                    <a:pt x="592613" y="2098358"/>
                  </a:cubicBezTo>
                  <a:cubicBezTo>
                    <a:pt x="585945" y="2122170"/>
                    <a:pt x="587850" y="2145030"/>
                    <a:pt x="599280" y="2165985"/>
                  </a:cubicBezTo>
                  <a:cubicBezTo>
                    <a:pt x="637380" y="2241233"/>
                    <a:pt x="778350" y="2284095"/>
                    <a:pt x="891698" y="2317433"/>
                  </a:cubicBezTo>
                  <a:cubicBezTo>
                    <a:pt x="932655" y="2329815"/>
                    <a:pt x="970755" y="2341245"/>
                    <a:pt x="997425" y="2352675"/>
                  </a:cubicBezTo>
                  <a:cubicBezTo>
                    <a:pt x="1002188" y="2354580"/>
                    <a:pt x="1006950" y="2356485"/>
                    <a:pt x="1011713" y="2358390"/>
                  </a:cubicBezTo>
                  <a:cubicBezTo>
                    <a:pt x="1045050" y="2371725"/>
                    <a:pt x="1083150" y="2386965"/>
                    <a:pt x="1101248" y="2406968"/>
                  </a:cubicBezTo>
                  <a:lnTo>
                    <a:pt x="1106963" y="2412683"/>
                  </a:lnTo>
                  <a:lnTo>
                    <a:pt x="1112678" y="2406968"/>
                  </a:lnTo>
                  <a:cubicBezTo>
                    <a:pt x="1130775" y="2387918"/>
                    <a:pt x="1168875" y="2372678"/>
                    <a:pt x="1202213" y="2358390"/>
                  </a:cubicBezTo>
                  <a:cubicBezTo>
                    <a:pt x="1206975" y="2356485"/>
                    <a:pt x="1211738" y="2354580"/>
                    <a:pt x="1216500" y="2352675"/>
                  </a:cubicBezTo>
                  <a:cubicBezTo>
                    <a:pt x="1243170" y="2341245"/>
                    <a:pt x="1282223" y="2329815"/>
                    <a:pt x="1322228" y="2317433"/>
                  </a:cubicBezTo>
                  <a:cubicBezTo>
                    <a:pt x="1435575" y="2283143"/>
                    <a:pt x="1576545" y="2241233"/>
                    <a:pt x="1614645" y="2165985"/>
                  </a:cubicBezTo>
                  <a:cubicBezTo>
                    <a:pt x="1625123" y="2145030"/>
                    <a:pt x="1627028" y="2121218"/>
                    <a:pt x="1620360" y="2097405"/>
                  </a:cubicBezTo>
                  <a:cubicBezTo>
                    <a:pt x="1637505" y="2114550"/>
                    <a:pt x="1658460" y="2124075"/>
                    <a:pt x="1682273" y="2125980"/>
                  </a:cubicBezTo>
                  <a:cubicBezTo>
                    <a:pt x="1684178" y="2125980"/>
                    <a:pt x="1686083" y="2125980"/>
                    <a:pt x="1687988" y="2125980"/>
                  </a:cubicBezTo>
                  <a:cubicBezTo>
                    <a:pt x="1771808" y="2125980"/>
                    <a:pt x="1875630" y="2027873"/>
                    <a:pt x="1960403" y="1947863"/>
                  </a:cubicBezTo>
                  <a:cubicBezTo>
                    <a:pt x="1990883" y="1918335"/>
                    <a:pt x="2020410" y="1891665"/>
                    <a:pt x="2043270" y="1873568"/>
                  </a:cubicBezTo>
                  <a:cubicBezTo>
                    <a:pt x="2047080" y="1870710"/>
                    <a:pt x="2051843" y="1866900"/>
                    <a:pt x="2055653" y="1864043"/>
                  </a:cubicBezTo>
                  <a:cubicBezTo>
                    <a:pt x="2084228" y="1842135"/>
                    <a:pt x="2116613" y="1816418"/>
                    <a:pt x="2142330" y="1810703"/>
                  </a:cubicBezTo>
                  <a:lnTo>
                    <a:pt x="2149950" y="1808798"/>
                  </a:lnTo>
                  <a:lnTo>
                    <a:pt x="2147093" y="1801178"/>
                  </a:lnTo>
                  <a:cubicBezTo>
                    <a:pt x="2139473" y="1776413"/>
                    <a:pt x="2145188" y="1735455"/>
                    <a:pt x="2149950" y="1700213"/>
                  </a:cubicBezTo>
                  <a:cubicBezTo>
                    <a:pt x="2150903" y="1694498"/>
                    <a:pt x="2151855" y="1689735"/>
                    <a:pt x="2151855" y="1684020"/>
                  </a:cubicBezTo>
                  <a:cubicBezTo>
                    <a:pt x="2155665" y="1655445"/>
                    <a:pt x="2165190" y="1616393"/>
                    <a:pt x="2174715" y="1574483"/>
                  </a:cubicBezTo>
                  <a:cubicBezTo>
                    <a:pt x="2202338" y="1459230"/>
                    <a:pt x="2235675" y="1315403"/>
                    <a:pt x="2189955" y="1244918"/>
                  </a:cubicBezTo>
                  <a:cubicBezTo>
                    <a:pt x="2176620" y="1224915"/>
                    <a:pt x="2157570" y="1211580"/>
                    <a:pt x="2133758" y="1205865"/>
                  </a:cubicBezTo>
                  <a:cubicBezTo>
                    <a:pt x="2157570" y="1199198"/>
                    <a:pt x="2175668" y="1186815"/>
                    <a:pt x="2189003" y="1166813"/>
                  </a:cubicBezTo>
                  <a:cubicBezTo>
                    <a:pt x="2235675" y="1096328"/>
                    <a:pt x="2201385" y="952500"/>
                    <a:pt x="2173763" y="837248"/>
                  </a:cubicBezTo>
                  <a:cubicBezTo>
                    <a:pt x="2164238" y="796290"/>
                    <a:pt x="2154713" y="757238"/>
                    <a:pt x="2150903" y="727710"/>
                  </a:cubicBezTo>
                  <a:cubicBezTo>
                    <a:pt x="2149950" y="722948"/>
                    <a:pt x="2149950" y="717233"/>
                    <a:pt x="2148998" y="711518"/>
                  </a:cubicBezTo>
                  <a:cubicBezTo>
                    <a:pt x="2144235" y="676275"/>
                    <a:pt x="2138520" y="635318"/>
                    <a:pt x="2146140" y="610553"/>
                  </a:cubicBezTo>
                  <a:lnTo>
                    <a:pt x="2148998" y="602933"/>
                  </a:lnTo>
                  <a:lnTo>
                    <a:pt x="2141378" y="601028"/>
                  </a:lnTo>
                  <a:cubicBezTo>
                    <a:pt x="2115660" y="595313"/>
                    <a:pt x="2083275" y="570548"/>
                    <a:pt x="2054700" y="547688"/>
                  </a:cubicBezTo>
                  <a:cubicBezTo>
                    <a:pt x="2049938" y="543878"/>
                    <a:pt x="2046128" y="541020"/>
                    <a:pt x="2042318" y="538163"/>
                  </a:cubicBezTo>
                  <a:cubicBezTo>
                    <a:pt x="2019458" y="520065"/>
                    <a:pt x="1989930" y="492443"/>
                    <a:pt x="1959450" y="463868"/>
                  </a:cubicBezTo>
                  <a:cubicBezTo>
                    <a:pt x="1875630" y="384810"/>
                    <a:pt x="1770855" y="285750"/>
                    <a:pt x="1687035" y="285750"/>
                  </a:cubicBezTo>
                  <a:cubicBezTo>
                    <a:pt x="1685130" y="285750"/>
                    <a:pt x="1683225" y="285750"/>
                    <a:pt x="1681320" y="285750"/>
                  </a:cubicBezTo>
                  <a:cubicBezTo>
                    <a:pt x="1657508" y="286703"/>
                    <a:pt x="1636553" y="297180"/>
                    <a:pt x="1619408" y="314325"/>
                  </a:cubicBezTo>
                  <a:cubicBezTo>
                    <a:pt x="1626075" y="290513"/>
                    <a:pt x="1624170" y="267653"/>
                    <a:pt x="1612740" y="246698"/>
                  </a:cubicBezTo>
                  <a:cubicBezTo>
                    <a:pt x="1574640" y="171450"/>
                    <a:pt x="1433670" y="128588"/>
                    <a:pt x="1319370" y="95250"/>
                  </a:cubicBezTo>
                  <a:cubicBezTo>
                    <a:pt x="1278413" y="82868"/>
                    <a:pt x="1240313" y="71438"/>
                    <a:pt x="1213643" y="60008"/>
                  </a:cubicBezTo>
                  <a:cubicBezTo>
                    <a:pt x="1208880" y="58103"/>
                    <a:pt x="1204118" y="56197"/>
                    <a:pt x="1199355" y="54293"/>
                  </a:cubicBezTo>
                  <a:cubicBezTo>
                    <a:pt x="1166018" y="40958"/>
                    <a:pt x="1127918" y="25717"/>
                    <a:pt x="1109820" y="5715"/>
                  </a:cubicBezTo>
                  <a:lnTo>
                    <a:pt x="1106010" y="0"/>
                  </a:lnTo>
                  <a:lnTo>
                    <a:pt x="1100295" y="5715"/>
                  </a:lnTo>
                  <a:cubicBezTo>
                    <a:pt x="1082198" y="24765"/>
                    <a:pt x="1044098" y="40005"/>
                    <a:pt x="1010760" y="54293"/>
                  </a:cubicBezTo>
                  <a:cubicBezTo>
                    <a:pt x="1005998" y="56197"/>
                    <a:pt x="1001235" y="58103"/>
                    <a:pt x="996473" y="60008"/>
                  </a:cubicBezTo>
                  <a:cubicBezTo>
                    <a:pt x="969803" y="71438"/>
                    <a:pt x="930750" y="82868"/>
                    <a:pt x="890745" y="95250"/>
                  </a:cubicBezTo>
                  <a:cubicBezTo>
                    <a:pt x="777398" y="129540"/>
                    <a:pt x="636428" y="171450"/>
                    <a:pt x="598328" y="246698"/>
                  </a:cubicBezTo>
                  <a:cubicBezTo>
                    <a:pt x="587850" y="267653"/>
                    <a:pt x="585945" y="291465"/>
                    <a:pt x="592613" y="315278"/>
                  </a:cubicBezTo>
                  <a:cubicBezTo>
                    <a:pt x="575468" y="298133"/>
                    <a:pt x="554513" y="288608"/>
                    <a:pt x="530700" y="286703"/>
                  </a:cubicBezTo>
                  <a:cubicBezTo>
                    <a:pt x="445928" y="281940"/>
                    <a:pt x="339248" y="382905"/>
                    <a:pt x="252570" y="464820"/>
                  </a:cubicBezTo>
                  <a:cubicBezTo>
                    <a:pt x="222090" y="494348"/>
                    <a:pt x="192563" y="521018"/>
                    <a:pt x="169703" y="539115"/>
                  </a:cubicBezTo>
                  <a:cubicBezTo>
                    <a:pt x="165893" y="541973"/>
                    <a:pt x="161130" y="545783"/>
                    <a:pt x="157320" y="548640"/>
                  </a:cubicBezTo>
                  <a:cubicBezTo>
                    <a:pt x="128745" y="570548"/>
                    <a:pt x="96360" y="596265"/>
                    <a:pt x="70643" y="601980"/>
                  </a:cubicBezTo>
                  <a:lnTo>
                    <a:pt x="63023" y="603885"/>
                  </a:lnTo>
                  <a:lnTo>
                    <a:pt x="65880" y="611505"/>
                  </a:lnTo>
                  <a:cubicBezTo>
                    <a:pt x="73500" y="636270"/>
                    <a:pt x="67785" y="677228"/>
                    <a:pt x="63023" y="712470"/>
                  </a:cubicBezTo>
                  <a:cubicBezTo>
                    <a:pt x="62070" y="718185"/>
                    <a:pt x="61118" y="722948"/>
                    <a:pt x="61118" y="728663"/>
                  </a:cubicBezTo>
                  <a:cubicBezTo>
                    <a:pt x="57308" y="757238"/>
                    <a:pt x="47783" y="796290"/>
                    <a:pt x="38258" y="838200"/>
                  </a:cubicBezTo>
                  <a:cubicBezTo>
                    <a:pt x="10635" y="953453"/>
                    <a:pt x="-22702" y="1097280"/>
                    <a:pt x="23018" y="1167765"/>
                  </a:cubicBezTo>
                  <a:cubicBezTo>
                    <a:pt x="35400" y="1187768"/>
                    <a:pt x="53498" y="1201103"/>
                    <a:pt x="78263" y="1206818"/>
                  </a:cubicBezTo>
                  <a:close/>
                  <a:moveTo>
                    <a:pt x="1106963" y="193358"/>
                  </a:moveTo>
                  <a:cubicBezTo>
                    <a:pt x="1663223" y="193358"/>
                    <a:pt x="2115660" y="647700"/>
                    <a:pt x="2115660" y="1206818"/>
                  </a:cubicBezTo>
                  <a:cubicBezTo>
                    <a:pt x="2115660" y="1765935"/>
                    <a:pt x="1663223" y="2220278"/>
                    <a:pt x="1106963" y="2220278"/>
                  </a:cubicBezTo>
                  <a:cubicBezTo>
                    <a:pt x="550703" y="2220278"/>
                    <a:pt x="98265" y="1765935"/>
                    <a:pt x="98265" y="1206818"/>
                  </a:cubicBezTo>
                  <a:cubicBezTo>
                    <a:pt x="98265" y="647700"/>
                    <a:pt x="550703" y="193358"/>
                    <a:pt x="1106963" y="1933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15"/>
            <p:cNvSpPr/>
            <p:nvPr/>
          </p:nvSpPr>
          <p:spPr>
            <a:xfrm>
              <a:off x="5638798" y="3871913"/>
              <a:ext cx="916304" cy="45720"/>
            </a:xfrm>
            <a:custGeom>
              <a:avLst/>
              <a:gdLst/>
              <a:ahLst/>
              <a:cxnLst/>
              <a:rect l="l" t="t" r="r" b="b"/>
              <a:pathLst>
                <a:path w="916304" h="45720" extrusionOk="0">
                  <a:moveTo>
                    <a:pt x="90488" y="45720"/>
                  </a:moveTo>
                  <a:lnTo>
                    <a:pt x="825818" y="45720"/>
                  </a:lnTo>
                  <a:cubicBezTo>
                    <a:pt x="857250" y="32385"/>
                    <a:pt x="887730" y="17145"/>
                    <a:pt x="916305" y="0"/>
                  </a:cubicBezTo>
                  <a:lnTo>
                    <a:pt x="0" y="0"/>
                  </a:lnTo>
                  <a:cubicBezTo>
                    <a:pt x="28575" y="16192"/>
                    <a:pt x="59055" y="31433"/>
                    <a:pt x="90488" y="457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15"/>
            <p:cNvSpPr/>
            <p:nvPr/>
          </p:nvSpPr>
          <p:spPr>
            <a:xfrm>
              <a:off x="5838828" y="3957637"/>
              <a:ext cx="516254" cy="36195"/>
            </a:xfrm>
            <a:custGeom>
              <a:avLst/>
              <a:gdLst/>
              <a:ahLst/>
              <a:cxnLst/>
              <a:rect l="l" t="t" r="r" b="b"/>
              <a:pathLst>
                <a:path w="516254" h="36195" extrusionOk="0">
                  <a:moveTo>
                    <a:pt x="258128" y="36195"/>
                  </a:moveTo>
                  <a:cubicBezTo>
                    <a:pt x="347663" y="36195"/>
                    <a:pt x="434340" y="23813"/>
                    <a:pt x="516255" y="0"/>
                  </a:cubicBezTo>
                  <a:lnTo>
                    <a:pt x="0" y="0"/>
                  </a:lnTo>
                  <a:cubicBezTo>
                    <a:pt x="81915" y="22860"/>
                    <a:pt x="168592" y="36195"/>
                    <a:pt x="258128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15"/>
            <p:cNvSpPr/>
            <p:nvPr/>
          </p:nvSpPr>
          <p:spPr>
            <a:xfrm>
              <a:off x="6180769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140018" y="11430"/>
                  </a:moveTo>
                  <a:cubicBezTo>
                    <a:pt x="134303" y="5715"/>
                    <a:pt x="115253" y="0"/>
                    <a:pt x="92393" y="0"/>
                  </a:cubicBezTo>
                  <a:cubicBezTo>
                    <a:pt x="81915" y="0"/>
                    <a:pt x="72390" y="952"/>
                    <a:pt x="62865" y="3810"/>
                  </a:cubicBezTo>
                  <a:cubicBezTo>
                    <a:pt x="28575" y="12382"/>
                    <a:pt x="0" y="48577"/>
                    <a:pt x="0" y="66675"/>
                  </a:cubicBezTo>
                  <a:cubicBezTo>
                    <a:pt x="10478" y="80010"/>
                    <a:pt x="23813" y="94297"/>
                    <a:pt x="36195" y="106680"/>
                  </a:cubicBezTo>
                  <a:cubicBezTo>
                    <a:pt x="63818" y="133350"/>
                    <a:pt x="89535" y="160020"/>
                    <a:pt x="90488" y="196215"/>
                  </a:cubicBezTo>
                  <a:cubicBezTo>
                    <a:pt x="91440" y="213360"/>
                    <a:pt x="88583" y="228600"/>
                    <a:pt x="82868" y="243840"/>
                  </a:cubicBezTo>
                  <a:cubicBezTo>
                    <a:pt x="70485" y="276225"/>
                    <a:pt x="40958" y="295275"/>
                    <a:pt x="14288" y="305752"/>
                  </a:cubicBezTo>
                  <a:cubicBezTo>
                    <a:pt x="92393" y="301942"/>
                    <a:pt x="149543" y="284797"/>
                    <a:pt x="179070" y="253365"/>
                  </a:cubicBezTo>
                  <a:cubicBezTo>
                    <a:pt x="199073" y="233363"/>
                    <a:pt x="207645" y="206692"/>
                    <a:pt x="205740" y="174307"/>
                  </a:cubicBezTo>
                  <a:cubicBezTo>
                    <a:pt x="203835" y="152400"/>
                    <a:pt x="187643" y="130492"/>
                    <a:pt x="172403" y="108585"/>
                  </a:cubicBezTo>
                  <a:cubicBezTo>
                    <a:pt x="150495" y="79057"/>
                    <a:pt x="127635" y="47625"/>
                    <a:pt x="140018" y="11430"/>
                  </a:cubicBezTo>
                  <a:cubicBezTo>
                    <a:pt x="140970" y="11430"/>
                    <a:pt x="140018" y="11430"/>
                    <a:pt x="140018" y="1143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15"/>
            <p:cNvSpPr/>
            <p:nvPr/>
          </p:nvSpPr>
          <p:spPr>
            <a:xfrm>
              <a:off x="6236969" y="3089908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90500" y="0"/>
                  </a:moveTo>
                  <a:cubicBezTo>
                    <a:pt x="178117" y="0"/>
                    <a:pt x="160020" y="953"/>
                    <a:pt x="142875" y="7620"/>
                  </a:cubicBezTo>
                  <a:cubicBezTo>
                    <a:pt x="121920" y="15240"/>
                    <a:pt x="109538" y="22860"/>
                    <a:pt x="104775" y="30480"/>
                  </a:cubicBezTo>
                  <a:cubicBezTo>
                    <a:pt x="111442" y="42863"/>
                    <a:pt x="120015" y="56198"/>
                    <a:pt x="129540" y="67628"/>
                  </a:cubicBezTo>
                  <a:cubicBezTo>
                    <a:pt x="146685" y="90488"/>
                    <a:pt x="163830" y="114300"/>
                    <a:pt x="165735" y="140970"/>
                  </a:cubicBezTo>
                  <a:cubicBezTo>
                    <a:pt x="168592" y="178118"/>
                    <a:pt x="158115" y="208598"/>
                    <a:pt x="135255" y="231458"/>
                  </a:cubicBezTo>
                  <a:cubicBezTo>
                    <a:pt x="107633" y="260033"/>
                    <a:pt x="61913" y="278130"/>
                    <a:pt x="0" y="284798"/>
                  </a:cubicBezTo>
                  <a:cubicBezTo>
                    <a:pt x="4763" y="284798"/>
                    <a:pt x="8572" y="284798"/>
                    <a:pt x="13335" y="284798"/>
                  </a:cubicBezTo>
                  <a:cubicBezTo>
                    <a:pt x="105727" y="284798"/>
                    <a:pt x="180975" y="263843"/>
                    <a:pt x="223838" y="225743"/>
                  </a:cubicBezTo>
                  <a:cubicBezTo>
                    <a:pt x="250508" y="201930"/>
                    <a:pt x="263842" y="173355"/>
                    <a:pt x="261938" y="140970"/>
                  </a:cubicBezTo>
                  <a:cubicBezTo>
                    <a:pt x="260985" y="119063"/>
                    <a:pt x="248602" y="101918"/>
                    <a:pt x="237172" y="84773"/>
                  </a:cubicBezTo>
                  <a:cubicBezTo>
                    <a:pt x="220980" y="61913"/>
                    <a:pt x="202883" y="36195"/>
                    <a:pt x="222885" y="953"/>
                  </a:cubicBezTo>
                  <a:cubicBezTo>
                    <a:pt x="216217" y="1905"/>
                    <a:pt x="204788" y="0"/>
                    <a:pt x="19050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15"/>
            <p:cNvSpPr/>
            <p:nvPr/>
          </p:nvSpPr>
          <p:spPr>
            <a:xfrm>
              <a:off x="5940556" y="3035616"/>
              <a:ext cx="315693" cy="330517"/>
            </a:xfrm>
            <a:custGeom>
              <a:avLst/>
              <a:gdLst/>
              <a:ahLst/>
              <a:cxnLst/>
              <a:rect l="l" t="t" r="r" b="b"/>
              <a:pathLst>
                <a:path w="315693" h="330517" extrusionOk="0">
                  <a:moveTo>
                    <a:pt x="308793" y="260985"/>
                  </a:moveTo>
                  <a:cubicBezTo>
                    <a:pt x="314507" y="247650"/>
                    <a:pt x="316412" y="234315"/>
                    <a:pt x="315460" y="219075"/>
                  </a:cubicBezTo>
                  <a:cubicBezTo>
                    <a:pt x="313555" y="188595"/>
                    <a:pt x="290695" y="163830"/>
                    <a:pt x="265930" y="140017"/>
                  </a:cubicBezTo>
                  <a:cubicBezTo>
                    <a:pt x="257357" y="131445"/>
                    <a:pt x="212590" y="87630"/>
                    <a:pt x="196398" y="49530"/>
                  </a:cubicBezTo>
                  <a:lnTo>
                    <a:pt x="193540" y="43815"/>
                  </a:lnTo>
                  <a:cubicBezTo>
                    <a:pt x="183062" y="16192"/>
                    <a:pt x="175443" y="0"/>
                    <a:pt x="157345" y="0"/>
                  </a:cubicBezTo>
                  <a:cubicBezTo>
                    <a:pt x="140200" y="0"/>
                    <a:pt x="131628" y="18098"/>
                    <a:pt x="120198" y="45720"/>
                  </a:cubicBezTo>
                  <a:cubicBezTo>
                    <a:pt x="119245" y="46673"/>
                    <a:pt x="89718" y="102870"/>
                    <a:pt x="46855" y="143828"/>
                  </a:cubicBezTo>
                  <a:cubicBezTo>
                    <a:pt x="22090" y="166688"/>
                    <a:pt x="1135" y="190500"/>
                    <a:pt x="182" y="220028"/>
                  </a:cubicBezTo>
                  <a:cubicBezTo>
                    <a:pt x="-770" y="234315"/>
                    <a:pt x="2087" y="247650"/>
                    <a:pt x="6850" y="261938"/>
                  </a:cubicBezTo>
                  <a:cubicBezTo>
                    <a:pt x="24948" y="309563"/>
                    <a:pt x="94480" y="330517"/>
                    <a:pt x="155440" y="330517"/>
                  </a:cubicBezTo>
                  <a:lnTo>
                    <a:pt x="158298" y="330517"/>
                  </a:lnTo>
                  <a:lnTo>
                    <a:pt x="158298" y="330517"/>
                  </a:lnTo>
                  <a:lnTo>
                    <a:pt x="158298" y="330517"/>
                  </a:lnTo>
                  <a:lnTo>
                    <a:pt x="161155" y="330517"/>
                  </a:lnTo>
                  <a:cubicBezTo>
                    <a:pt x="221162" y="329565"/>
                    <a:pt x="290695" y="308610"/>
                    <a:pt x="308793" y="2609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15"/>
            <p:cNvSpPr/>
            <p:nvPr/>
          </p:nvSpPr>
          <p:spPr>
            <a:xfrm>
              <a:off x="5809991" y="3058476"/>
              <a:ext cx="205999" cy="305752"/>
            </a:xfrm>
            <a:custGeom>
              <a:avLst/>
              <a:gdLst/>
              <a:ahLst/>
              <a:cxnLst/>
              <a:rect l="l" t="t" r="r" b="b"/>
              <a:pathLst>
                <a:path w="205999" h="305752" extrusionOk="0">
                  <a:moveTo>
                    <a:pt x="259" y="174307"/>
                  </a:moveTo>
                  <a:cubicBezTo>
                    <a:pt x="-1646" y="206692"/>
                    <a:pt x="6927" y="233363"/>
                    <a:pt x="26929" y="253365"/>
                  </a:cubicBezTo>
                  <a:cubicBezTo>
                    <a:pt x="56457" y="283845"/>
                    <a:pt x="113607" y="301942"/>
                    <a:pt x="191712" y="305752"/>
                  </a:cubicBezTo>
                  <a:cubicBezTo>
                    <a:pt x="165042" y="295275"/>
                    <a:pt x="135514" y="276225"/>
                    <a:pt x="123132" y="243840"/>
                  </a:cubicBezTo>
                  <a:cubicBezTo>
                    <a:pt x="117417" y="228600"/>
                    <a:pt x="114559" y="212407"/>
                    <a:pt x="115512" y="196215"/>
                  </a:cubicBezTo>
                  <a:cubicBezTo>
                    <a:pt x="117417" y="160020"/>
                    <a:pt x="142182" y="133350"/>
                    <a:pt x="169804" y="106680"/>
                  </a:cubicBezTo>
                  <a:cubicBezTo>
                    <a:pt x="182187" y="94297"/>
                    <a:pt x="195522" y="80010"/>
                    <a:pt x="205999" y="66675"/>
                  </a:cubicBezTo>
                  <a:cubicBezTo>
                    <a:pt x="205999" y="48577"/>
                    <a:pt x="177424" y="12382"/>
                    <a:pt x="143134" y="3810"/>
                  </a:cubicBezTo>
                  <a:cubicBezTo>
                    <a:pt x="133609" y="1905"/>
                    <a:pt x="124084" y="0"/>
                    <a:pt x="113607" y="0"/>
                  </a:cubicBezTo>
                  <a:cubicBezTo>
                    <a:pt x="90747" y="0"/>
                    <a:pt x="71697" y="5715"/>
                    <a:pt x="65982" y="11430"/>
                  </a:cubicBezTo>
                  <a:cubicBezTo>
                    <a:pt x="65982" y="11430"/>
                    <a:pt x="65029" y="12382"/>
                    <a:pt x="65029" y="12382"/>
                  </a:cubicBezTo>
                  <a:cubicBezTo>
                    <a:pt x="78364" y="48577"/>
                    <a:pt x="55504" y="79057"/>
                    <a:pt x="33597" y="109538"/>
                  </a:cubicBezTo>
                  <a:cubicBezTo>
                    <a:pt x="18357" y="130492"/>
                    <a:pt x="2164" y="152400"/>
                    <a:pt x="259" y="1743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15"/>
            <p:cNvSpPr/>
            <p:nvPr/>
          </p:nvSpPr>
          <p:spPr>
            <a:xfrm>
              <a:off x="5698627" y="3091815"/>
              <a:ext cx="262116" cy="284797"/>
            </a:xfrm>
            <a:custGeom>
              <a:avLst/>
              <a:gdLst/>
              <a:ahLst/>
              <a:cxnLst/>
              <a:rect l="l" t="t" r="r" b="b"/>
              <a:pathLst>
                <a:path w="262116" h="284797" extrusionOk="0">
                  <a:moveTo>
                    <a:pt x="179" y="140970"/>
                  </a:moveTo>
                  <a:cubicBezTo>
                    <a:pt x="-1726" y="173355"/>
                    <a:pt x="11609" y="201930"/>
                    <a:pt x="38279" y="225742"/>
                  </a:cubicBezTo>
                  <a:cubicBezTo>
                    <a:pt x="81142" y="263842"/>
                    <a:pt x="156389" y="284797"/>
                    <a:pt x="248781" y="284797"/>
                  </a:cubicBezTo>
                  <a:cubicBezTo>
                    <a:pt x="253544" y="284797"/>
                    <a:pt x="257354" y="284797"/>
                    <a:pt x="262117" y="284797"/>
                  </a:cubicBezTo>
                  <a:cubicBezTo>
                    <a:pt x="199252" y="277177"/>
                    <a:pt x="154484" y="259080"/>
                    <a:pt x="126862" y="231457"/>
                  </a:cubicBezTo>
                  <a:cubicBezTo>
                    <a:pt x="104002" y="207645"/>
                    <a:pt x="93524" y="177165"/>
                    <a:pt x="96382" y="140970"/>
                  </a:cubicBezTo>
                  <a:cubicBezTo>
                    <a:pt x="98287" y="114300"/>
                    <a:pt x="115432" y="90488"/>
                    <a:pt x="132577" y="67627"/>
                  </a:cubicBezTo>
                  <a:cubicBezTo>
                    <a:pt x="142102" y="55245"/>
                    <a:pt x="150674" y="42863"/>
                    <a:pt x="157342" y="30480"/>
                  </a:cubicBezTo>
                  <a:cubicBezTo>
                    <a:pt x="152579" y="21907"/>
                    <a:pt x="140197" y="14288"/>
                    <a:pt x="119242" y="7620"/>
                  </a:cubicBezTo>
                  <a:cubicBezTo>
                    <a:pt x="102097" y="1905"/>
                    <a:pt x="83047" y="0"/>
                    <a:pt x="71617" y="0"/>
                  </a:cubicBezTo>
                  <a:cubicBezTo>
                    <a:pt x="57329" y="0"/>
                    <a:pt x="45899" y="1905"/>
                    <a:pt x="40184" y="3810"/>
                  </a:cubicBezTo>
                  <a:cubicBezTo>
                    <a:pt x="61139" y="39052"/>
                    <a:pt x="42089" y="64770"/>
                    <a:pt x="25897" y="87630"/>
                  </a:cubicBezTo>
                  <a:cubicBezTo>
                    <a:pt x="13514" y="101917"/>
                    <a:pt x="2084" y="119063"/>
                    <a:pt x="179" y="14097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15"/>
            <p:cNvSpPr/>
            <p:nvPr/>
          </p:nvSpPr>
          <p:spPr>
            <a:xfrm>
              <a:off x="5791200" y="3389944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122873" y="25718"/>
                  </a:moveTo>
                  <a:cubicBezTo>
                    <a:pt x="126683" y="23813"/>
                    <a:pt x="129540" y="21908"/>
                    <a:pt x="131445" y="20003"/>
                  </a:cubicBezTo>
                  <a:cubicBezTo>
                    <a:pt x="137160" y="16193"/>
                    <a:pt x="140970" y="12383"/>
                    <a:pt x="144780" y="8573"/>
                  </a:cubicBezTo>
                  <a:cubicBezTo>
                    <a:pt x="146685" y="6668"/>
                    <a:pt x="148590" y="4763"/>
                    <a:pt x="150495" y="2858"/>
                  </a:cubicBezTo>
                  <a:cubicBezTo>
                    <a:pt x="132398" y="2858"/>
                    <a:pt x="115252" y="1905"/>
                    <a:pt x="98108" y="0"/>
                  </a:cubicBezTo>
                  <a:lnTo>
                    <a:pt x="98108" y="0"/>
                  </a:lnTo>
                  <a:cubicBezTo>
                    <a:pt x="96202" y="0"/>
                    <a:pt x="95250" y="953"/>
                    <a:pt x="94298" y="1905"/>
                  </a:cubicBezTo>
                  <a:cubicBezTo>
                    <a:pt x="92392" y="3810"/>
                    <a:pt x="89535" y="5715"/>
                    <a:pt x="87630" y="7620"/>
                  </a:cubicBezTo>
                  <a:cubicBezTo>
                    <a:pt x="73342" y="20003"/>
                    <a:pt x="49530" y="40005"/>
                    <a:pt x="1905" y="40005"/>
                  </a:cubicBezTo>
                  <a:lnTo>
                    <a:pt x="0" y="40005"/>
                  </a:lnTo>
                  <a:cubicBezTo>
                    <a:pt x="16192" y="48578"/>
                    <a:pt x="53340" y="60960"/>
                    <a:pt x="92392" y="61913"/>
                  </a:cubicBezTo>
                  <a:lnTo>
                    <a:pt x="92392" y="61913"/>
                  </a:lnTo>
                  <a:cubicBezTo>
                    <a:pt x="96202" y="61913"/>
                    <a:pt x="97155" y="60960"/>
                    <a:pt x="97155" y="59055"/>
                  </a:cubicBezTo>
                  <a:cubicBezTo>
                    <a:pt x="97155" y="56198"/>
                    <a:pt x="97155" y="54293"/>
                    <a:pt x="97155" y="52388"/>
                  </a:cubicBezTo>
                  <a:cubicBezTo>
                    <a:pt x="100013" y="40005"/>
                    <a:pt x="110490" y="33338"/>
                    <a:pt x="122873" y="2571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15"/>
            <p:cNvSpPr/>
            <p:nvPr/>
          </p:nvSpPr>
          <p:spPr>
            <a:xfrm>
              <a:off x="5904547" y="3388996"/>
              <a:ext cx="103822" cy="80962"/>
            </a:xfrm>
            <a:custGeom>
              <a:avLst/>
              <a:gdLst/>
              <a:ahLst/>
              <a:cxnLst/>
              <a:rect l="l" t="t" r="r" b="b"/>
              <a:pathLst>
                <a:path w="103822" h="80962" extrusionOk="0">
                  <a:moveTo>
                    <a:pt x="68580" y="80963"/>
                  </a:moveTo>
                  <a:cubicBezTo>
                    <a:pt x="78105" y="80963"/>
                    <a:pt x="87630" y="80010"/>
                    <a:pt x="94298" y="77152"/>
                  </a:cubicBezTo>
                  <a:cubicBezTo>
                    <a:pt x="99060" y="75247"/>
                    <a:pt x="102870" y="73342"/>
                    <a:pt x="103823" y="71438"/>
                  </a:cubicBezTo>
                  <a:cubicBezTo>
                    <a:pt x="101918" y="69533"/>
                    <a:pt x="100965" y="67627"/>
                    <a:pt x="99060" y="65722"/>
                  </a:cubicBezTo>
                  <a:cubicBezTo>
                    <a:pt x="88582" y="48577"/>
                    <a:pt x="81915" y="21908"/>
                    <a:pt x="101918" y="952"/>
                  </a:cubicBezTo>
                  <a:cubicBezTo>
                    <a:pt x="101918" y="952"/>
                    <a:pt x="101918" y="952"/>
                    <a:pt x="102870" y="0"/>
                  </a:cubicBezTo>
                  <a:cubicBezTo>
                    <a:pt x="97155" y="952"/>
                    <a:pt x="90487" y="952"/>
                    <a:pt x="84773" y="952"/>
                  </a:cubicBezTo>
                  <a:cubicBezTo>
                    <a:pt x="55245" y="4763"/>
                    <a:pt x="49530" y="10477"/>
                    <a:pt x="42862" y="19050"/>
                  </a:cubicBezTo>
                  <a:cubicBezTo>
                    <a:pt x="39052" y="22860"/>
                    <a:pt x="34290" y="27622"/>
                    <a:pt x="27623" y="33338"/>
                  </a:cubicBezTo>
                  <a:cubicBezTo>
                    <a:pt x="24765" y="35242"/>
                    <a:pt x="21907" y="37147"/>
                    <a:pt x="19050" y="39052"/>
                  </a:cubicBezTo>
                  <a:cubicBezTo>
                    <a:pt x="9525" y="44767"/>
                    <a:pt x="952" y="50483"/>
                    <a:pt x="0" y="55245"/>
                  </a:cubicBezTo>
                  <a:cubicBezTo>
                    <a:pt x="0" y="57150"/>
                    <a:pt x="0" y="58102"/>
                    <a:pt x="1905" y="60960"/>
                  </a:cubicBezTo>
                  <a:cubicBezTo>
                    <a:pt x="8573" y="71438"/>
                    <a:pt x="39052" y="80963"/>
                    <a:pt x="68580" y="8096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15"/>
            <p:cNvSpPr/>
            <p:nvPr/>
          </p:nvSpPr>
          <p:spPr>
            <a:xfrm>
              <a:off x="6010119" y="3382326"/>
              <a:ext cx="179377" cy="129539"/>
            </a:xfrm>
            <a:custGeom>
              <a:avLst/>
              <a:gdLst/>
              <a:ahLst/>
              <a:cxnLst/>
              <a:rect l="l" t="t" r="r" b="b"/>
              <a:pathLst>
                <a:path w="179377" h="129539" extrusionOk="0">
                  <a:moveTo>
                    <a:pt x="88736" y="0"/>
                  </a:moveTo>
                  <a:lnTo>
                    <a:pt x="88736" y="0"/>
                  </a:lnTo>
                  <a:lnTo>
                    <a:pt x="87784" y="0"/>
                  </a:lnTo>
                  <a:cubicBezTo>
                    <a:pt x="44921" y="0"/>
                    <a:pt x="20156" y="5715"/>
                    <a:pt x="8726" y="19050"/>
                  </a:cubicBezTo>
                  <a:cubicBezTo>
                    <a:pt x="-4609" y="33338"/>
                    <a:pt x="-799" y="52388"/>
                    <a:pt x="7774" y="64770"/>
                  </a:cubicBezTo>
                  <a:cubicBezTo>
                    <a:pt x="9679" y="67627"/>
                    <a:pt x="11584" y="70485"/>
                    <a:pt x="14441" y="72390"/>
                  </a:cubicBezTo>
                  <a:lnTo>
                    <a:pt x="16346" y="74295"/>
                  </a:lnTo>
                  <a:cubicBezTo>
                    <a:pt x="23014" y="79057"/>
                    <a:pt x="30634" y="81915"/>
                    <a:pt x="38254" y="84772"/>
                  </a:cubicBezTo>
                  <a:cubicBezTo>
                    <a:pt x="56351" y="91440"/>
                    <a:pt x="76354" y="99060"/>
                    <a:pt x="89689" y="129540"/>
                  </a:cubicBezTo>
                  <a:cubicBezTo>
                    <a:pt x="103024" y="98107"/>
                    <a:pt x="123026" y="91440"/>
                    <a:pt x="141124" y="84772"/>
                  </a:cubicBezTo>
                  <a:cubicBezTo>
                    <a:pt x="148744" y="81915"/>
                    <a:pt x="156364" y="79057"/>
                    <a:pt x="163031" y="74295"/>
                  </a:cubicBezTo>
                  <a:lnTo>
                    <a:pt x="164936" y="72390"/>
                  </a:lnTo>
                  <a:cubicBezTo>
                    <a:pt x="167794" y="70485"/>
                    <a:pt x="169699" y="67627"/>
                    <a:pt x="171604" y="64770"/>
                  </a:cubicBezTo>
                  <a:cubicBezTo>
                    <a:pt x="180176" y="52388"/>
                    <a:pt x="183986" y="33338"/>
                    <a:pt x="170651" y="19050"/>
                  </a:cubicBezTo>
                  <a:cubicBezTo>
                    <a:pt x="157316" y="5715"/>
                    <a:pt x="131599" y="0"/>
                    <a:pt x="88736" y="0"/>
                  </a:cubicBezTo>
                  <a:lnTo>
                    <a:pt x="88736" y="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15"/>
            <p:cNvSpPr/>
            <p:nvPr/>
          </p:nvSpPr>
          <p:spPr>
            <a:xfrm>
              <a:off x="6188393" y="3388996"/>
              <a:ext cx="104775" cy="81914"/>
            </a:xfrm>
            <a:custGeom>
              <a:avLst/>
              <a:gdLst/>
              <a:ahLst/>
              <a:cxnLst/>
              <a:rect l="l" t="t" r="r" b="b"/>
              <a:pathLst>
                <a:path w="104775" h="81914" extrusionOk="0">
                  <a:moveTo>
                    <a:pt x="0" y="72390"/>
                  </a:moveTo>
                  <a:cubicBezTo>
                    <a:pt x="1905" y="74295"/>
                    <a:pt x="4763" y="77152"/>
                    <a:pt x="9525" y="78105"/>
                  </a:cubicBezTo>
                  <a:cubicBezTo>
                    <a:pt x="16192" y="80010"/>
                    <a:pt x="24765" y="81915"/>
                    <a:pt x="35242" y="81915"/>
                  </a:cubicBezTo>
                  <a:cubicBezTo>
                    <a:pt x="64770" y="81915"/>
                    <a:pt x="95250" y="72390"/>
                    <a:pt x="102870" y="60960"/>
                  </a:cubicBezTo>
                  <a:cubicBezTo>
                    <a:pt x="104775" y="59055"/>
                    <a:pt x="104775" y="57150"/>
                    <a:pt x="104775" y="55245"/>
                  </a:cubicBezTo>
                  <a:cubicBezTo>
                    <a:pt x="103823" y="50483"/>
                    <a:pt x="95250" y="44767"/>
                    <a:pt x="85725" y="39052"/>
                  </a:cubicBezTo>
                  <a:cubicBezTo>
                    <a:pt x="82867" y="37147"/>
                    <a:pt x="80010" y="35242"/>
                    <a:pt x="77153" y="33338"/>
                  </a:cubicBezTo>
                  <a:cubicBezTo>
                    <a:pt x="69533" y="28575"/>
                    <a:pt x="65723" y="23813"/>
                    <a:pt x="61913" y="19050"/>
                  </a:cubicBezTo>
                  <a:cubicBezTo>
                    <a:pt x="54292" y="11430"/>
                    <a:pt x="48578" y="4763"/>
                    <a:pt x="20003" y="952"/>
                  </a:cubicBezTo>
                  <a:cubicBezTo>
                    <a:pt x="14288" y="952"/>
                    <a:pt x="8573" y="0"/>
                    <a:pt x="1905" y="0"/>
                  </a:cubicBezTo>
                  <a:cubicBezTo>
                    <a:pt x="1905" y="0"/>
                    <a:pt x="1905" y="0"/>
                    <a:pt x="2858" y="952"/>
                  </a:cubicBezTo>
                  <a:cubicBezTo>
                    <a:pt x="21908" y="21908"/>
                    <a:pt x="16192" y="49530"/>
                    <a:pt x="5715" y="65722"/>
                  </a:cubicBezTo>
                  <a:cubicBezTo>
                    <a:pt x="3810" y="67627"/>
                    <a:pt x="1905" y="70485"/>
                    <a:pt x="0" y="7239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15"/>
            <p:cNvSpPr/>
            <p:nvPr/>
          </p:nvSpPr>
          <p:spPr>
            <a:xfrm>
              <a:off x="6255066" y="3388042"/>
              <a:ext cx="150495" cy="61912"/>
            </a:xfrm>
            <a:custGeom>
              <a:avLst/>
              <a:gdLst/>
              <a:ahLst/>
              <a:cxnLst/>
              <a:rect l="l" t="t" r="r" b="b"/>
              <a:pathLst>
                <a:path w="150495" h="61912" extrusionOk="0">
                  <a:moveTo>
                    <a:pt x="58103" y="61913"/>
                  </a:moveTo>
                  <a:lnTo>
                    <a:pt x="58103" y="61913"/>
                  </a:lnTo>
                  <a:cubicBezTo>
                    <a:pt x="97155" y="61913"/>
                    <a:pt x="135255" y="49530"/>
                    <a:pt x="150495" y="40005"/>
                  </a:cubicBezTo>
                  <a:lnTo>
                    <a:pt x="148590" y="40005"/>
                  </a:lnTo>
                  <a:cubicBezTo>
                    <a:pt x="100965" y="40005"/>
                    <a:pt x="77153" y="20003"/>
                    <a:pt x="62865" y="7620"/>
                  </a:cubicBezTo>
                  <a:cubicBezTo>
                    <a:pt x="60960" y="5715"/>
                    <a:pt x="58103" y="3810"/>
                    <a:pt x="56198" y="1905"/>
                  </a:cubicBezTo>
                  <a:cubicBezTo>
                    <a:pt x="55245" y="953"/>
                    <a:pt x="54292" y="953"/>
                    <a:pt x="52388" y="0"/>
                  </a:cubicBezTo>
                  <a:lnTo>
                    <a:pt x="52388" y="0"/>
                  </a:lnTo>
                  <a:cubicBezTo>
                    <a:pt x="35242" y="1905"/>
                    <a:pt x="17145" y="2858"/>
                    <a:pt x="0" y="2858"/>
                  </a:cubicBezTo>
                  <a:cubicBezTo>
                    <a:pt x="1905" y="4763"/>
                    <a:pt x="3810" y="6667"/>
                    <a:pt x="5715" y="8573"/>
                  </a:cubicBezTo>
                  <a:cubicBezTo>
                    <a:pt x="9525" y="12383"/>
                    <a:pt x="12383" y="16192"/>
                    <a:pt x="19050" y="20003"/>
                  </a:cubicBezTo>
                  <a:cubicBezTo>
                    <a:pt x="21908" y="21908"/>
                    <a:pt x="24765" y="23813"/>
                    <a:pt x="27623" y="25717"/>
                  </a:cubicBezTo>
                  <a:cubicBezTo>
                    <a:pt x="40005" y="33338"/>
                    <a:pt x="50483" y="40005"/>
                    <a:pt x="52388" y="51435"/>
                  </a:cubicBezTo>
                  <a:cubicBezTo>
                    <a:pt x="52388" y="53340"/>
                    <a:pt x="53340" y="56198"/>
                    <a:pt x="52388" y="58103"/>
                  </a:cubicBezTo>
                  <a:cubicBezTo>
                    <a:pt x="53340" y="60960"/>
                    <a:pt x="54292" y="61913"/>
                    <a:pt x="58103" y="619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15"/>
            <p:cNvSpPr/>
            <p:nvPr/>
          </p:nvSpPr>
          <p:spPr>
            <a:xfrm>
              <a:off x="5622573" y="3664502"/>
              <a:ext cx="433339" cy="150232"/>
            </a:xfrm>
            <a:custGeom>
              <a:avLst/>
              <a:gdLst/>
              <a:ahLst/>
              <a:cxnLst/>
              <a:rect l="l" t="t" r="r" b="b"/>
              <a:pathLst>
                <a:path w="433339" h="150232" extrusionOk="0">
                  <a:moveTo>
                    <a:pt x="281020" y="82629"/>
                  </a:moveTo>
                  <a:cubicBezTo>
                    <a:pt x="285782" y="84534"/>
                    <a:pt x="349600" y="103584"/>
                    <a:pt x="361982" y="104537"/>
                  </a:cubicBezTo>
                  <a:cubicBezTo>
                    <a:pt x="382937" y="107394"/>
                    <a:pt x="404845" y="106442"/>
                    <a:pt x="421037" y="92154"/>
                  </a:cubicBezTo>
                  <a:cubicBezTo>
                    <a:pt x="421990" y="91202"/>
                    <a:pt x="422942" y="90249"/>
                    <a:pt x="424847" y="89297"/>
                  </a:cubicBezTo>
                  <a:cubicBezTo>
                    <a:pt x="427705" y="85487"/>
                    <a:pt x="430562" y="82629"/>
                    <a:pt x="431515" y="78819"/>
                  </a:cubicBezTo>
                  <a:cubicBezTo>
                    <a:pt x="440087" y="56912"/>
                    <a:pt x="419132" y="30242"/>
                    <a:pt x="354362" y="15002"/>
                  </a:cubicBezTo>
                  <a:cubicBezTo>
                    <a:pt x="274352" y="-4048"/>
                    <a:pt x="153385" y="-6906"/>
                    <a:pt x="67660" y="17859"/>
                  </a:cubicBezTo>
                  <a:cubicBezTo>
                    <a:pt x="19082" y="32147"/>
                    <a:pt x="-920" y="52149"/>
                    <a:pt x="32" y="72152"/>
                  </a:cubicBezTo>
                  <a:cubicBezTo>
                    <a:pt x="32" y="77867"/>
                    <a:pt x="1937" y="82629"/>
                    <a:pt x="4795" y="88344"/>
                  </a:cubicBezTo>
                  <a:lnTo>
                    <a:pt x="4795" y="88344"/>
                  </a:lnTo>
                  <a:cubicBezTo>
                    <a:pt x="10510" y="97869"/>
                    <a:pt x="20035" y="107394"/>
                    <a:pt x="33370" y="115014"/>
                  </a:cubicBezTo>
                  <a:cubicBezTo>
                    <a:pt x="40037" y="118824"/>
                    <a:pt x="46705" y="122634"/>
                    <a:pt x="55277" y="125492"/>
                  </a:cubicBezTo>
                  <a:lnTo>
                    <a:pt x="55277" y="125492"/>
                  </a:lnTo>
                  <a:cubicBezTo>
                    <a:pt x="69565" y="131207"/>
                    <a:pt x="84805" y="135969"/>
                    <a:pt x="102902" y="138827"/>
                  </a:cubicBezTo>
                  <a:cubicBezTo>
                    <a:pt x="150527" y="148352"/>
                    <a:pt x="208630" y="152162"/>
                    <a:pt x="258160" y="149304"/>
                  </a:cubicBezTo>
                  <a:cubicBezTo>
                    <a:pt x="330550" y="145494"/>
                    <a:pt x="324835" y="123587"/>
                    <a:pt x="309595" y="114062"/>
                  </a:cubicBezTo>
                  <a:cubicBezTo>
                    <a:pt x="305785" y="112157"/>
                    <a:pt x="287687" y="102632"/>
                    <a:pt x="275305" y="93107"/>
                  </a:cubicBezTo>
                  <a:cubicBezTo>
                    <a:pt x="264827" y="86439"/>
                    <a:pt x="271495" y="78819"/>
                    <a:pt x="281020" y="8262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15"/>
            <p:cNvSpPr/>
            <p:nvPr/>
          </p:nvSpPr>
          <p:spPr>
            <a:xfrm>
              <a:off x="5892166" y="3782374"/>
              <a:ext cx="786764" cy="50482"/>
            </a:xfrm>
            <a:custGeom>
              <a:avLst/>
              <a:gdLst/>
              <a:ahLst/>
              <a:cxnLst/>
              <a:rect l="l" t="t" r="r" b="b"/>
              <a:pathLst>
                <a:path w="786764" h="50482" extrusionOk="0">
                  <a:moveTo>
                    <a:pt x="64770" y="0"/>
                  </a:moveTo>
                  <a:cubicBezTo>
                    <a:pt x="65723" y="952"/>
                    <a:pt x="65723" y="2857"/>
                    <a:pt x="65723" y="4763"/>
                  </a:cubicBezTo>
                  <a:cubicBezTo>
                    <a:pt x="66675" y="8572"/>
                    <a:pt x="66675" y="13335"/>
                    <a:pt x="65723" y="17145"/>
                  </a:cubicBezTo>
                  <a:cubicBezTo>
                    <a:pt x="60007" y="40957"/>
                    <a:pt x="28575" y="47625"/>
                    <a:pt x="0" y="50482"/>
                  </a:cubicBezTo>
                  <a:lnTo>
                    <a:pt x="725805" y="50482"/>
                  </a:lnTo>
                  <a:cubicBezTo>
                    <a:pt x="746760" y="36195"/>
                    <a:pt x="766763" y="20955"/>
                    <a:pt x="786765" y="4763"/>
                  </a:cubicBezTo>
                  <a:lnTo>
                    <a:pt x="81915" y="4763"/>
                  </a:lnTo>
                  <a:cubicBezTo>
                    <a:pt x="78105" y="2857"/>
                    <a:pt x="72390" y="1905"/>
                    <a:pt x="64770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15"/>
            <p:cNvSpPr/>
            <p:nvPr/>
          </p:nvSpPr>
          <p:spPr>
            <a:xfrm>
              <a:off x="5514024" y="3787137"/>
              <a:ext cx="279082" cy="45719"/>
            </a:xfrm>
            <a:custGeom>
              <a:avLst/>
              <a:gdLst/>
              <a:ahLst/>
              <a:cxnLst/>
              <a:rect l="l" t="t" r="r" b="b"/>
              <a:pathLst>
                <a:path w="279082" h="45719" extrusionOk="0">
                  <a:moveTo>
                    <a:pt x="206692" y="35242"/>
                  </a:moveTo>
                  <a:cubicBezTo>
                    <a:pt x="187642" y="31432"/>
                    <a:pt x="171450" y="26670"/>
                    <a:pt x="157163" y="20955"/>
                  </a:cubicBezTo>
                  <a:lnTo>
                    <a:pt x="156210" y="20955"/>
                  </a:lnTo>
                  <a:lnTo>
                    <a:pt x="155257" y="20955"/>
                  </a:lnTo>
                  <a:cubicBezTo>
                    <a:pt x="146685" y="17145"/>
                    <a:pt x="139065" y="13335"/>
                    <a:pt x="131445" y="9525"/>
                  </a:cubicBezTo>
                  <a:cubicBezTo>
                    <a:pt x="126682" y="6667"/>
                    <a:pt x="121920" y="3810"/>
                    <a:pt x="118110" y="0"/>
                  </a:cubicBezTo>
                  <a:lnTo>
                    <a:pt x="0" y="0"/>
                  </a:lnTo>
                  <a:cubicBezTo>
                    <a:pt x="20002" y="16192"/>
                    <a:pt x="40005" y="31432"/>
                    <a:pt x="60960" y="45720"/>
                  </a:cubicBezTo>
                  <a:lnTo>
                    <a:pt x="279082" y="45720"/>
                  </a:lnTo>
                  <a:cubicBezTo>
                    <a:pt x="253365" y="42863"/>
                    <a:pt x="228600" y="40005"/>
                    <a:pt x="206692" y="3524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15"/>
            <p:cNvSpPr/>
            <p:nvPr/>
          </p:nvSpPr>
          <p:spPr>
            <a:xfrm>
              <a:off x="5295902" y="3529966"/>
              <a:ext cx="984884" cy="45719"/>
            </a:xfrm>
            <a:custGeom>
              <a:avLst/>
              <a:gdLst/>
              <a:ahLst/>
              <a:cxnLst/>
              <a:rect l="l" t="t" r="r" b="b"/>
              <a:pathLst>
                <a:path w="984884" h="45719" extrusionOk="0">
                  <a:moveTo>
                    <a:pt x="950595" y="44767"/>
                  </a:moveTo>
                  <a:cubicBezTo>
                    <a:pt x="947738" y="36195"/>
                    <a:pt x="948690" y="26670"/>
                    <a:pt x="953453" y="19050"/>
                  </a:cubicBezTo>
                  <a:cubicBezTo>
                    <a:pt x="956310" y="14288"/>
                    <a:pt x="960120" y="11430"/>
                    <a:pt x="966788" y="7620"/>
                  </a:cubicBezTo>
                  <a:cubicBezTo>
                    <a:pt x="971550" y="4763"/>
                    <a:pt x="978218" y="2857"/>
                    <a:pt x="984885" y="0"/>
                  </a:cubicBezTo>
                  <a:lnTo>
                    <a:pt x="0" y="0"/>
                  </a:lnTo>
                  <a:cubicBezTo>
                    <a:pt x="8573" y="15240"/>
                    <a:pt x="18098" y="30480"/>
                    <a:pt x="28575" y="45720"/>
                  </a:cubicBezTo>
                  <a:lnTo>
                    <a:pt x="951547" y="45720"/>
                  </a:lnTo>
                  <a:cubicBezTo>
                    <a:pt x="950595" y="45720"/>
                    <a:pt x="950595" y="45720"/>
                    <a:pt x="950595" y="447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15"/>
            <p:cNvSpPr/>
            <p:nvPr/>
          </p:nvSpPr>
          <p:spPr>
            <a:xfrm>
              <a:off x="6517960" y="3529966"/>
              <a:ext cx="381000" cy="45719"/>
            </a:xfrm>
            <a:custGeom>
              <a:avLst/>
              <a:gdLst/>
              <a:ahLst/>
              <a:cxnLst/>
              <a:rect l="l" t="t" r="r" b="b"/>
              <a:pathLst>
                <a:path w="381000" h="45719" extrusionOk="0">
                  <a:moveTo>
                    <a:pt x="74295" y="15240"/>
                  </a:moveTo>
                  <a:cubicBezTo>
                    <a:pt x="111442" y="24765"/>
                    <a:pt x="139065" y="35242"/>
                    <a:pt x="159067" y="45720"/>
                  </a:cubicBezTo>
                  <a:lnTo>
                    <a:pt x="352425" y="45720"/>
                  </a:lnTo>
                  <a:cubicBezTo>
                    <a:pt x="361950" y="30480"/>
                    <a:pt x="371475" y="15240"/>
                    <a:pt x="381000" y="0"/>
                  </a:cubicBezTo>
                  <a:lnTo>
                    <a:pt x="0" y="0"/>
                  </a:lnTo>
                  <a:cubicBezTo>
                    <a:pt x="25717" y="4763"/>
                    <a:pt x="51435" y="9525"/>
                    <a:pt x="7429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15"/>
            <p:cNvSpPr/>
            <p:nvPr/>
          </p:nvSpPr>
          <p:spPr>
            <a:xfrm>
              <a:off x="6681789" y="3615689"/>
              <a:ext cx="161925" cy="45719"/>
            </a:xfrm>
            <a:custGeom>
              <a:avLst/>
              <a:gdLst/>
              <a:ahLst/>
              <a:cxnLst/>
              <a:rect l="l" t="t" r="r" b="b"/>
              <a:pathLst>
                <a:path w="161925" h="45719" extrusionOk="0">
                  <a:moveTo>
                    <a:pt x="28575" y="7620"/>
                  </a:moveTo>
                  <a:cubicBezTo>
                    <a:pt x="27622" y="17145"/>
                    <a:pt x="21908" y="26670"/>
                    <a:pt x="13335" y="35242"/>
                  </a:cubicBezTo>
                  <a:lnTo>
                    <a:pt x="10478" y="38100"/>
                  </a:lnTo>
                  <a:cubicBezTo>
                    <a:pt x="7620" y="40957"/>
                    <a:pt x="3810" y="43815"/>
                    <a:pt x="0" y="45720"/>
                  </a:cubicBezTo>
                  <a:lnTo>
                    <a:pt x="125730" y="45720"/>
                  </a:lnTo>
                  <a:cubicBezTo>
                    <a:pt x="138113" y="30480"/>
                    <a:pt x="150495" y="16192"/>
                    <a:pt x="161925" y="0"/>
                  </a:cubicBezTo>
                  <a:lnTo>
                    <a:pt x="29528" y="0"/>
                  </a:lnTo>
                  <a:cubicBezTo>
                    <a:pt x="28575" y="2857"/>
                    <a:pt x="28575" y="4763"/>
                    <a:pt x="28575" y="762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15"/>
            <p:cNvSpPr/>
            <p:nvPr/>
          </p:nvSpPr>
          <p:spPr>
            <a:xfrm>
              <a:off x="5352096" y="3615689"/>
              <a:ext cx="815339" cy="45719"/>
            </a:xfrm>
            <a:custGeom>
              <a:avLst/>
              <a:gdLst/>
              <a:ahLst/>
              <a:cxnLst/>
              <a:rect l="l" t="t" r="r" b="b"/>
              <a:pathLst>
                <a:path w="815339" h="45719" extrusionOk="0">
                  <a:moveTo>
                    <a:pt x="344805" y="45720"/>
                  </a:moveTo>
                  <a:cubicBezTo>
                    <a:pt x="384810" y="35242"/>
                    <a:pt x="432435" y="30480"/>
                    <a:pt x="483870" y="30480"/>
                  </a:cubicBezTo>
                  <a:cubicBezTo>
                    <a:pt x="535305" y="30480"/>
                    <a:pt x="587693" y="36195"/>
                    <a:pt x="628650" y="45720"/>
                  </a:cubicBezTo>
                  <a:lnTo>
                    <a:pt x="805815" y="45720"/>
                  </a:lnTo>
                  <a:cubicBezTo>
                    <a:pt x="802005" y="35242"/>
                    <a:pt x="802957" y="26670"/>
                    <a:pt x="803910" y="20955"/>
                  </a:cubicBezTo>
                  <a:cubicBezTo>
                    <a:pt x="805815" y="12382"/>
                    <a:pt x="809625" y="5715"/>
                    <a:pt x="815340" y="0"/>
                  </a:cubicBezTo>
                  <a:lnTo>
                    <a:pt x="0" y="0"/>
                  </a:lnTo>
                  <a:cubicBezTo>
                    <a:pt x="11430" y="15240"/>
                    <a:pt x="23813" y="30480"/>
                    <a:pt x="36195" y="45720"/>
                  </a:cubicBezTo>
                  <a:lnTo>
                    <a:pt x="344805" y="4572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15"/>
            <p:cNvSpPr/>
            <p:nvPr/>
          </p:nvSpPr>
          <p:spPr>
            <a:xfrm>
              <a:off x="5422584" y="3701413"/>
              <a:ext cx="196214" cy="45719"/>
            </a:xfrm>
            <a:custGeom>
              <a:avLst/>
              <a:gdLst/>
              <a:ahLst/>
              <a:cxnLst/>
              <a:rect l="l" t="t" r="r" b="b"/>
              <a:pathLst>
                <a:path w="196214" h="45719" extrusionOk="0">
                  <a:moveTo>
                    <a:pt x="181927" y="36195"/>
                  </a:moveTo>
                  <a:cubicBezTo>
                    <a:pt x="181927" y="25717"/>
                    <a:pt x="184785" y="12382"/>
                    <a:pt x="196215" y="0"/>
                  </a:cubicBezTo>
                  <a:lnTo>
                    <a:pt x="0" y="0"/>
                  </a:lnTo>
                  <a:cubicBezTo>
                    <a:pt x="14288" y="15240"/>
                    <a:pt x="30480" y="30480"/>
                    <a:pt x="45720" y="45720"/>
                  </a:cubicBezTo>
                  <a:lnTo>
                    <a:pt x="182880" y="45720"/>
                  </a:lnTo>
                  <a:cubicBezTo>
                    <a:pt x="181927" y="41910"/>
                    <a:pt x="181927" y="39052"/>
                    <a:pt x="181927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15"/>
            <p:cNvSpPr/>
            <p:nvPr/>
          </p:nvSpPr>
          <p:spPr>
            <a:xfrm>
              <a:off x="6060758" y="3701413"/>
              <a:ext cx="711517" cy="45719"/>
            </a:xfrm>
            <a:custGeom>
              <a:avLst/>
              <a:gdLst/>
              <a:ahLst/>
              <a:cxnLst/>
              <a:rect l="l" t="t" r="r" b="b"/>
              <a:pathLst>
                <a:path w="711517" h="45719" extrusionOk="0">
                  <a:moveTo>
                    <a:pt x="472440" y="14288"/>
                  </a:moveTo>
                  <a:lnTo>
                    <a:pt x="465772" y="15240"/>
                  </a:lnTo>
                  <a:cubicBezTo>
                    <a:pt x="410527" y="26670"/>
                    <a:pt x="353377" y="32385"/>
                    <a:pt x="300038" y="32385"/>
                  </a:cubicBezTo>
                  <a:cubicBezTo>
                    <a:pt x="246697" y="32385"/>
                    <a:pt x="179070" y="26670"/>
                    <a:pt x="135255" y="0"/>
                  </a:cubicBezTo>
                  <a:lnTo>
                    <a:pt x="0" y="0"/>
                  </a:lnTo>
                  <a:cubicBezTo>
                    <a:pt x="2858" y="3810"/>
                    <a:pt x="6667" y="7620"/>
                    <a:pt x="8572" y="11430"/>
                  </a:cubicBezTo>
                  <a:cubicBezTo>
                    <a:pt x="14288" y="21907"/>
                    <a:pt x="15240" y="34290"/>
                    <a:pt x="12383" y="45720"/>
                  </a:cubicBezTo>
                  <a:lnTo>
                    <a:pt x="665797" y="45720"/>
                  </a:lnTo>
                  <a:cubicBezTo>
                    <a:pt x="681990" y="31432"/>
                    <a:pt x="697230" y="16192"/>
                    <a:pt x="711518" y="0"/>
                  </a:cubicBezTo>
                  <a:lnTo>
                    <a:pt x="529590" y="0"/>
                  </a:lnTo>
                  <a:cubicBezTo>
                    <a:pt x="510540" y="4763"/>
                    <a:pt x="492442" y="9525"/>
                    <a:pt x="472440" y="142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15"/>
            <p:cNvSpPr/>
            <p:nvPr/>
          </p:nvSpPr>
          <p:spPr>
            <a:xfrm>
              <a:off x="6172093" y="3539491"/>
              <a:ext cx="520239" cy="177164"/>
            </a:xfrm>
            <a:custGeom>
              <a:avLst/>
              <a:gdLst/>
              <a:ahLst/>
              <a:cxnLst/>
              <a:rect l="l" t="t" r="r" b="b"/>
              <a:pathLst>
                <a:path w="520239" h="177164" extrusionOk="0">
                  <a:moveTo>
                    <a:pt x="167746" y="80010"/>
                  </a:moveTo>
                  <a:cubicBezTo>
                    <a:pt x="158221" y="80010"/>
                    <a:pt x="146791" y="78105"/>
                    <a:pt x="134408" y="76200"/>
                  </a:cubicBezTo>
                  <a:cubicBezTo>
                    <a:pt x="121073" y="74295"/>
                    <a:pt x="105833" y="71438"/>
                    <a:pt x="90593" y="71438"/>
                  </a:cubicBezTo>
                  <a:cubicBezTo>
                    <a:pt x="86783" y="71438"/>
                    <a:pt x="82973" y="71438"/>
                    <a:pt x="79163" y="71438"/>
                  </a:cubicBezTo>
                  <a:cubicBezTo>
                    <a:pt x="60113" y="71438"/>
                    <a:pt x="42968" y="73342"/>
                    <a:pt x="29633" y="77152"/>
                  </a:cubicBezTo>
                  <a:cubicBezTo>
                    <a:pt x="10583" y="81915"/>
                    <a:pt x="-17992" y="106680"/>
                    <a:pt x="15346" y="134302"/>
                  </a:cubicBezTo>
                  <a:cubicBezTo>
                    <a:pt x="42968" y="161925"/>
                    <a:pt x="103928" y="177165"/>
                    <a:pt x="188701" y="177165"/>
                  </a:cubicBezTo>
                  <a:cubicBezTo>
                    <a:pt x="241088" y="177165"/>
                    <a:pt x="297286" y="171450"/>
                    <a:pt x="351578" y="160020"/>
                  </a:cubicBezTo>
                  <a:lnTo>
                    <a:pt x="357293" y="159067"/>
                  </a:lnTo>
                  <a:cubicBezTo>
                    <a:pt x="426826" y="144780"/>
                    <a:pt x="483023" y="122872"/>
                    <a:pt x="506836" y="101917"/>
                  </a:cubicBezTo>
                  <a:lnTo>
                    <a:pt x="509693" y="99060"/>
                  </a:lnTo>
                  <a:cubicBezTo>
                    <a:pt x="515408" y="93345"/>
                    <a:pt x="519218" y="87630"/>
                    <a:pt x="520171" y="81915"/>
                  </a:cubicBezTo>
                  <a:cubicBezTo>
                    <a:pt x="521123" y="72390"/>
                    <a:pt x="513503" y="48577"/>
                    <a:pt x="415396" y="23813"/>
                  </a:cubicBezTo>
                  <a:cubicBezTo>
                    <a:pt x="357293" y="9525"/>
                    <a:pt x="279188" y="0"/>
                    <a:pt x="211561" y="0"/>
                  </a:cubicBezTo>
                  <a:lnTo>
                    <a:pt x="207751" y="0"/>
                  </a:lnTo>
                  <a:cubicBezTo>
                    <a:pt x="146791" y="0"/>
                    <a:pt x="113453" y="6667"/>
                    <a:pt x="99166" y="15240"/>
                  </a:cubicBezTo>
                  <a:cubicBezTo>
                    <a:pt x="96308" y="17145"/>
                    <a:pt x="93451" y="19050"/>
                    <a:pt x="92498" y="20955"/>
                  </a:cubicBezTo>
                  <a:cubicBezTo>
                    <a:pt x="91546" y="22860"/>
                    <a:pt x="90593" y="26670"/>
                    <a:pt x="91546" y="30480"/>
                  </a:cubicBezTo>
                  <a:cubicBezTo>
                    <a:pt x="101071" y="53340"/>
                    <a:pt x="140123" y="59055"/>
                    <a:pt x="175366" y="59055"/>
                  </a:cubicBezTo>
                  <a:cubicBezTo>
                    <a:pt x="195368" y="60007"/>
                    <a:pt x="194416" y="68580"/>
                    <a:pt x="190606" y="72390"/>
                  </a:cubicBezTo>
                  <a:cubicBezTo>
                    <a:pt x="183938" y="79057"/>
                    <a:pt x="174413" y="80010"/>
                    <a:pt x="167746" y="8001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15"/>
            <p:cNvSpPr/>
            <p:nvPr/>
          </p:nvSpPr>
          <p:spPr>
            <a:xfrm>
              <a:off x="6639878" y="3308983"/>
              <a:ext cx="231457" cy="38100"/>
            </a:xfrm>
            <a:custGeom>
              <a:avLst/>
              <a:gdLst/>
              <a:ahLst/>
              <a:cxnLst/>
              <a:rect l="l" t="t" r="r" b="b"/>
              <a:pathLst>
                <a:path w="231457" h="38100" extrusionOk="0">
                  <a:moveTo>
                    <a:pt x="231457" y="20003"/>
                  </a:moveTo>
                  <a:lnTo>
                    <a:pt x="1905" y="0"/>
                  </a:lnTo>
                  <a:cubicBezTo>
                    <a:pt x="952" y="5715"/>
                    <a:pt x="952" y="12383"/>
                    <a:pt x="0" y="18098"/>
                  </a:cubicBezTo>
                  <a:lnTo>
                    <a:pt x="229552" y="38100"/>
                  </a:lnTo>
                  <a:cubicBezTo>
                    <a:pt x="229552" y="32385"/>
                    <a:pt x="230505" y="25718"/>
                    <a:pt x="231457" y="2000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15"/>
            <p:cNvSpPr/>
            <p:nvPr/>
          </p:nvSpPr>
          <p:spPr>
            <a:xfrm>
              <a:off x="6636069" y="3126102"/>
              <a:ext cx="230504" cy="58102"/>
            </a:xfrm>
            <a:custGeom>
              <a:avLst/>
              <a:gdLst/>
              <a:ahLst/>
              <a:cxnLst/>
              <a:rect l="l" t="t" r="r" b="b"/>
              <a:pathLst>
                <a:path w="230504" h="58102" extrusionOk="0">
                  <a:moveTo>
                    <a:pt x="227648" y="0"/>
                  </a:moveTo>
                  <a:lnTo>
                    <a:pt x="0" y="40005"/>
                  </a:lnTo>
                  <a:cubicBezTo>
                    <a:pt x="953" y="45720"/>
                    <a:pt x="1905" y="52388"/>
                    <a:pt x="2858" y="58103"/>
                  </a:cubicBezTo>
                  <a:lnTo>
                    <a:pt x="230505" y="17145"/>
                  </a:lnTo>
                  <a:cubicBezTo>
                    <a:pt x="229553" y="12383"/>
                    <a:pt x="228600" y="6667"/>
                    <a:pt x="227648" y="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15"/>
            <p:cNvSpPr/>
            <p:nvPr/>
          </p:nvSpPr>
          <p:spPr>
            <a:xfrm>
              <a:off x="6594158" y="2932748"/>
              <a:ext cx="217170" cy="114299"/>
            </a:xfrm>
            <a:custGeom>
              <a:avLst/>
              <a:gdLst/>
              <a:ahLst/>
              <a:cxnLst/>
              <a:rect l="l" t="t" r="r" b="b"/>
              <a:pathLst>
                <a:path w="217170" h="114299" extrusionOk="0">
                  <a:moveTo>
                    <a:pt x="0" y="98107"/>
                  </a:moveTo>
                  <a:cubicBezTo>
                    <a:pt x="2858" y="103823"/>
                    <a:pt x="4763" y="109537"/>
                    <a:pt x="7620" y="114300"/>
                  </a:cubicBezTo>
                  <a:lnTo>
                    <a:pt x="217170" y="16192"/>
                  </a:lnTo>
                  <a:cubicBezTo>
                    <a:pt x="214313" y="10477"/>
                    <a:pt x="212408" y="4763"/>
                    <a:pt x="209550" y="0"/>
                  </a:cubicBezTo>
                  <a:lnTo>
                    <a:pt x="0" y="9810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15"/>
            <p:cNvSpPr/>
            <p:nvPr/>
          </p:nvSpPr>
          <p:spPr>
            <a:xfrm>
              <a:off x="6518908" y="2761295"/>
              <a:ext cx="188595" cy="163829"/>
            </a:xfrm>
            <a:custGeom>
              <a:avLst/>
              <a:gdLst/>
              <a:ahLst/>
              <a:cxnLst/>
              <a:rect l="l" t="t" r="r" b="b"/>
              <a:pathLst>
                <a:path w="188595" h="163829" extrusionOk="0">
                  <a:moveTo>
                    <a:pt x="188595" y="14288"/>
                  </a:moveTo>
                  <a:cubicBezTo>
                    <a:pt x="184785" y="9525"/>
                    <a:pt x="180975" y="4763"/>
                    <a:pt x="177165" y="0"/>
                  </a:cubicBezTo>
                  <a:lnTo>
                    <a:pt x="0" y="149542"/>
                  </a:lnTo>
                  <a:cubicBezTo>
                    <a:pt x="3810" y="154305"/>
                    <a:pt x="7620" y="159067"/>
                    <a:pt x="11430" y="163830"/>
                  </a:cubicBezTo>
                  <a:lnTo>
                    <a:pt x="188595" y="1428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15"/>
            <p:cNvSpPr/>
            <p:nvPr/>
          </p:nvSpPr>
          <p:spPr>
            <a:xfrm>
              <a:off x="6419849" y="2628897"/>
              <a:ext cx="149542" cy="200025"/>
            </a:xfrm>
            <a:custGeom>
              <a:avLst/>
              <a:gdLst/>
              <a:ahLst/>
              <a:cxnLst/>
              <a:rect l="l" t="t" r="r" b="b"/>
              <a:pathLst>
                <a:path w="149542" h="200025" extrusionOk="0">
                  <a:moveTo>
                    <a:pt x="149542" y="10477"/>
                  </a:moveTo>
                  <a:cubicBezTo>
                    <a:pt x="144780" y="6667"/>
                    <a:pt x="140017" y="2858"/>
                    <a:pt x="135255" y="0"/>
                  </a:cubicBezTo>
                  <a:lnTo>
                    <a:pt x="0" y="188595"/>
                  </a:lnTo>
                  <a:cubicBezTo>
                    <a:pt x="4763" y="192405"/>
                    <a:pt x="9525" y="196215"/>
                    <a:pt x="14288" y="200025"/>
                  </a:cubicBezTo>
                  <a:lnTo>
                    <a:pt x="149542" y="1047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15"/>
            <p:cNvSpPr/>
            <p:nvPr/>
          </p:nvSpPr>
          <p:spPr>
            <a:xfrm>
              <a:off x="6299832" y="2535555"/>
              <a:ext cx="100965" cy="222885"/>
            </a:xfrm>
            <a:custGeom>
              <a:avLst/>
              <a:gdLst/>
              <a:ahLst/>
              <a:cxnLst/>
              <a:rect l="l" t="t" r="r" b="b"/>
              <a:pathLst>
                <a:path w="100965" h="222885" extrusionOk="0">
                  <a:moveTo>
                    <a:pt x="17145" y="222885"/>
                  </a:moveTo>
                  <a:lnTo>
                    <a:pt x="100965" y="6668"/>
                  </a:lnTo>
                  <a:cubicBezTo>
                    <a:pt x="95250" y="4763"/>
                    <a:pt x="89535" y="1905"/>
                    <a:pt x="83820" y="0"/>
                  </a:cubicBezTo>
                  <a:lnTo>
                    <a:pt x="0" y="216218"/>
                  </a:lnTo>
                  <a:cubicBezTo>
                    <a:pt x="6668" y="218123"/>
                    <a:pt x="12383" y="220980"/>
                    <a:pt x="17145" y="22288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15"/>
            <p:cNvSpPr/>
            <p:nvPr/>
          </p:nvSpPr>
          <p:spPr>
            <a:xfrm>
              <a:off x="5330190" y="3309937"/>
              <a:ext cx="228600" cy="37147"/>
            </a:xfrm>
            <a:custGeom>
              <a:avLst/>
              <a:gdLst/>
              <a:ahLst/>
              <a:cxnLst/>
              <a:rect l="l" t="t" r="r" b="b"/>
              <a:pathLst>
                <a:path w="228600" h="37147" extrusionOk="0">
                  <a:moveTo>
                    <a:pt x="1905" y="37147"/>
                  </a:moveTo>
                  <a:lnTo>
                    <a:pt x="228600" y="18097"/>
                  </a:lnTo>
                  <a:cubicBezTo>
                    <a:pt x="227648" y="12383"/>
                    <a:pt x="226695" y="5715"/>
                    <a:pt x="226695" y="0"/>
                  </a:cubicBezTo>
                  <a:lnTo>
                    <a:pt x="0" y="19050"/>
                  </a:lnTo>
                  <a:cubicBezTo>
                    <a:pt x="0" y="24765"/>
                    <a:pt x="952" y="30480"/>
                    <a:pt x="1905" y="3714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15"/>
            <p:cNvSpPr/>
            <p:nvPr/>
          </p:nvSpPr>
          <p:spPr>
            <a:xfrm>
              <a:off x="5333999" y="3127056"/>
              <a:ext cx="227647" cy="58102"/>
            </a:xfrm>
            <a:custGeom>
              <a:avLst/>
              <a:gdLst/>
              <a:ahLst/>
              <a:cxnLst/>
              <a:rect l="l" t="t" r="r" b="b"/>
              <a:pathLst>
                <a:path w="227647" h="58102" extrusionOk="0">
                  <a:moveTo>
                    <a:pt x="227648" y="40005"/>
                  </a:moveTo>
                  <a:lnTo>
                    <a:pt x="2858" y="0"/>
                  </a:lnTo>
                  <a:cubicBezTo>
                    <a:pt x="1905" y="5715"/>
                    <a:pt x="952" y="12383"/>
                    <a:pt x="0" y="18097"/>
                  </a:cubicBezTo>
                  <a:lnTo>
                    <a:pt x="224790" y="58102"/>
                  </a:lnTo>
                  <a:cubicBezTo>
                    <a:pt x="225742" y="51435"/>
                    <a:pt x="226695" y="45720"/>
                    <a:pt x="227648" y="4000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15"/>
            <p:cNvSpPr/>
            <p:nvPr/>
          </p:nvSpPr>
          <p:spPr>
            <a:xfrm>
              <a:off x="5389244" y="2933696"/>
              <a:ext cx="215264" cy="113347"/>
            </a:xfrm>
            <a:custGeom>
              <a:avLst/>
              <a:gdLst/>
              <a:ahLst/>
              <a:cxnLst/>
              <a:rect l="l" t="t" r="r" b="b"/>
              <a:pathLst>
                <a:path w="215264" h="113347" extrusionOk="0">
                  <a:moveTo>
                    <a:pt x="0" y="16192"/>
                  </a:moveTo>
                  <a:lnTo>
                    <a:pt x="207645" y="113347"/>
                  </a:lnTo>
                  <a:cubicBezTo>
                    <a:pt x="209550" y="107633"/>
                    <a:pt x="212407" y="101917"/>
                    <a:pt x="215265" y="97155"/>
                  </a:cubicBezTo>
                  <a:lnTo>
                    <a:pt x="7620" y="0"/>
                  </a:lnTo>
                  <a:cubicBezTo>
                    <a:pt x="4763" y="4763"/>
                    <a:pt x="1905" y="10477"/>
                    <a:pt x="0" y="1619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15"/>
            <p:cNvSpPr/>
            <p:nvPr/>
          </p:nvSpPr>
          <p:spPr>
            <a:xfrm>
              <a:off x="5492112" y="2762249"/>
              <a:ext cx="187642" cy="161925"/>
            </a:xfrm>
            <a:custGeom>
              <a:avLst/>
              <a:gdLst/>
              <a:ahLst/>
              <a:cxnLst/>
              <a:rect l="l" t="t" r="r" b="b"/>
              <a:pathLst>
                <a:path w="187642" h="161925" extrusionOk="0">
                  <a:moveTo>
                    <a:pt x="187643" y="147638"/>
                  </a:moveTo>
                  <a:lnTo>
                    <a:pt x="11430" y="0"/>
                  </a:lnTo>
                  <a:cubicBezTo>
                    <a:pt x="7620" y="4763"/>
                    <a:pt x="3810" y="9525"/>
                    <a:pt x="0" y="14288"/>
                  </a:cubicBezTo>
                  <a:lnTo>
                    <a:pt x="175260" y="161925"/>
                  </a:lnTo>
                  <a:cubicBezTo>
                    <a:pt x="180023" y="157163"/>
                    <a:pt x="183833" y="152400"/>
                    <a:pt x="187643" y="14763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15"/>
            <p:cNvSpPr/>
            <p:nvPr/>
          </p:nvSpPr>
          <p:spPr>
            <a:xfrm>
              <a:off x="5621654" y="2635567"/>
              <a:ext cx="151447" cy="197167"/>
            </a:xfrm>
            <a:custGeom>
              <a:avLst/>
              <a:gdLst/>
              <a:ahLst/>
              <a:cxnLst/>
              <a:rect l="l" t="t" r="r" b="b"/>
              <a:pathLst>
                <a:path w="151447" h="197167" extrusionOk="0">
                  <a:moveTo>
                    <a:pt x="137160" y="197168"/>
                  </a:moveTo>
                  <a:cubicBezTo>
                    <a:pt x="141923" y="193358"/>
                    <a:pt x="146685" y="189548"/>
                    <a:pt x="151448" y="185738"/>
                  </a:cubicBezTo>
                  <a:lnTo>
                    <a:pt x="14288" y="0"/>
                  </a:lnTo>
                  <a:cubicBezTo>
                    <a:pt x="9525" y="3810"/>
                    <a:pt x="4763" y="7620"/>
                    <a:pt x="0" y="11430"/>
                  </a:cubicBezTo>
                  <a:lnTo>
                    <a:pt x="137160" y="197168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15"/>
            <p:cNvSpPr/>
            <p:nvPr/>
          </p:nvSpPr>
          <p:spPr>
            <a:xfrm>
              <a:off x="5765485" y="2550792"/>
              <a:ext cx="109537" cy="219075"/>
            </a:xfrm>
            <a:custGeom>
              <a:avLst/>
              <a:gdLst/>
              <a:ahLst/>
              <a:cxnLst/>
              <a:rect l="l" t="t" r="r" b="b"/>
              <a:pathLst>
                <a:path w="109537" h="219075" extrusionOk="0">
                  <a:moveTo>
                    <a:pt x="109538" y="210502"/>
                  </a:moveTo>
                  <a:lnTo>
                    <a:pt x="16192" y="0"/>
                  </a:lnTo>
                  <a:cubicBezTo>
                    <a:pt x="10477" y="2857"/>
                    <a:pt x="4763" y="4763"/>
                    <a:pt x="0" y="7620"/>
                  </a:cubicBezTo>
                  <a:lnTo>
                    <a:pt x="93345" y="219075"/>
                  </a:lnTo>
                  <a:cubicBezTo>
                    <a:pt x="98107" y="215265"/>
                    <a:pt x="103822" y="212407"/>
                    <a:pt x="109538" y="210502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15"/>
            <p:cNvSpPr/>
            <p:nvPr/>
          </p:nvSpPr>
          <p:spPr>
            <a:xfrm>
              <a:off x="6642734" y="3220404"/>
              <a:ext cx="401955" cy="36194"/>
            </a:xfrm>
            <a:custGeom>
              <a:avLst/>
              <a:gdLst/>
              <a:ahLst/>
              <a:cxnLst/>
              <a:rect l="l" t="t" r="r" b="b"/>
              <a:pathLst>
                <a:path w="401955" h="36194" extrusionOk="0">
                  <a:moveTo>
                    <a:pt x="953" y="36195"/>
                  </a:moveTo>
                  <a:lnTo>
                    <a:pt x="401955" y="18097"/>
                  </a:lnTo>
                  <a:cubicBezTo>
                    <a:pt x="401955" y="12382"/>
                    <a:pt x="401955" y="5715"/>
                    <a:pt x="401003" y="0"/>
                  </a:cubicBezTo>
                  <a:lnTo>
                    <a:pt x="0" y="18097"/>
                  </a:lnTo>
                  <a:cubicBezTo>
                    <a:pt x="953" y="23813"/>
                    <a:pt x="953" y="29527"/>
                    <a:pt x="953" y="3619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15"/>
            <p:cNvSpPr/>
            <p:nvPr/>
          </p:nvSpPr>
          <p:spPr>
            <a:xfrm>
              <a:off x="6619873" y="2976561"/>
              <a:ext cx="388620" cy="138112"/>
            </a:xfrm>
            <a:custGeom>
              <a:avLst/>
              <a:gdLst/>
              <a:ahLst/>
              <a:cxnLst/>
              <a:rect l="l" t="t" r="r" b="b"/>
              <a:pathLst>
                <a:path w="388620" h="138112" extrusionOk="0">
                  <a:moveTo>
                    <a:pt x="4763" y="138113"/>
                  </a:moveTo>
                  <a:lnTo>
                    <a:pt x="388620" y="17145"/>
                  </a:lnTo>
                  <a:cubicBezTo>
                    <a:pt x="386715" y="11430"/>
                    <a:pt x="384810" y="5715"/>
                    <a:pt x="383858" y="0"/>
                  </a:cubicBezTo>
                  <a:lnTo>
                    <a:pt x="0" y="120967"/>
                  </a:lnTo>
                  <a:cubicBezTo>
                    <a:pt x="1905" y="126683"/>
                    <a:pt x="3810" y="132397"/>
                    <a:pt x="4763" y="1381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15"/>
            <p:cNvSpPr/>
            <p:nvPr/>
          </p:nvSpPr>
          <p:spPr>
            <a:xfrm>
              <a:off x="6560819" y="2752723"/>
              <a:ext cx="348614" cy="231457"/>
            </a:xfrm>
            <a:custGeom>
              <a:avLst/>
              <a:gdLst/>
              <a:ahLst/>
              <a:cxnLst/>
              <a:rect l="l" t="t" r="r" b="b"/>
              <a:pathLst>
                <a:path w="348614" h="231457" extrusionOk="0">
                  <a:moveTo>
                    <a:pt x="9525" y="231458"/>
                  </a:moveTo>
                  <a:lnTo>
                    <a:pt x="348615" y="15240"/>
                  </a:lnTo>
                  <a:cubicBezTo>
                    <a:pt x="345758" y="10477"/>
                    <a:pt x="341947" y="4763"/>
                    <a:pt x="339090" y="0"/>
                  </a:cubicBezTo>
                  <a:lnTo>
                    <a:pt x="0" y="216217"/>
                  </a:lnTo>
                  <a:cubicBezTo>
                    <a:pt x="2858" y="220980"/>
                    <a:pt x="5715" y="225742"/>
                    <a:pt x="9525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15"/>
            <p:cNvSpPr/>
            <p:nvPr/>
          </p:nvSpPr>
          <p:spPr>
            <a:xfrm>
              <a:off x="6470332" y="2562224"/>
              <a:ext cx="284797" cy="309562"/>
            </a:xfrm>
            <a:custGeom>
              <a:avLst/>
              <a:gdLst/>
              <a:ahLst/>
              <a:cxnLst/>
              <a:rect l="l" t="t" r="r" b="b"/>
              <a:pathLst>
                <a:path w="284797" h="309562" extrusionOk="0">
                  <a:moveTo>
                    <a:pt x="284797" y="12383"/>
                  </a:moveTo>
                  <a:cubicBezTo>
                    <a:pt x="280035" y="8573"/>
                    <a:pt x="276225" y="3810"/>
                    <a:pt x="271463" y="0"/>
                  </a:cubicBezTo>
                  <a:lnTo>
                    <a:pt x="0" y="297180"/>
                  </a:lnTo>
                  <a:cubicBezTo>
                    <a:pt x="4763" y="300990"/>
                    <a:pt x="8572" y="305753"/>
                    <a:pt x="13335" y="309563"/>
                  </a:cubicBezTo>
                  <a:lnTo>
                    <a:pt x="284797" y="1238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15"/>
            <p:cNvSpPr/>
            <p:nvPr/>
          </p:nvSpPr>
          <p:spPr>
            <a:xfrm>
              <a:off x="6357939" y="2423157"/>
              <a:ext cx="205740" cy="364807"/>
            </a:xfrm>
            <a:custGeom>
              <a:avLst/>
              <a:gdLst/>
              <a:ahLst/>
              <a:cxnLst/>
              <a:rect l="l" t="t" r="r" b="b"/>
              <a:pathLst>
                <a:path w="205740" h="364807" extrusionOk="0">
                  <a:moveTo>
                    <a:pt x="205740" y="8573"/>
                  </a:moveTo>
                  <a:cubicBezTo>
                    <a:pt x="200025" y="5715"/>
                    <a:pt x="195263" y="2857"/>
                    <a:pt x="189547" y="0"/>
                  </a:cubicBezTo>
                  <a:lnTo>
                    <a:pt x="0" y="355282"/>
                  </a:lnTo>
                  <a:cubicBezTo>
                    <a:pt x="5715" y="358140"/>
                    <a:pt x="10478" y="360998"/>
                    <a:pt x="16192" y="364807"/>
                  </a:cubicBezTo>
                  <a:lnTo>
                    <a:pt x="205740" y="8573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15"/>
            <p:cNvSpPr/>
            <p:nvPr/>
          </p:nvSpPr>
          <p:spPr>
            <a:xfrm>
              <a:off x="5155881" y="3220404"/>
              <a:ext cx="398144" cy="35242"/>
            </a:xfrm>
            <a:custGeom>
              <a:avLst/>
              <a:gdLst/>
              <a:ahLst/>
              <a:cxnLst/>
              <a:rect l="l" t="t" r="r" b="b"/>
              <a:pathLst>
                <a:path w="398144" h="35242" extrusionOk="0">
                  <a:moveTo>
                    <a:pt x="398145" y="17145"/>
                  </a:moveTo>
                  <a:lnTo>
                    <a:pt x="953" y="0"/>
                  </a:lnTo>
                  <a:cubicBezTo>
                    <a:pt x="953" y="5715"/>
                    <a:pt x="953" y="12382"/>
                    <a:pt x="0" y="18097"/>
                  </a:cubicBezTo>
                  <a:lnTo>
                    <a:pt x="398145" y="35242"/>
                  </a:lnTo>
                  <a:cubicBezTo>
                    <a:pt x="398145" y="29527"/>
                    <a:pt x="398145" y="23813"/>
                    <a:pt x="398145" y="1714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15"/>
            <p:cNvSpPr/>
            <p:nvPr/>
          </p:nvSpPr>
          <p:spPr>
            <a:xfrm>
              <a:off x="5193029" y="2977515"/>
              <a:ext cx="384809" cy="137160"/>
            </a:xfrm>
            <a:custGeom>
              <a:avLst/>
              <a:gdLst/>
              <a:ahLst/>
              <a:cxnLst/>
              <a:rect l="l" t="t" r="r" b="b"/>
              <a:pathLst>
                <a:path w="384809" h="137160" extrusionOk="0">
                  <a:moveTo>
                    <a:pt x="384810" y="120015"/>
                  </a:moveTo>
                  <a:lnTo>
                    <a:pt x="4763" y="0"/>
                  </a:lnTo>
                  <a:cubicBezTo>
                    <a:pt x="2857" y="5715"/>
                    <a:pt x="952" y="11430"/>
                    <a:pt x="0" y="17145"/>
                  </a:cubicBezTo>
                  <a:lnTo>
                    <a:pt x="381000" y="137160"/>
                  </a:lnTo>
                  <a:cubicBezTo>
                    <a:pt x="381953" y="131445"/>
                    <a:pt x="382905" y="125730"/>
                    <a:pt x="384810" y="12001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15"/>
            <p:cNvSpPr/>
            <p:nvPr/>
          </p:nvSpPr>
          <p:spPr>
            <a:xfrm>
              <a:off x="5291140" y="2752723"/>
              <a:ext cx="346710" cy="230504"/>
            </a:xfrm>
            <a:custGeom>
              <a:avLst/>
              <a:gdLst/>
              <a:ahLst/>
              <a:cxnLst/>
              <a:rect l="l" t="t" r="r" b="b"/>
              <a:pathLst>
                <a:path w="346710" h="230504" extrusionOk="0">
                  <a:moveTo>
                    <a:pt x="346710" y="215265"/>
                  </a:moveTo>
                  <a:lnTo>
                    <a:pt x="9525" y="0"/>
                  </a:lnTo>
                  <a:cubicBezTo>
                    <a:pt x="6668" y="4763"/>
                    <a:pt x="2857" y="10477"/>
                    <a:pt x="0" y="15240"/>
                  </a:cubicBezTo>
                  <a:lnTo>
                    <a:pt x="337185" y="230505"/>
                  </a:lnTo>
                  <a:cubicBezTo>
                    <a:pt x="340042" y="224790"/>
                    <a:pt x="342900" y="220027"/>
                    <a:pt x="346710" y="21526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15"/>
            <p:cNvSpPr/>
            <p:nvPr/>
          </p:nvSpPr>
          <p:spPr>
            <a:xfrm>
              <a:off x="5434011" y="2573652"/>
              <a:ext cx="288607" cy="302895"/>
            </a:xfrm>
            <a:custGeom>
              <a:avLst/>
              <a:gdLst/>
              <a:ahLst/>
              <a:cxnLst/>
              <a:rect l="l" t="t" r="r" b="b"/>
              <a:pathLst>
                <a:path w="288607" h="302895" extrusionOk="0">
                  <a:moveTo>
                    <a:pt x="288608" y="290513"/>
                  </a:moveTo>
                  <a:lnTo>
                    <a:pt x="13335" y="0"/>
                  </a:lnTo>
                  <a:cubicBezTo>
                    <a:pt x="8573" y="3810"/>
                    <a:pt x="4763" y="8573"/>
                    <a:pt x="0" y="12383"/>
                  </a:cubicBezTo>
                  <a:lnTo>
                    <a:pt x="275273" y="302895"/>
                  </a:lnTo>
                  <a:cubicBezTo>
                    <a:pt x="279083" y="299085"/>
                    <a:pt x="283845" y="294323"/>
                    <a:pt x="288608" y="290513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15"/>
            <p:cNvSpPr/>
            <p:nvPr/>
          </p:nvSpPr>
          <p:spPr>
            <a:xfrm>
              <a:off x="5604510" y="2442208"/>
              <a:ext cx="217169" cy="356235"/>
            </a:xfrm>
            <a:custGeom>
              <a:avLst/>
              <a:gdLst/>
              <a:ahLst/>
              <a:cxnLst/>
              <a:rect l="l" t="t" r="r" b="b"/>
              <a:pathLst>
                <a:path w="217169" h="356235" extrusionOk="0">
                  <a:moveTo>
                    <a:pt x="0" y="9525"/>
                  </a:moveTo>
                  <a:lnTo>
                    <a:pt x="201930" y="356235"/>
                  </a:lnTo>
                  <a:cubicBezTo>
                    <a:pt x="206692" y="353378"/>
                    <a:pt x="212407" y="349567"/>
                    <a:pt x="217170" y="346710"/>
                  </a:cubicBezTo>
                  <a:lnTo>
                    <a:pt x="16192" y="0"/>
                  </a:lnTo>
                  <a:cubicBezTo>
                    <a:pt x="10477" y="2857"/>
                    <a:pt x="5715" y="5715"/>
                    <a:pt x="0" y="9525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15"/>
            <p:cNvSpPr/>
            <p:nvPr/>
          </p:nvSpPr>
          <p:spPr>
            <a:xfrm>
              <a:off x="5412104" y="2451733"/>
              <a:ext cx="70485" cy="72007"/>
            </a:xfrm>
            <a:custGeom>
              <a:avLst/>
              <a:gdLst/>
              <a:ahLst/>
              <a:cxnLst/>
              <a:rect l="l" t="t" r="r" b="b"/>
              <a:pathLst>
                <a:path w="70485" h="72007" extrusionOk="0">
                  <a:moveTo>
                    <a:pt x="41910" y="11430"/>
                  </a:moveTo>
                  <a:lnTo>
                    <a:pt x="28575" y="0"/>
                  </a:lnTo>
                  <a:lnTo>
                    <a:pt x="6668" y="24765"/>
                  </a:lnTo>
                  <a:cubicBezTo>
                    <a:pt x="1905" y="29527"/>
                    <a:pt x="0" y="35242"/>
                    <a:pt x="0" y="41910"/>
                  </a:cubicBezTo>
                  <a:cubicBezTo>
                    <a:pt x="0" y="48577"/>
                    <a:pt x="2858" y="54292"/>
                    <a:pt x="7620" y="58102"/>
                  </a:cubicBezTo>
                  <a:cubicBezTo>
                    <a:pt x="13335" y="62865"/>
                    <a:pt x="21908" y="67627"/>
                    <a:pt x="32385" y="69532"/>
                  </a:cubicBezTo>
                  <a:cubicBezTo>
                    <a:pt x="42863" y="72390"/>
                    <a:pt x="55245" y="72390"/>
                    <a:pt x="69533" y="71438"/>
                  </a:cubicBezTo>
                  <a:lnTo>
                    <a:pt x="70485" y="63817"/>
                  </a:lnTo>
                  <a:cubicBezTo>
                    <a:pt x="61913" y="63817"/>
                    <a:pt x="53340" y="62865"/>
                    <a:pt x="46673" y="60960"/>
                  </a:cubicBezTo>
                  <a:cubicBezTo>
                    <a:pt x="40005" y="59055"/>
                    <a:pt x="34290" y="56198"/>
                    <a:pt x="30480" y="52388"/>
                  </a:cubicBezTo>
                  <a:cubicBezTo>
                    <a:pt x="26670" y="49530"/>
                    <a:pt x="24765" y="44767"/>
                    <a:pt x="23813" y="40005"/>
                  </a:cubicBezTo>
                  <a:cubicBezTo>
                    <a:pt x="22860" y="35242"/>
                    <a:pt x="24765" y="31432"/>
                    <a:pt x="27623" y="27623"/>
                  </a:cubicBezTo>
                  <a:lnTo>
                    <a:pt x="41910" y="114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15"/>
            <p:cNvSpPr/>
            <p:nvPr/>
          </p:nvSpPr>
          <p:spPr>
            <a:xfrm>
              <a:off x="5534023" y="2244085"/>
              <a:ext cx="77033" cy="27622"/>
            </a:xfrm>
            <a:custGeom>
              <a:avLst/>
              <a:gdLst/>
              <a:ahLst/>
              <a:cxnLst/>
              <a:rect l="l" t="t" r="r" b="b"/>
              <a:pathLst>
                <a:path w="77033" h="27622" extrusionOk="0">
                  <a:moveTo>
                    <a:pt x="24765" y="15240"/>
                  </a:moveTo>
                  <a:cubicBezTo>
                    <a:pt x="27623" y="13335"/>
                    <a:pt x="30480" y="12383"/>
                    <a:pt x="34290" y="12383"/>
                  </a:cubicBezTo>
                  <a:cubicBezTo>
                    <a:pt x="37148" y="12383"/>
                    <a:pt x="40005" y="12383"/>
                    <a:pt x="42863" y="13335"/>
                  </a:cubicBezTo>
                  <a:lnTo>
                    <a:pt x="75248" y="27623"/>
                  </a:lnTo>
                  <a:cubicBezTo>
                    <a:pt x="80010" y="24765"/>
                    <a:pt x="75248" y="20003"/>
                    <a:pt x="60960" y="12383"/>
                  </a:cubicBezTo>
                  <a:cubicBezTo>
                    <a:pt x="53340" y="8573"/>
                    <a:pt x="48577" y="6668"/>
                    <a:pt x="45720" y="5715"/>
                  </a:cubicBezTo>
                  <a:cubicBezTo>
                    <a:pt x="39052" y="2858"/>
                    <a:pt x="31433" y="953"/>
                    <a:pt x="23813" y="0"/>
                  </a:cubicBezTo>
                  <a:cubicBezTo>
                    <a:pt x="16192" y="0"/>
                    <a:pt x="10477" y="953"/>
                    <a:pt x="5715" y="3810"/>
                  </a:cubicBezTo>
                  <a:cubicBezTo>
                    <a:pt x="2858" y="5715"/>
                    <a:pt x="952" y="7620"/>
                    <a:pt x="0" y="9525"/>
                  </a:cubicBezTo>
                  <a:lnTo>
                    <a:pt x="17145" y="21908"/>
                  </a:lnTo>
                  <a:cubicBezTo>
                    <a:pt x="19050" y="18098"/>
                    <a:pt x="21908" y="16193"/>
                    <a:pt x="24765" y="1524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15"/>
            <p:cNvSpPr/>
            <p:nvPr/>
          </p:nvSpPr>
          <p:spPr>
            <a:xfrm>
              <a:off x="5629272" y="2180187"/>
              <a:ext cx="80010" cy="46758"/>
            </a:xfrm>
            <a:custGeom>
              <a:avLst/>
              <a:gdLst/>
              <a:ahLst/>
              <a:cxnLst/>
              <a:rect l="l" t="t" r="r" b="b"/>
              <a:pathLst>
                <a:path w="80010" h="46758" extrusionOk="0">
                  <a:moveTo>
                    <a:pt x="20002" y="43901"/>
                  </a:moveTo>
                  <a:cubicBezTo>
                    <a:pt x="22860" y="41996"/>
                    <a:pt x="25717" y="41043"/>
                    <a:pt x="27623" y="40091"/>
                  </a:cubicBezTo>
                  <a:cubicBezTo>
                    <a:pt x="32385" y="38186"/>
                    <a:pt x="38100" y="37233"/>
                    <a:pt x="44767" y="37233"/>
                  </a:cubicBezTo>
                  <a:cubicBezTo>
                    <a:pt x="52388" y="37233"/>
                    <a:pt x="60008" y="39138"/>
                    <a:pt x="68580" y="41996"/>
                  </a:cubicBezTo>
                  <a:lnTo>
                    <a:pt x="80010" y="37233"/>
                  </a:lnTo>
                  <a:lnTo>
                    <a:pt x="50483" y="10563"/>
                  </a:lnTo>
                  <a:cubicBezTo>
                    <a:pt x="45720" y="5801"/>
                    <a:pt x="40958" y="2943"/>
                    <a:pt x="36195" y="1038"/>
                  </a:cubicBezTo>
                  <a:cubicBezTo>
                    <a:pt x="30480" y="-867"/>
                    <a:pt x="25717" y="86"/>
                    <a:pt x="20955" y="1991"/>
                  </a:cubicBezTo>
                  <a:cubicBezTo>
                    <a:pt x="15240" y="4848"/>
                    <a:pt x="11430" y="7706"/>
                    <a:pt x="9525" y="9611"/>
                  </a:cubicBezTo>
                  <a:lnTo>
                    <a:pt x="26670" y="21993"/>
                  </a:lnTo>
                  <a:cubicBezTo>
                    <a:pt x="26670" y="21041"/>
                    <a:pt x="27623" y="19136"/>
                    <a:pt x="28575" y="18183"/>
                  </a:cubicBezTo>
                  <a:cubicBezTo>
                    <a:pt x="30480" y="16278"/>
                    <a:pt x="32385" y="15326"/>
                    <a:pt x="34290" y="14373"/>
                  </a:cubicBezTo>
                  <a:cubicBezTo>
                    <a:pt x="37148" y="13421"/>
                    <a:pt x="40005" y="13421"/>
                    <a:pt x="43815" y="14373"/>
                  </a:cubicBezTo>
                  <a:cubicBezTo>
                    <a:pt x="47625" y="16278"/>
                    <a:pt x="51435" y="18183"/>
                    <a:pt x="55245" y="21993"/>
                  </a:cubicBezTo>
                  <a:lnTo>
                    <a:pt x="73342" y="35328"/>
                  </a:lnTo>
                  <a:lnTo>
                    <a:pt x="71438" y="36281"/>
                  </a:lnTo>
                  <a:cubicBezTo>
                    <a:pt x="54292" y="31518"/>
                    <a:pt x="40958" y="27708"/>
                    <a:pt x="31433" y="25803"/>
                  </a:cubicBezTo>
                  <a:cubicBezTo>
                    <a:pt x="20955" y="23898"/>
                    <a:pt x="13335" y="23898"/>
                    <a:pt x="9525" y="25803"/>
                  </a:cubicBezTo>
                  <a:cubicBezTo>
                    <a:pt x="7620" y="26756"/>
                    <a:pt x="5715" y="27708"/>
                    <a:pt x="3810" y="28661"/>
                  </a:cubicBezTo>
                  <a:cubicBezTo>
                    <a:pt x="1905" y="29613"/>
                    <a:pt x="952" y="30566"/>
                    <a:pt x="0" y="32471"/>
                  </a:cubicBezTo>
                  <a:lnTo>
                    <a:pt x="16192" y="46758"/>
                  </a:lnTo>
                  <a:cubicBezTo>
                    <a:pt x="16192" y="46758"/>
                    <a:pt x="18098" y="45806"/>
                    <a:pt x="20002" y="4390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15"/>
            <p:cNvSpPr/>
            <p:nvPr/>
          </p:nvSpPr>
          <p:spPr>
            <a:xfrm>
              <a:off x="5366384" y="2163124"/>
              <a:ext cx="518291" cy="331470"/>
            </a:xfrm>
            <a:custGeom>
              <a:avLst/>
              <a:gdLst/>
              <a:ahLst/>
              <a:cxnLst/>
              <a:rect l="l" t="t" r="r" b="b"/>
              <a:pathLst>
                <a:path w="518291" h="331470" extrusionOk="0">
                  <a:moveTo>
                    <a:pt x="83820" y="260985"/>
                  </a:moveTo>
                  <a:cubicBezTo>
                    <a:pt x="84773" y="260985"/>
                    <a:pt x="85725" y="260985"/>
                    <a:pt x="86677" y="261938"/>
                  </a:cubicBezTo>
                  <a:cubicBezTo>
                    <a:pt x="87630" y="262890"/>
                    <a:pt x="89535" y="263843"/>
                    <a:pt x="90488" y="264795"/>
                  </a:cubicBezTo>
                  <a:cubicBezTo>
                    <a:pt x="93345" y="267653"/>
                    <a:pt x="94298" y="272415"/>
                    <a:pt x="92392" y="278130"/>
                  </a:cubicBezTo>
                  <a:cubicBezTo>
                    <a:pt x="90488" y="283845"/>
                    <a:pt x="87630" y="289560"/>
                    <a:pt x="81915" y="294323"/>
                  </a:cubicBezTo>
                  <a:cubicBezTo>
                    <a:pt x="93345" y="301943"/>
                    <a:pt x="105727" y="305753"/>
                    <a:pt x="118110" y="307658"/>
                  </a:cubicBezTo>
                  <a:cubicBezTo>
                    <a:pt x="129540" y="308610"/>
                    <a:pt x="139065" y="305753"/>
                    <a:pt x="145732" y="300038"/>
                  </a:cubicBezTo>
                  <a:cubicBezTo>
                    <a:pt x="148590" y="297180"/>
                    <a:pt x="151448" y="293370"/>
                    <a:pt x="152400" y="289560"/>
                  </a:cubicBezTo>
                  <a:cubicBezTo>
                    <a:pt x="154305" y="284798"/>
                    <a:pt x="156210" y="280988"/>
                    <a:pt x="156210" y="275273"/>
                  </a:cubicBezTo>
                  <a:lnTo>
                    <a:pt x="170498" y="289560"/>
                  </a:lnTo>
                  <a:lnTo>
                    <a:pt x="193357" y="284798"/>
                  </a:lnTo>
                  <a:lnTo>
                    <a:pt x="129540" y="218123"/>
                  </a:lnTo>
                  <a:cubicBezTo>
                    <a:pt x="139065" y="209550"/>
                    <a:pt x="148590" y="201930"/>
                    <a:pt x="158115" y="193358"/>
                  </a:cubicBezTo>
                  <a:lnTo>
                    <a:pt x="206692" y="255270"/>
                  </a:lnTo>
                  <a:lnTo>
                    <a:pt x="231457" y="253365"/>
                  </a:lnTo>
                  <a:lnTo>
                    <a:pt x="174307" y="180023"/>
                  </a:lnTo>
                  <a:cubicBezTo>
                    <a:pt x="184785" y="171450"/>
                    <a:pt x="196215" y="163830"/>
                    <a:pt x="206692" y="156210"/>
                  </a:cubicBezTo>
                  <a:lnTo>
                    <a:pt x="221932" y="180023"/>
                  </a:lnTo>
                  <a:lnTo>
                    <a:pt x="213360" y="185738"/>
                  </a:lnTo>
                  <a:cubicBezTo>
                    <a:pt x="212407" y="186690"/>
                    <a:pt x="211455" y="187643"/>
                    <a:pt x="211455" y="189548"/>
                  </a:cubicBezTo>
                  <a:cubicBezTo>
                    <a:pt x="210502" y="190500"/>
                    <a:pt x="211455" y="192405"/>
                    <a:pt x="212407" y="193358"/>
                  </a:cubicBezTo>
                  <a:cubicBezTo>
                    <a:pt x="215265" y="197168"/>
                    <a:pt x="220980" y="200025"/>
                    <a:pt x="231457" y="201930"/>
                  </a:cubicBezTo>
                  <a:cubicBezTo>
                    <a:pt x="241935" y="203835"/>
                    <a:pt x="248602" y="203835"/>
                    <a:pt x="252413" y="200978"/>
                  </a:cubicBezTo>
                  <a:cubicBezTo>
                    <a:pt x="254317" y="200025"/>
                    <a:pt x="255270" y="198120"/>
                    <a:pt x="255270" y="197168"/>
                  </a:cubicBezTo>
                  <a:cubicBezTo>
                    <a:pt x="255270" y="195263"/>
                    <a:pt x="255270" y="193358"/>
                    <a:pt x="254317" y="192405"/>
                  </a:cubicBezTo>
                  <a:lnTo>
                    <a:pt x="223838" y="145733"/>
                  </a:lnTo>
                  <a:cubicBezTo>
                    <a:pt x="231457" y="140970"/>
                    <a:pt x="239077" y="135255"/>
                    <a:pt x="246698" y="130493"/>
                  </a:cubicBezTo>
                  <a:lnTo>
                    <a:pt x="291465" y="199073"/>
                  </a:lnTo>
                  <a:lnTo>
                    <a:pt x="314325" y="197168"/>
                  </a:lnTo>
                  <a:lnTo>
                    <a:pt x="263842" y="119063"/>
                  </a:lnTo>
                  <a:cubicBezTo>
                    <a:pt x="286703" y="104775"/>
                    <a:pt x="310515" y="92393"/>
                    <a:pt x="335280" y="80010"/>
                  </a:cubicBezTo>
                  <a:lnTo>
                    <a:pt x="347663" y="105728"/>
                  </a:lnTo>
                  <a:lnTo>
                    <a:pt x="307657" y="125730"/>
                  </a:lnTo>
                  <a:cubicBezTo>
                    <a:pt x="305753" y="126683"/>
                    <a:pt x="303848" y="128588"/>
                    <a:pt x="302895" y="130493"/>
                  </a:cubicBezTo>
                  <a:cubicBezTo>
                    <a:pt x="301942" y="133350"/>
                    <a:pt x="301942" y="135255"/>
                    <a:pt x="302895" y="137160"/>
                  </a:cubicBezTo>
                  <a:cubicBezTo>
                    <a:pt x="305753" y="141923"/>
                    <a:pt x="310515" y="146685"/>
                    <a:pt x="317182" y="149543"/>
                  </a:cubicBezTo>
                  <a:cubicBezTo>
                    <a:pt x="323850" y="153353"/>
                    <a:pt x="329565" y="154305"/>
                    <a:pt x="333375" y="152400"/>
                  </a:cubicBezTo>
                  <a:cubicBezTo>
                    <a:pt x="334328" y="151448"/>
                    <a:pt x="335280" y="150495"/>
                    <a:pt x="335280" y="149543"/>
                  </a:cubicBezTo>
                  <a:cubicBezTo>
                    <a:pt x="336232" y="148590"/>
                    <a:pt x="336232" y="147638"/>
                    <a:pt x="335280" y="145733"/>
                  </a:cubicBezTo>
                  <a:lnTo>
                    <a:pt x="331470" y="139065"/>
                  </a:lnTo>
                  <a:cubicBezTo>
                    <a:pt x="330517" y="138113"/>
                    <a:pt x="330517" y="136208"/>
                    <a:pt x="331470" y="135255"/>
                  </a:cubicBezTo>
                  <a:cubicBezTo>
                    <a:pt x="331470" y="134303"/>
                    <a:pt x="332423" y="132398"/>
                    <a:pt x="333375" y="132398"/>
                  </a:cubicBezTo>
                  <a:lnTo>
                    <a:pt x="355282" y="120968"/>
                  </a:lnTo>
                  <a:lnTo>
                    <a:pt x="371475" y="153353"/>
                  </a:lnTo>
                  <a:lnTo>
                    <a:pt x="394335" y="154305"/>
                  </a:lnTo>
                  <a:lnTo>
                    <a:pt x="352425" y="71438"/>
                  </a:lnTo>
                  <a:cubicBezTo>
                    <a:pt x="378142" y="60008"/>
                    <a:pt x="403860" y="48578"/>
                    <a:pt x="431482" y="39053"/>
                  </a:cubicBezTo>
                  <a:lnTo>
                    <a:pt x="442913" y="69533"/>
                  </a:lnTo>
                  <a:cubicBezTo>
                    <a:pt x="436245" y="65723"/>
                    <a:pt x="429578" y="62865"/>
                    <a:pt x="422910" y="60960"/>
                  </a:cubicBezTo>
                  <a:cubicBezTo>
                    <a:pt x="417195" y="59055"/>
                    <a:pt x="411480" y="59055"/>
                    <a:pt x="408623" y="60960"/>
                  </a:cubicBezTo>
                  <a:cubicBezTo>
                    <a:pt x="401003" y="63818"/>
                    <a:pt x="395288" y="68580"/>
                    <a:pt x="391478" y="75248"/>
                  </a:cubicBezTo>
                  <a:cubicBezTo>
                    <a:pt x="387667" y="81915"/>
                    <a:pt x="387667" y="88583"/>
                    <a:pt x="389573" y="95250"/>
                  </a:cubicBezTo>
                  <a:cubicBezTo>
                    <a:pt x="392430" y="102870"/>
                    <a:pt x="399098" y="108585"/>
                    <a:pt x="408623" y="113348"/>
                  </a:cubicBezTo>
                  <a:cubicBezTo>
                    <a:pt x="418148" y="118110"/>
                    <a:pt x="427673" y="119063"/>
                    <a:pt x="434340" y="117158"/>
                  </a:cubicBezTo>
                  <a:cubicBezTo>
                    <a:pt x="437198" y="116205"/>
                    <a:pt x="441007" y="113348"/>
                    <a:pt x="443865" y="110490"/>
                  </a:cubicBezTo>
                  <a:cubicBezTo>
                    <a:pt x="446723" y="107633"/>
                    <a:pt x="450532" y="103823"/>
                    <a:pt x="453390" y="98108"/>
                  </a:cubicBezTo>
                  <a:lnTo>
                    <a:pt x="460057" y="116205"/>
                  </a:lnTo>
                  <a:lnTo>
                    <a:pt x="482917" y="120968"/>
                  </a:lnTo>
                  <a:lnTo>
                    <a:pt x="468630" y="80963"/>
                  </a:lnTo>
                  <a:cubicBezTo>
                    <a:pt x="470535" y="75248"/>
                    <a:pt x="473392" y="71438"/>
                    <a:pt x="476250" y="67628"/>
                  </a:cubicBezTo>
                  <a:cubicBezTo>
                    <a:pt x="480060" y="63818"/>
                    <a:pt x="482917" y="60960"/>
                    <a:pt x="486728" y="60008"/>
                  </a:cubicBezTo>
                  <a:cubicBezTo>
                    <a:pt x="488632" y="59055"/>
                    <a:pt x="490538" y="59055"/>
                    <a:pt x="492442" y="60960"/>
                  </a:cubicBezTo>
                  <a:cubicBezTo>
                    <a:pt x="494348" y="61913"/>
                    <a:pt x="496253" y="63818"/>
                    <a:pt x="497205" y="65723"/>
                  </a:cubicBezTo>
                  <a:cubicBezTo>
                    <a:pt x="499110" y="69533"/>
                    <a:pt x="499110" y="75248"/>
                    <a:pt x="499110" y="80963"/>
                  </a:cubicBezTo>
                  <a:cubicBezTo>
                    <a:pt x="498157" y="86678"/>
                    <a:pt x="497205" y="93345"/>
                    <a:pt x="495300" y="99060"/>
                  </a:cubicBezTo>
                  <a:lnTo>
                    <a:pt x="516255" y="104775"/>
                  </a:lnTo>
                  <a:cubicBezTo>
                    <a:pt x="519113" y="91440"/>
                    <a:pt x="519113" y="80010"/>
                    <a:pt x="515303" y="69533"/>
                  </a:cubicBezTo>
                  <a:cubicBezTo>
                    <a:pt x="512445" y="61913"/>
                    <a:pt x="506730" y="55245"/>
                    <a:pt x="498157" y="50483"/>
                  </a:cubicBezTo>
                  <a:cubicBezTo>
                    <a:pt x="489585" y="44768"/>
                    <a:pt x="481965" y="43815"/>
                    <a:pt x="476250" y="45720"/>
                  </a:cubicBezTo>
                  <a:cubicBezTo>
                    <a:pt x="473392" y="46673"/>
                    <a:pt x="470535" y="48578"/>
                    <a:pt x="467678" y="50483"/>
                  </a:cubicBezTo>
                  <a:cubicBezTo>
                    <a:pt x="464820" y="52388"/>
                    <a:pt x="461963" y="56198"/>
                    <a:pt x="459105" y="59055"/>
                  </a:cubicBezTo>
                  <a:lnTo>
                    <a:pt x="450532" y="34290"/>
                  </a:lnTo>
                  <a:cubicBezTo>
                    <a:pt x="470535" y="27623"/>
                    <a:pt x="490538" y="21908"/>
                    <a:pt x="511492" y="16193"/>
                  </a:cubicBezTo>
                  <a:lnTo>
                    <a:pt x="506730" y="12383"/>
                  </a:lnTo>
                  <a:lnTo>
                    <a:pt x="506730" y="12383"/>
                  </a:lnTo>
                  <a:lnTo>
                    <a:pt x="505778" y="11430"/>
                  </a:lnTo>
                  <a:lnTo>
                    <a:pt x="493395" y="0"/>
                  </a:lnTo>
                  <a:cubicBezTo>
                    <a:pt x="295275" y="52388"/>
                    <a:pt x="122873" y="168593"/>
                    <a:pt x="0" y="325755"/>
                  </a:cubicBezTo>
                  <a:lnTo>
                    <a:pt x="20955" y="331470"/>
                  </a:lnTo>
                  <a:cubicBezTo>
                    <a:pt x="40957" y="306705"/>
                    <a:pt x="61913" y="282893"/>
                    <a:pt x="83820" y="260985"/>
                  </a:cubicBezTo>
                  <a:close/>
                  <a:moveTo>
                    <a:pt x="436245" y="93345"/>
                  </a:moveTo>
                  <a:cubicBezTo>
                    <a:pt x="432435" y="97155"/>
                    <a:pt x="427673" y="100013"/>
                    <a:pt x="423863" y="101918"/>
                  </a:cubicBezTo>
                  <a:cubicBezTo>
                    <a:pt x="421005" y="102870"/>
                    <a:pt x="418148" y="102870"/>
                    <a:pt x="416242" y="101918"/>
                  </a:cubicBezTo>
                  <a:cubicBezTo>
                    <a:pt x="413385" y="100965"/>
                    <a:pt x="412432" y="99060"/>
                    <a:pt x="411480" y="97155"/>
                  </a:cubicBezTo>
                  <a:cubicBezTo>
                    <a:pt x="409575" y="92393"/>
                    <a:pt x="410528" y="88583"/>
                    <a:pt x="412432" y="84773"/>
                  </a:cubicBezTo>
                  <a:cubicBezTo>
                    <a:pt x="414338" y="80010"/>
                    <a:pt x="417195" y="77153"/>
                    <a:pt x="421957" y="76200"/>
                  </a:cubicBezTo>
                  <a:cubicBezTo>
                    <a:pt x="425767" y="75248"/>
                    <a:pt x="429578" y="74295"/>
                    <a:pt x="434340" y="75248"/>
                  </a:cubicBezTo>
                  <a:cubicBezTo>
                    <a:pt x="439103" y="75248"/>
                    <a:pt x="443865" y="77153"/>
                    <a:pt x="447675" y="79058"/>
                  </a:cubicBezTo>
                  <a:cubicBezTo>
                    <a:pt x="443865" y="83820"/>
                    <a:pt x="440055" y="89535"/>
                    <a:pt x="436245" y="93345"/>
                  </a:cubicBezTo>
                  <a:close/>
                  <a:moveTo>
                    <a:pt x="115252" y="231458"/>
                  </a:moveTo>
                  <a:lnTo>
                    <a:pt x="140970" y="258127"/>
                  </a:lnTo>
                  <a:cubicBezTo>
                    <a:pt x="140017" y="265748"/>
                    <a:pt x="138113" y="272415"/>
                    <a:pt x="136207" y="278130"/>
                  </a:cubicBezTo>
                  <a:cubicBezTo>
                    <a:pt x="134302" y="283845"/>
                    <a:pt x="131445" y="287655"/>
                    <a:pt x="128588" y="291465"/>
                  </a:cubicBezTo>
                  <a:cubicBezTo>
                    <a:pt x="125730" y="294323"/>
                    <a:pt x="121920" y="296228"/>
                    <a:pt x="118110" y="297180"/>
                  </a:cubicBezTo>
                  <a:cubicBezTo>
                    <a:pt x="114300" y="298133"/>
                    <a:pt x="110490" y="298133"/>
                    <a:pt x="106680" y="297180"/>
                  </a:cubicBezTo>
                  <a:cubicBezTo>
                    <a:pt x="106680" y="297180"/>
                    <a:pt x="105727" y="296228"/>
                    <a:pt x="105727" y="296228"/>
                  </a:cubicBezTo>
                  <a:cubicBezTo>
                    <a:pt x="105727" y="295275"/>
                    <a:pt x="105727" y="295275"/>
                    <a:pt x="105727" y="295275"/>
                  </a:cubicBezTo>
                  <a:cubicBezTo>
                    <a:pt x="110490" y="288608"/>
                    <a:pt x="113348" y="282893"/>
                    <a:pt x="115252" y="277178"/>
                  </a:cubicBezTo>
                  <a:cubicBezTo>
                    <a:pt x="117157" y="271463"/>
                    <a:pt x="116205" y="266700"/>
                    <a:pt x="114300" y="264795"/>
                  </a:cubicBezTo>
                  <a:cubicBezTo>
                    <a:pt x="112395" y="262890"/>
                    <a:pt x="109538" y="260985"/>
                    <a:pt x="104775" y="259080"/>
                  </a:cubicBezTo>
                  <a:cubicBezTo>
                    <a:pt x="100965" y="258127"/>
                    <a:pt x="96202" y="257175"/>
                    <a:pt x="91440" y="256223"/>
                  </a:cubicBezTo>
                  <a:cubicBezTo>
                    <a:pt x="98107" y="246698"/>
                    <a:pt x="106680" y="239077"/>
                    <a:pt x="115252" y="23145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15"/>
            <p:cNvSpPr/>
            <p:nvPr/>
          </p:nvSpPr>
          <p:spPr>
            <a:xfrm>
              <a:off x="5730238" y="2140744"/>
              <a:ext cx="72130" cy="40481"/>
            </a:xfrm>
            <a:custGeom>
              <a:avLst/>
              <a:gdLst/>
              <a:ahLst/>
              <a:cxnLst/>
              <a:rect l="l" t="t" r="r" b="b"/>
              <a:pathLst>
                <a:path w="72130" h="40481" extrusionOk="0">
                  <a:moveTo>
                    <a:pt x="22860" y="17621"/>
                  </a:moveTo>
                  <a:cubicBezTo>
                    <a:pt x="25718" y="16669"/>
                    <a:pt x="29527" y="16669"/>
                    <a:pt x="32385" y="16669"/>
                  </a:cubicBezTo>
                  <a:cubicBezTo>
                    <a:pt x="35243" y="16669"/>
                    <a:pt x="38100" y="17621"/>
                    <a:pt x="40958" y="19526"/>
                  </a:cubicBezTo>
                  <a:lnTo>
                    <a:pt x="69533" y="40481"/>
                  </a:lnTo>
                  <a:cubicBezTo>
                    <a:pt x="75248" y="38576"/>
                    <a:pt x="71438" y="32861"/>
                    <a:pt x="59055" y="22384"/>
                  </a:cubicBezTo>
                  <a:cubicBezTo>
                    <a:pt x="52388" y="16669"/>
                    <a:pt x="48577" y="13811"/>
                    <a:pt x="45720" y="11906"/>
                  </a:cubicBezTo>
                  <a:cubicBezTo>
                    <a:pt x="40005" y="7144"/>
                    <a:pt x="33338" y="3334"/>
                    <a:pt x="25718" y="1429"/>
                  </a:cubicBezTo>
                  <a:cubicBezTo>
                    <a:pt x="19050" y="-476"/>
                    <a:pt x="12383" y="-476"/>
                    <a:pt x="7620" y="1429"/>
                  </a:cubicBezTo>
                  <a:cubicBezTo>
                    <a:pt x="4763" y="2381"/>
                    <a:pt x="1905" y="4286"/>
                    <a:pt x="0" y="5239"/>
                  </a:cubicBezTo>
                  <a:lnTo>
                    <a:pt x="14288" y="21431"/>
                  </a:lnTo>
                  <a:cubicBezTo>
                    <a:pt x="17145" y="20479"/>
                    <a:pt x="20002" y="18574"/>
                    <a:pt x="22860" y="17621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15"/>
            <p:cNvSpPr/>
            <p:nvPr/>
          </p:nvSpPr>
          <p:spPr>
            <a:xfrm>
              <a:off x="6128206" y="2241837"/>
              <a:ext cx="60187" cy="55030"/>
            </a:xfrm>
            <a:custGeom>
              <a:avLst/>
              <a:gdLst/>
              <a:ahLst/>
              <a:cxnLst/>
              <a:rect l="l" t="t" r="r" b="b"/>
              <a:pathLst>
                <a:path w="60187" h="55030" extrusionOk="0">
                  <a:moveTo>
                    <a:pt x="19230" y="17489"/>
                  </a:moveTo>
                  <a:cubicBezTo>
                    <a:pt x="23041" y="15584"/>
                    <a:pt x="27803" y="14631"/>
                    <a:pt x="32566" y="14631"/>
                  </a:cubicBezTo>
                  <a:lnTo>
                    <a:pt x="43996" y="15584"/>
                  </a:lnTo>
                  <a:lnTo>
                    <a:pt x="36375" y="1296"/>
                  </a:lnTo>
                  <a:lnTo>
                    <a:pt x="25898" y="344"/>
                  </a:lnTo>
                  <a:cubicBezTo>
                    <a:pt x="19230" y="-609"/>
                    <a:pt x="13516" y="344"/>
                    <a:pt x="8753" y="4154"/>
                  </a:cubicBezTo>
                  <a:cubicBezTo>
                    <a:pt x="3991" y="7011"/>
                    <a:pt x="1133" y="10821"/>
                    <a:pt x="180" y="16536"/>
                  </a:cubicBezTo>
                  <a:cubicBezTo>
                    <a:pt x="-772" y="25109"/>
                    <a:pt x="2086" y="33681"/>
                    <a:pt x="7800" y="41301"/>
                  </a:cubicBezTo>
                  <a:cubicBezTo>
                    <a:pt x="14468" y="48921"/>
                    <a:pt x="22088" y="53684"/>
                    <a:pt x="30661" y="54636"/>
                  </a:cubicBezTo>
                  <a:cubicBezTo>
                    <a:pt x="36375" y="55589"/>
                    <a:pt x="42091" y="54636"/>
                    <a:pt x="46853" y="53684"/>
                  </a:cubicBezTo>
                  <a:cubicBezTo>
                    <a:pt x="51616" y="52731"/>
                    <a:pt x="56378" y="50826"/>
                    <a:pt x="60188" y="47969"/>
                  </a:cubicBezTo>
                  <a:lnTo>
                    <a:pt x="52568" y="31776"/>
                  </a:lnTo>
                  <a:cubicBezTo>
                    <a:pt x="47805" y="34634"/>
                    <a:pt x="43043" y="37491"/>
                    <a:pt x="37328" y="39396"/>
                  </a:cubicBezTo>
                  <a:cubicBezTo>
                    <a:pt x="31613" y="41301"/>
                    <a:pt x="26850" y="41301"/>
                    <a:pt x="22088" y="41301"/>
                  </a:cubicBezTo>
                  <a:cubicBezTo>
                    <a:pt x="19230" y="41301"/>
                    <a:pt x="16373" y="39396"/>
                    <a:pt x="14468" y="36539"/>
                  </a:cubicBezTo>
                  <a:cubicBezTo>
                    <a:pt x="12563" y="33681"/>
                    <a:pt x="11611" y="30824"/>
                    <a:pt x="11611" y="27014"/>
                  </a:cubicBezTo>
                  <a:cubicBezTo>
                    <a:pt x="12563" y="23204"/>
                    <a:pt x="15421" y="20346"/>
                    <a:pt x="19230" y="1748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15"/>
            <p:cNvSpPr/>
            <p:nvPr/>
          </p:nvSpPr>
          <p:spPr>
            <a:xfrm>
              <a:off x="6304220" y="2196423"/>
              <a:ext cx="62287" cy="78143"/>
            </a:xfrm>
            <a:custGeom>
              <a:avLst/>
              <a:gdLst/>
              <a:ahLst/>
              <a:cxnLst/>
              <a:rect l="l" t="t" r="r" b="b"/>
              <a:pathLst>
                <a:path w="62287" h="78143" extrusionOk="0">
                  <a:moveTo>
                    <a:pt x="23235" y="22899"/>
                  </a:moveTo>
                  <a:cubicBezTo>
                    <a:pt x="27045" y="20041"/>
                    <a:pt x="31808" y="19089"/>
                    <a:pt x="36570" y="20994"/>
                  </a:cubicBezTo>
                  <a:lnTo>
                    <a:pt x="57525" y="26709"/>
                  </a:lnTo>
                  <a:lnTo>
                    <a:pt x="62288" y="9564"/>
                  </a:lnTo>
                  <a:lnTo>
                    <a:pt x="30855" y="991"/>
                  </a:lnTo>
                  <a:cubicBezTo>
                    <a:pt x="24188" y="-914"/>
                    <a:pt x="18473" y="39"/>
                    <a:pt x="12758" y="2896"/>
                  </a:cubicBezTo>
                  <a:cubicBezTo>
                    <a:pt x="7043" y="5754"/>
                    <a:pt x="3233" y="10516"/>
                    <a:pt x="1328" y="16231"/>
                  </a:cubicBezTo>
                  <a:cubicBezTo>
                    <a:pt x="-577" y="23851"/>
                    <a:pt x="-577" y="33376"/>
                    <a:pt x="2280" y="43854"/>
                  </a:cubicBezTo>
                  <a:cubicBezTo>
                    <a:pt x="5138" y="54331"/>
                    <a:pt x="9900" y="65761"/>
                    <a:pt x="16568" y="78144"/>
                  </a:cubicBezTo>
                  <a:lnTo>
                    <a:pt x="24188" y="75286"/>
                  </a:lnTo>
                  <a:cubicBezTo>
                    <a:pt x="20378" y="67666"/>
                    <a:pt x="17520" y="60046"/>
                    <a:pt x="16568" y="52426"/>
                  </a:cubicBezTo>
                  <a:cubicBezTo>
                    <a:pt x="15615" y="44806"/>
                    <a:pt x="15615" y="39091"/>
                    <a:pt x="16568" y="33376"/>
                  </a:cubicBezTo>
                  <a:cubicBezTo>
                    <a:pt x="16568" y="29566"/>
                    <a:pt x="19425" y="25756"/>
                    <a:pt x="23235" y="22899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15"/>
            <p:cNvSpPr/>
            <p:nvPr/>
          </p:nvSpPr>
          <p:spPr>
            <a:xfrm>
              <a:off x="6667143" y="2388355"/>
              <a:ext cx="87539" cy="98620"/>
            </a:xfrm>
            <a:custGeom>
              <a:avLst/>
              <a:gdLst/>
              <a:ahLst/>
              <a:cxnLst/>
              <a:rect l="l" t="t" r="r" b="b"/>
              <a:pathLst>
                <a:path w="87539" h="98620" extrusionOk="0">
                  <a:moveTo>
                    <a:pt x="52745" y="513"/>
                  </a:moveTo>
                  <a:cubicBezTo>
                    <a:pt x="45125" y="2418"/>
                    <a:pt x="41315" y="7180"/>
                    <a:pt x="39410" y="17658"/>
                  </a:cubicBezTo>
                  <a:cubicBezTo>
                    <a:pt x="37505" y="28135"/>
                    <a:pt x="38457" y="40518"/>
                    <a:pt x="43220" y="52900"/>
                  </a:cubicBezTo>
                  <a:cubicBezTo>
                    <a:pt x="34647" y="55758"/>
                    <a:pt x="26075" y="54805"/>
                    <a:pt x="18455" y="51948"/>
                  </a:cubicBezTo>
                  <a:cubicBezTo>
                    <a:pt x="20360" y="49090"/>
                    <a:pt x="20360" y="46233"/>
                    <a:pt x="20360" y="44328"/>
                  </a:cubicBezTo>
                  <a:cubicBezTo>
                    <a:pt x="20360" y="41470"/>
                    <a:pt x="20360" y="39565"/>
                    <a:pt x="19407" y="38613"/>
                  </a:cubicBezTo>
                  <a:cubicBezTo>
                    <a:pt x="17502" y="36708"/>
                    <a:pt x="14645" y="35755"/>
                    <a:pt x="11787" y="35755"/>
                  </a:cubicBezTo>
                  <a:cubicBezTo>
                    <a:pt x="8930" y="36708"/>
                    <a:pt x="5120" y="37660"/>
                    <a:pt x="3215" y="40518"/>
                  </a:cubicBezTo>
                  <a:cubicBezTo>
                    <a:pt x="357" y="43375"/>
                    <a:pt x="-595" y="47185"/>
                    <a:pt x="357" y="51948"/>
                  </a:cubicBezTo>
                  <a:cubicBezTo>
                    <a:pt x="1310" y="56710"/>
                    <a:pt x="4167" y="60520"/>
                    <a:pt x="7977" y="64330"/>
                  </a:cubicBezTo>
                  <a:lnTo>
                    <a:pt x="1310" y="95763"/>
                  </a:lnTo>
                  <a:lnTo>
                    <a:pt x="12740" y="98620"/>
                  </a:lnTo>
                  <a:lnTo>
                    <a:pt x="13692" y="67188"/>
                  </a:lnTo>
                  <a:cubicBezTo>
                    <a:pt x="27027" y="70998"/>
                    <a:pt x="39410" y="71950"/>
                    <a:pt x="50840" y="70045"/>
                  </a:cubicBezTo>
                  <a:cubicBezTo>
                    <a:pt x="62270" y="69093"/>
                    <a:pt x="70842" y="65283"/>
                    <a:pt x="76557" y="58615"/>
                  </a:cubicBezTo>
                  <a:cubicBezTo>
                    <a:pt x="87987" y="46233"/>
                    <a:pt x="93702" y="23373"/>
                    <a:pt x="77510" y="5275"/>
                  </a:cubicBezTo>
                  <a:cubicBezTo>
                    <a:pt x="72747" y="2418"/>
                    <a:pt x="65127" y="-1392"/>
                    <a:pt x="52745" y="513"/>
                  </a:cubicBezTo>
                  <a:close/>
                  <a:moveTo>
                    <a:pt x="70842" y="29088"/>
                  </a:moveTo>
                  <a:cubicBezTo>
                    <a:pt x="69890" y="33850"/>
                    <a:pt x="67985" y="37660"/>
                    <a:pt x="65127" y="41470"/>
                  </a:cubicBezTo>
                  <a:cubicBezTo>
                    <a:pt x="62270" y="44328"/>
                    <a:pt x="59412" y="47185"/>
                    <a:pt x="56555" y="48138"/>
                  </a:cubicBezTo>
                  <a:cubicBezTo>
                    <a:pt x="53697" y="50043"/>
                    <a:pt x="51792" y="50995"/>
                    <a:pt x="49887" y="50995"/>
                  </a:cubicBezTo>
                  <a:cubicBezTo>
                    <a:pt x="47982" y="44328"/>
                    <a:pt x="47982" y="37660"/>
                    <a:pt x="47982" y="32898"/>
                  </a:cubicBezTo>
                  <a:cubicBezTo>
                    <a:pt x="47982" y="27183"/>
                    <a:pt x="49887" y="23373"/>
                    <a:pt x="51792" y="21468"/>
                  </a:cubicBezTo>
                  <a:cubicBezTo>
                    <a:pt x="54650" y="18610"/>
                    <a:pt x="57507" y="16705"/>
                    <a:pt x="60365" y="16705"/>
                  </a:cubicBezTo>
                  <a:cubicBezTo>
                    <a:pt x="63222" y="15753"/>
                    <a:pt x="66080" y="16705"/>
                    <a:pt x="67985" y="18610"/>
                  </a:cubicBezTo>
                  <a:cubicBezTo>
                    <a:pt x="69890" y="21468"/>
                    <a:pt x="70842" y="25278"/>
                    <a:pt x="70842" y="2908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15"/>
            <p:cNvSpPr/>
            <p:nvPr/>
          </p:nvSpPr>
          <p:spPr>
            <a:xfrm>
              <a:off x="6644398" y="2477449"/>
              <a:ext cx="71922" cy="76930"/>
            </a:xfrm>
            <a:custGeom>
              <a:avLst/>
              <a:gdLst/>
              <a:ahLst/>
              <a:cxnLst/>
              <a:rect l="l" t="t" r="r" b="b"/>
              <a:pathLst>
                <a:path w="71922" h="76930" extrusionOk="0">
                  <a:moveTo>
                    <a:pt x="47868" y="60008"/>
                  </a:moveTo>
                  <a:cubicBezTo>
                    <a:pt x="41200" y="59055"/>
                    <a:pt x="36438" y="56198"/>
                    <a:pt x="31675" y="50483"/>
                  </a:cubicBezTo>
                  <a:cubicBezTo>
                    <a:pt x="24055" y="40958"/>
                    <a:pt x="17388" y="32385"/>
                    <a:pt x="13578" y="23813"/>
                  </a:cubicBezTo>
                  <a:cubicBezTo>
                    <a:pt x="9768" y="15240"/>
                    <a:pt x="7863" y="7620"/>
                    <a:pt x="7863" y="952"/>
                  </a:cubicBezTo>
                  <a:lnTo>
                    <a:pt x="243" y="0"/>
                  </a:lnTo>
                  <a:cubicBezTo>
                    <a:pt x="-710" y="10477"/>
                    <a:pt x="1195" y="20955"/>
                    <a:pt x="5005" y="32385"/>
                  </a:cubicBezTo>
                  <a:cubicBezTo>
                    <a:pt x="8815" y="43815"/>
                    <a:pt x="15483" y="54293"/>
                    <a:pt x="23103" y="63818"/>
                  </a:cubicBezTo>
                  <a:cubicBezTo>
                    <a:pt x="28818" y="70485"/>
                    <a:pt x="36438" y="75248"/>
                    <a:pt x="44058" y="76200"/>
                  </a:cubicBezTo>
                  <a:cubicBezTo>
                    <a:pt x="51678" y="78105"/>
                    <a:pt x="58345" y="76200"/>
                    <a:pt x="64060" y="71438"/>
                  </a:cubicBezTo>
                  <a:cubicBezTo>
                    <a:pt x="68823" y="67627"/>
                    <a:pt x="71680" y="60960"/>
                    <a:pt x="71680" y="52388"/>
                  </a:cubicBezTo>
                  <a:cubicBezTo>
                    <a:pt x="72633" y="43815"/>
                    <a:pt x="70728" y="37148"/>
                    <a:pt x="66918" y="32385"/>
                  </a:cubicBezTo>
                  <a:cubicBezTo>
                    <a:pt x="65013" y="29527"/>
                    <a:pt x="62155" y="27623"/>
                    <a:pt x="58345" y="26670"/>
                  </a:cubicBezTo>
                  <a:cubicBezTo>
                    <a:pt x="54535" y="24765"/>
                    <a:pt x="50725" y="23813"/>
                    <a:pt x="45963" y="23813"/>
                  </a:cubicBezTo>
                  <a:lnTo>
                    <a:pt x="45010" y="41910"/>
                  </a:lnTo>
                  <a:cubicBezTo>
                    <a:pt x="48820" y="41910"/>
                    <a:pt x="51678" y="41910"/>
                    <a:pt x="55488" y="42863"/>
                  </a:cubicBezTo>
                  <a:cubicBezTo>
                    <a:pt x="59298" y="43815"/>
                    <a:pt x="61203" y="44768"/>
                    <a:pt x="63108" y="46673"/>
                  </a:cubicBezTo>
                  <a:cubicBezTo>
                    <a:pt x="65013" y="48577"/>
                    <a:pt x="65013" y="49530"/>
                    <a:pt x="65013" y="51435"/>
                  </a:cubicBezTo>
                  <a:cubicBezTo>
                    <a:pt x="65013" y="53340"/>
                    <a:pt x="65013" y="55245"/>
                    <a:pt x="63108" y="56198"/>
                  </a:cubicBezTo>
                  <a:cubicBezTo>
                    <a:pt x="59298" y="60008"/>
                    <a:pt x="54535" y="60960"/>
                    <a:pt x="47868" y="60008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15"/>
            <p:cNvSpPr/>
            <p:nvPr/>
          </p:nvSpPr>
          <p:spPr>
            <a:xfrm>
              <a:off x="5945504" y="2138362"/>
              <a:ext cx="782002" cy="306704"/>
            </a:xfrm>
            <a:custGeom>
              <a:avLst/>
              <a:gdLst/>
              <a:ahLst/>
              <a:cxnLst/>
              <a:rect l="l" t="t" r="r" b="b"/>
              <a:pathLst>
                <a:path w="782002" h="306704" extrusionOk="0">
                  <a:moveTo>
                    <a:pt x="26670" y="97155"/>
                  </a:moveTo>
                  <a:cubicBezTo>
                    <a:pt x="37148" y="103823"/>
                    <a:pt x="46673" y="107632"/>
                    <a:pt x="56198" y="106680"/>
                  </a:cubicBezTo>
                  <a:cubicBezTo>
                    <a:pt x="62865" y="105727"/>
                    <a:pt x="68580" y="102870"/>
                    <a:pt x="73342" y="97155"/>
                  </a:cubicBezTo>
                  <a:cubicBezTo>
                    <a:pt x="78105" y="91440"/>
                    <a:pt x="80010" y="84773"/>
                    <a:pt x="79058" y="77152"/>
                  </a:cubicBezTo>
                  <a:cubicBezTo>
                    <a:pt x="79058" y="74295"/>
                    <a:pt x="78105" y="71438"/>
                    <a:pt x="77153" y="68580"/>
                  </a:cubicBezTo>
                  <a:cubicBezTo>
                    <a:pt x="76200" y="65723"/>
                    <a:pt x="74295" y="63818"/>
                    <a:pt x="72390" y="60960"/>
                  </a:cubicBezTo>
                  <a:cubicBezTo>
                    <a:pt x="77153" y="63818"/>
                    <a:pt x="80963" y="65723"/>
                    <a:pt x="84773" y="67627"/>
                  </a:cubicBezTo>
                  <a:cubicBezTo>
                    <a:pt x="88583" y="69532"/>
                    <a:pt x="92392" y="69532"/>
                    <a:pt x="96203" y="69532"/>
                  </a:cubicBezTo>
                  <a:cubicBezTo>
                    <a:pt x="100013" y="68580"/>
                    <a:pt x="102870" y="67627"/>
                    <a:pt x="104775" y="66675"/>
                  </a:cubicBezTo>
                  <a:lnTo>
                    <a:pt x="107633" y="98107"/>
                  </a:lnTo>
                  <a:lnTo>
                    <a:pt x="128588" y="107632"/>
                  </a:lnTo>
                  <a:lnTo>
                    <a:pt x="120015" y="15240"/>
                  </a:lnTo>
                  <a:cubicBezTo>
                    <a:pt x="132398" y="14288"/>
                    <a:pt x="143828" y="14288"/>
                    <a:pt x="156210" y="14288"/>
                  </a:cubicBezTo>
                  <a:cubicBezTo>
                    <a:pt x="158115" y="14288"/>
                    <a:pt x="160020" y="14288"/>
                    <a:pt x="161925" y="14288"/>
                  </a:cubicBezTo>
                  <a:lnTo>
                    <a:pt x="160020" y="51435"/>
                  </a:lnTo>
                  <a:lnTo>
                    <a:pt x="153353" y="51435"/>
                  </a:lnTo>
                  <a:cubicBezTo>
                    <a:pt x="151448" y="51435"/>
                    <a:pt x="150495" y="51435"/>
                    <a:pt x="149542" y="53340"/>
                  </a:cubicBezTo>
                  <a:cubicBezTo>
                    <a:pt x="148590" y="54293"/>
                    <a:pt x="147638" y="55245"/>
                    <a:pt x="147638" y="57150"/>
                  </a:cubicBezTo>
                  <a:cubicBezTo>
                    <a:pt x="147638" y="60960"/>
                    <a:pt x="151448" y="66675"/>
                    <a:pt x="158115" y="74295"/>
                  </a:cubicBezTo>
                  <a:cubicBezTo>
                    <a:pt x="165735" y="81915"/>
                    <a:pt x="170498" y="86677"/>
                    <a:pt x="174308" y="86677"/>
                  </a:cubicBezTo>
                  <a:cubicBezTo>
                    <a:pt x="175260" y="86677"/>
                    <a:pt x="176213" y="85725"/>
                    <a:pt x="177165" y="84773"/>
                  </a:cubicBezTo>
                  <a:cubicBezTo>
                    <a:pt x="178117" y="82868"/>
                    <a:pt x="179070" y="81915"/>
                    <a:pt x="179070" y="80010"/>
                  </a:cubicBezTo>
                  <a:lnTo>
                    <a:pt x="179070" y="71438"/>
                  </a:lnTo>
                  <a:lnTo>
                    <a:pt x="212408" y="73343"/>
                  </a:lnTo>
                  <a:lnTo>
                    <a:pt x="211455" y="98107"/>
                  </a:lnTo>
                  <a:lnTo>
                    <a:pt x="231458" y="112395"/>
                  </a:lnTo>
                  <a:lnTo>
                    <a:pt x="236220" y="19050"/>
                  </a:lnTo>
                  <a:cubicBezTo>
                    <a:pt x="264795" y="21907"/>
                    <a:pt x="292417" y="25718"/>
                    <a:pt x="320040" y="30480"/>
                  </a:cubicBezTo>
                  <a:lnTo>
                    <a:pt x="317183" y="45720"/>
                  </a:lnTo>
                  <a:lnTo>
                    <a:pt x="288608" y="40957"/>
                  </a:lnTo>
                  <a:cubicBezTo>
                    <a:pt x="281940" y="40005"/>
                    <a:pt x="275273" y="40957"/>
                    <a:pt x="269558" y="44768"/>
                  </a:cubicBezTo>
                  <a:cubicBezTo>
                    <a:pt x="263842" y="48577"/>
                    <a:pt x="260985" y="53340"/>
                    <a:pt x="260033" y="59055"/>
                  </a:cubicBezTo>
                  <a:cubicBezTo>
                    <a:pt x="258128" y="67627"/>
                    <a:pt x="259080" y="77152"/>
                    <a:pt x="262890" y="87630"/>
                  </a:cubicBezTo>
                  <a:cubicBezTo>
                    <a:pt x="265748" y="98107"/>
                    <a:pt x="271463" y="108585"/>
                    <a:pt x="278130" y="119063"/>
                  </a:cubicBezTo>
                  <a:lnTo>
                    <a:pt x="285750" y="116205"/>
                  </a:lnTo>
                  <a:cubicBezTo>
                    <a:pt x="280988" y="109538"/>
                    <a:pt x="277178" y="102870"/>
                    <a:pt x="275273" y="96202"/>
                  </a:cubicBezTo>
                  <a:cubicBezTo>
                    <a:pt x="273367" y="88582"/>
                    <a:pt x="273367" y="81915"/>
                    <a:pt x="274320" y="75248"/>
                  </a:cubicBezTo>
                  <a:cubicBezTo>
                    <a:pt x="275273" y="70485"/>
                    <a:pt x="277178" y="66675"/>
                    <a:pt x="281940" y="63818"/>
                  </a:cubicBezTo>
                  <a:cubicBezTo>
                    <a:pt x="285750" y="60960"/>
                    <a:pt x="290513" y="60007"/>
                    <a:pt x="295275" y="60960"/>
                  </a:cubicBezTo>
                  <a:lnTo>
                    <a:pt x="315278" y="64770"/>
                  </a:lnTo>
                  <a:lnTo>
                    <a:pt x="307658" y="111443"/>
                  </a:lnTo>
                  <a:lnTo>
                    <a:pt x="325755" y="128588"/>
                  </a:lnTo>
                  <a:lnTo>
                    <a:pt x="340995" y="36195"/>
                  </a:lnTo>
                  <a:cubicBezTo>
                    <a:pt x="393383" y="46673"/>
                    <a:pt x="444817" y="61913"/>
                    <a:pt x="494348" y="81915"/>
                  </a:cubicBezTo>
                  <a:lnTo>
                    <a:pt x="483870" y="109538"/>
                  </a:lnTo>
                  <a:cubicBezTo>
                    <a:pt x="481013" y="101918"/>
                    <a:pt x="477203" y="95250"/>
                    <a:pt x="472440" y="89535"/>
                  </a:cubicBezTo>
                  <a:cubicBezTo>
                    <a:pt x="467678" y="83820"/>
                    <a:pt x="461963" y="80010"/>
                    <a:pt x="457200" y="78105"/>
                  </a:cubicBezTo>
                  <a:cubicBezTo>
                    <a:pt x="448628" y="75248"/>
                    <a:pt x="441008" y="74295"/>
                    <a:pt x="433388" y="77152"/>
                  </a:cubicBezTo>
                  <a:cubicBezTo>
                    <a:pt x="425767" y="80010"/>
                    <a:pt x="421005" y="84773"/>
                    <a:pt x="418148" y="91440"/>
                  </a:cubicBezTo>
                  <a:cubicBezTo>
                    <a:pt x="415290" y="100013"/>
                    <a:pt x="416242" y="109538"/>
                    <a:pt x="421958" y="120968"/>
                  </a:cubicBezTo>
                  <a:cubicBezTo>
                    <a:pt x="427673" y="132398"/>
                    <a:pt x="434340" y="140018"/>
                    <a:pt x="441960" y="142875"/>
                  </a:cubicBezTo>
                  <a:cubicBezTo>
                    <a:pt x="446723" y="144780"/>
                    <a:pt x="451485" y="144780"/>
                    <a:pt x="456248" y="144780"/>
                  </a:cubicBezTo>
                  <a:cubicBezTo>
                    <a:pt x="461010" y="144780"/>
                    <a:pt x="466725" y="142875"/>
                    <a:pt x="471488" y="140970"/>
                  </a:cubicBezTo>
                  <a:lnTo>
                    <a:pt x="464820" y="158115"/>
                  </a:lnTo>
                  <a:lnTo>
                    <a:pt x="479108" y="178118"/>
                  </a:lnTo>
                  <a:lnTo>
                    <a:pt x="511492" y="90488"/>
                  </a:lnTo>
                  <a:cubicBezTo>
                    <a:pt x="523875" y="96202"/>
                    <a:pt x="537210" y="101918"/>
                    <a:pt x="549593" y="107632"/>
                  </a:cubicBezTo>
                  <a:lnTo>
                    <a:pt x="532448" y="140970"/>
                  </a:lnTo>
                  <a:lnTo>
                    <a:pt x="526733" y="138113"/>
                  </a:lnTo>
                  <a:cubicBezTo>
                    <a:pt x="524828" y="137160"/>
                    <a:pt x="523875" y="137160"/>
                    <a:pt x="522923" y="138113"/>
                  </a:cubicBezTo>
                  <a:cubicBezTo>
                    <a:pt x="521017" y="138113"/>
                    <a:pt x="520065" y="139065"/>
                    <a:pt x="519113" y="140970"/>
                  </a:cubicBezTo>
                  <a:cubicBezTo>
                    <a:pt x="517208" y="143827"/>
                    <a:pt x="518160" y="150495"/>
                    <a:pt x="521970" y="160973"/>
                  </a:cubicBezTo>
                  <a:cubicBezTo>
                    <a:pt x="524828" y="171450"/>
                    <a:pt x="528638" y="177165"/>
                    <a:pt x="531495" y="179070"/>
                  </a:cubicBezTo>
                  <a:cubicBezTo>
                    <a:pt x="532448" y="180023"/>
                    <a:pt x="533400" y="180023"/>
                    <a:pt x="535305" y="179070"/>
                  </a:cubicBezTo>
                  <a:cubicBezTo>
                    <a:pt x="537210" y="178118"/>
                    <a:pt x="538163" y="177165"/>
                    <a:pt x="539115" y="175260"/>
                  </a:cubicBezTo>
                  <a:lnTo>
                    <a:pt x="542925" y="167640"/>
                  </a:lnTo>
                  <a:lnTo>
                    <a:pt x="572453" y="183833"/>
                  </a:lnTo>
                  <a:lnTo>
                    <a:pt x="561023" y="205740"/>
                  </a:lnTo>
                  <a:lnTo>
                    <a:pt x="572453" y="226695"/>
                  </a:lnTo>
                  <a:lnTo>
                    <a:pt x="616268" y="143827"/>
                  </a:lnTo>
                  <a:cubicBezTo>
                    <a:pt x="626745" y="150495"/>
                    <a:pt x="638175" y="156210"/>
                    <a:pt x="648653" y="162877"/>
                  </a:cubicBezTo>
                  <a:lnTo>
                    <a:pt x="604838" y="230505"/>
                  </a:lnTo>
                  <a:lnTo>
                    <a:pt x="614363" y="253365"/>
                  </a:lnTo>
                  <a:lnTo>
                    <a:pt x="665798" y="174308"/>
                  </a:lnTo>
                  <a:cubicBezTo>
                    <a:pt x="687705" y="189548"/>
                    <a:pt x="709613" y="204788"/>
                    <a:pt x="729615" y="221933"/>
                  </a:cubicBezTo>
                  <a:lnTo>
                    <a:pt x="711518" y="244793"/>
                  </a:lnTo>
                  <a:lnTo>
                    <a:pt x="676275" y="217170"/>
                  </a:lnTo>
                  <a:cubicBezTo>
                    <a:pt x="674370" y="215265"/>
                    <a:pt x="672465" y="215265"/>
                    <a:pt x="669608" y="215265"/>
                  </a:cubicBezTo>
                  <a:cubicBezTo>
                    <a:pt x="666750" y="215265"/>
                    <a:pt x="664845" y="216218"/>
                    <a:pt x="663893" y="218123"/>
                  </a:cubicBezTo>
                  <a:cubicBezTo>
                    <a:pt x="660083" y="222885"/>
                    <a:pt x="658178" y="228600"/>
                    <a:pt x="658178" y="236220"/>
                  </a:cubicBezTo>
                  <a:cubicBezTo>
                    <a:pt x="658178" y="243840"/>
                    <a:pt x="660083" y="249555"/>
                    <a:pt x="662940" y="251460"/>
                  </a:cubicBezTo>
                  <a:cubicBezTo>
                    <a:pt x="663893" y="252413"/>
                    <a:pt x="664845" y="252413"/>
                    <a:pt x="665798" y="252413"/>
                  </a:cubicBezTo>
                  <a:cubicBezTo>
                    <a:pt x="666750" y="252413"/>
                    <a:pt x="667703" y="252413"/>
                    <a:pt x="668655" y="250508"/>
                  </a:cubicBezTo>
                  <a:lnTo>
                    <a:pt x="673418" y="243840"/>
                  </a:lnTo>
                  <a:cubicBezTo>
                    <a:pt x="674370" y="242888"/>
                    <a:pt x="675323" y="241935"/>
                    <a:pt x="677228" y="241935"/>
                  </a:cubicBezTo>
                  <a:cubicBezTo>
                    <a:pt x="678180" y="240983"/>
                    <a:pt x="680085" y="241935"/>
                    <a:pt x="681038" y="241935"/>
                  </a:cubicBezTo>
                  <a:lnTo>
                    <a:pt x="700088" y="257175"/>
                  </a:lnTo>
                  <a:lnTo>
                    <a:pt x="678180" y="285750"/>
                  </a:lnTo>
                  <a:lnTo>
                    <a:pt x="686753" y="306705"/>
                  </a:lnTo>
                  <a:lnTo>
                    <a:pt x="743903" y="233363"/>
                  </a:lnTo>
                  <a:cubicBezTo>
                    <a:pt x="752475" y="240030"/>
                    <a:pt x="761048" y="247650"/>
                    <a:pt x="768668" y="255270"/>
                  </a:cubicBezTo>
                  <a:lnTo>
                    <a:pt x="782003" y="240983"/>
                  </a:lnTo>
                  <a:cubicBezTo>
                    <a:pt x="616268" y="91440"/>
                    <a:pt x="396240" y="0"/>
                    <a:pt x="155258" y="0"/>
                  </a:cubicBezTo>
                  <a:cubicBezTo>
                    <a:pt x="127635" y="0"/>
                    <a:pt x="100013" y="952"/>
                    <a:pt x="72390" y="3810"/>
                  </a:cubicBezTo>
                  <a:lnTo>
                    <a:pt x="84773" y="22860"/>
                  </a:lnTo>
                  <a:cubicBezTo>
                    <a:pt x="89535" y="22860"/>
                    <a:pt x="93345" y="21907"/>
                    <a:pt x="98108" y="21907"/>
                  </a:cubicBezTo>
                  <a:lnTo>
                    <a:pt x="100965" y="48577"/>
                  </a:lnTo>
                  <a:cubicBezTo>
                    <a:pt x="99060" y="51435"/>
                    <a:pt x="97155" y="53340"/>
                    <a:pt x="94298" y="55245"/>
                  </a:cubicBezTo>
                  <a:cubicBezTo>
                    <a:pt x="91440" y="57150"/>
                    <a:pt x="88583" y="58102"/>
                    <a:pt x="85725" y="58102"/>
                  </a:cubicBezTo>
                  <a:cubicBezTo>
                    <a:pt x="80010" y="59055"/>
                    <a:pt x="75248" y="59055"/>
                    <a:pt x="72390" y="58102"/>
                  </a:cubicBezTo>
                  <a:cubicBezTo>
                    <a:pt x="68580" y="58102"/>
                    <a:pt x="65723" y="57150"/>
                    <a:pt x="64770" y="56198"/>
                  </a:cubicBezTo>
                  <a:cubicBezTo>
                    <a:pt x="67628" y="53340"/>
                    <a:pt x="69533" y="50482"/>
                    <a:pt x="71438" y="46673"/>
                  </a:cubicBezTo>
                  <a:cubicBezTo>
                    <a:pt x="73342" y="42863"/>
                    <a:pt x="73342" y="39052"/>
                    <a:pt x="73342" y="36195"/>
                  </a:cubicBezTo>
                  <a:cubicBezTo>
                    <a:pt x="72390" y="28575"/>
                    <a:pt x="67628" y="22860"/>
                    <a:pt x="59055" y="16193"/>
                  </a:cubicBezTo>
                  <a:cubicBezTo>
                    <a:pt x="50483" y="10477"/>
                    <a:pt x="40958" y="7620"/>
                    <a:pt x="32385" y="8573"/>
                  </a:cubicBezTo>
                  <a:cubicBezTo>
                    <a:pt x="27623" y="8573"/>
                    <a:pt x="23813" y="10477"/>
                    <a:pt x="19050" y="13335"/>
                  </a:cubicBezTo>
                  <a:cubicBezTo>
                    <a:pt x="14288" y="15240"/>
                    <a:pt x="10478" y="19050"/>
                    <a:pt x="6667" y="22860"/>
                  </a:cubicBezTo>
                  <a:lnTo>
                    <a:pt x="18098" y="36195"/>
                  </a:lnTo>
                  <a:cubicBezTo>
                    <a:pt x="21908" y="32385"/>
                    <a:pt x="26670" y="28575"/>
                    <a:pt x="31433" y="25718"/>
                  </a:cubicBezTo>
                  <a:cubicBezTo>
                    <a:pt x="36195" y="22860"/>
                    <a:pt x="40958" y="21907"/>
                    <a:pt x="44767" y="20955"/>
                  </a:cubicBezTo>
                  <a:cubicBezTo>
                    <a:pt x="48578" y="20955"/>
                    <a:pt x="51435" y="20955"/>
                    <a:pt x="54292" y="22860"/>
                  </a:cubicBezTo>
                  <a:cubicBezTo>
                    <a:pt x="57150" y="24765"/>
                    <a:pt x="59055" y="27623"/>
                    <a:pt x="59055" y="30480"/>
                  </a:cubicBezTo>
                  <a:cubicBezTo>
                    <a:pt x="59055" y="35243"/>
                    <a:pt x="59055" y="40005"/>
                    <a:pt x="57150" y="43815"/>
                  </a:cubicBezTo>
                  <a:cubicBezTo>
                    <a:pt x="56198" y="47625"/>
                    <a:pt x="53340" y="49530"/>
                    <a:pt x="48578" y="50482"/>
                  </a:cubicBezTo>
                  <a:cubicBezTo>
                    <a:pt x="45720" y="49530"/>
                    <a:pt x="42863" y="50482"/>
                    <a:pt x="39053" y="50482"/>
                  </a:cubicBezTo>
                  <a:cubicBezTo>
                    <a:pt x="35242" y="51435"/>
                    <a:pt x="31433" y="53340"/>
                    <a:pt x="27623" y="55245"/>
                  </a:cubicBezTo>
                  <a:lnTo>
                    <a:pt x="37148" y="71438"/>
                  </a:lnTo>
                  <a:cubicBezTo>
                    <a:pt x="44767" y="69532"/>
                    <a:pt x="51435" y="66675"/>
                    <a:pt x="59055" y="60960"/>
                  </a:cubicBezTo>
                  <a:cubicBezTo>
                    <a:pt x="60960" y="61913"/>
                    <a:pt x="61913" y="63818"/>
                    <a:pt x="62865" y="65723"/>
                  </a:cubicBezTo>
                  <a:cubicBezTo>
                    <a:pt x="63817" y="66675"/>
                    <a:pt x="64770" y="69532"/>
                    <a:pt x="64770" y="71438"/>
                  </a:cubicBezTo>
                  <a:cubicBezTo>
                    <a:pt x="65723" y="77152"/>
                    <a:pt x="63817" y="81915"/>
                    <a:pt x="60960" y="86677"/>
                  </a:cubicBezTo>
                  <a:cubicBezTo>
                    <a:pt x="57150" y="91440"/>
                    <a:pt x="52388" y="93345"/>
                    <a:pt x="46673" y="94298"/>
                  </a:cubicBezTo>
                  <a:cubicBezTo>
                    <a:pt x="40005" y="95250"/>
                    <a:pt x="32385" y="93345"/>
                    <a:pt x="25717" y="88582"/>
                  </a:cubicBezTo>
                  <a:cubicBezTo>
                    <a:pt x="18098" y="83820"/>
                    <a:pt x="12383" y="77152"/>
                    <a:pt x="6667" y="68580"/>
                  </a:cubicBezTo>
                  <a:lnTo>
                    <a:pt x="0" y="73343"/>
                  </a:lnTo>
                  <a:cubicBezTo>
                    <a:pt x="7620" y="80010"/>
                    <a:pt x="16192" y="89535"/>
                    <a:pt x="26670" y="97155"/>
                  </a:cubicBezTo>
                  <a:close/>
                  <a:moveTo>
                    <a:pt x="457200" y="121920"/>
                  </a:moveTo>
                  <a:cubicBezTo>
                    <a:pt x="449580" y="122873"/>
                    <a:pt x="443865" y="121920"/>
                    <a:pt x="438150" y="120015"/>
                  </a:cubicBezTo>
                  <a:cubicBezTo>
                    <a:pt x="434340" y="118110"/>
                    <a:pt x="431483" y="116205"/>
                    <a:pt x="428625" y="112395"/>
                  </a:cubicBezTo>
                  <a:cubicBezTo>
                    <a:pt x="426720" y="108585"/>
                    <a:pt x="426720" y="105727"/>
                    <a:pt x="427673" y="102870"/>
                  </a:cubicBezTo>
                  <a:cubicBezTo>
                    <a:pt x="429578" y="98107"/>
                    <a:pt x="433388" y="95250"/>
                    <a:pt x="441008" y="93345"/>
                  </a:cubicBezTo>
                  <a:cubicBezTo>
                    <a:pt x="448628" y="91440"/>
                    <a:pt x="456248" y="92393"/>
                    <a:pt x="462915" y="94298"/>
                  </a:cubicBezTo>
                  <a:cubicBezTo>
                    <a:pt x="466725" y="95250"/>
                    <a:pt x="469583" y="98107"/>
                    <a:pt x="472440" y="101918"/>
                  </a:cubicBezTo>
                  <a:cubicBezTo>
                    <a:pt x="475298" y="105727"/>
                    <a:pt x="478155" y="110490"/>
                    <a:pt x="480060" y="115252"/>
                  </a:cubicBezTo>
                  <a:cubicBezTo>
                    <a:pt x="472440" y="118110"/>
                    <a:pt x="464820" y="120968"/>
                    <a:pt x="457200" y="121920"/>
                  </a:cubicBezTo>
                  <a:close/>
                  <a:moveTo>
                    <a:pt x="567690" y="110490"/>
                  </a:moveTo>
                  <a:cubicBezTo>
                    <a:pt x="578168" y="115252"/>
                    <a:pt x="587693" y="120968"/>
                    <a:pt x="597218" y="126682"/>
                  </a:cubicBezTo>
                  <a:lnTo>
                    <a:pt x="579120" y="160020"/>
                  </a:lnTo>
                  <a:lnTo>
                    <a:pt x="549593" y="143827"/>
                  </a:lnTo>
                  <a:lnTo>
                    <a:pt x="567690" y="110490"/>
                  </a:lnTo>
                  <a:close/>
                  <a:moveTo>
                    <a:pt x="181928" y="13335"/>
                  </a:moveTo>
                  <a:cubicBezTo>
                    <a:pt x="193358" y="13335"/>
                    <a:pt x="204788" y="14288"/>
                    <a:pt x="215265" y="15240"/>
                  </a:cubicBezTo>
                  <a:lnTo>
                    <a:pt x="213360" y="53340"/>
                  </a:lnTo>
                  <a:lnTo>
                    <a:pt x="180023" y="51435"/>
                  </a:lnTo>
                  <a:lnTo>
                    <a:pt x="181928" y="133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15"/>
            <p:cNvSpPr/>
            <p:nvPr/>
          </p:nvSpPr>
          <p:spPr>
            <a:xfrm>
              <a:off x="6714169" y="2412683"/>
              <a:ext cx="92392" cy="111442"/>
            </a:xfrm>
            <a:custGeom>
              <a:avLst/>
              <a:gdLst/>
              <a:ahLst/>
              <a:cxnLst/>
              <a:rect l="l" t="t" r="r" b="b"/>
              <a:pathLst>
                <a:path w="92392" h="111442" extrusionOk="0">
                  <a:moveTo>
                    <a:pt x="0" y="89535"/>
                  </a:moveTo>
                  <a:lnTo>
                    <a:pt x="6668" y="111442"/>
                  </a:lnTo>
                  <a:lnTo>
                    <a:pt x="72390" y="46672"/>
                  </a:lnTo>
                  <a:cubicBezTo>
                    <a:pt x="77153" y="52388"/>
                    <a:pt x="81915" y="58102"/>
                    <a:pt x="86678" y="62865"/>
                  </a:cubicBezTo>
                  <a:lnTo>
                    <a:pt x="92393" y="39052"/>
                  </a:lnTo>
                  <a:cubicBezTo>
                    <a:pt x="80963" y="25717"/>
                    <a:pt x="68580" y="12382"/>
                    <a:pt x="56198" y="0"/>
                  </a:cubicBezTo>
                  <a:lnTo>
                    <a:pt x="41910" y="14288"/>
                  </a:lnTo>
                  <a:cubicBezTo>
                    <a:pt x="47625" y="20002"/>
                    <a:pt x="52388" y="25717"/>
                    <a:pt x="58103" y="31432"/>
                  </a:cubicBezTo>
                  <a:lnTo>
                    <a:pt x="0" y="89535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15"/>
            <p:cNvSpPr/>
            <p:nvPr/>
          </p:nvSpPr>
          <p:spPr>
            <a:xfrm>
              <a:off x="6755132" y="2518406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7" y="0"/>
                  </a:lnTo>
                  <a:lnTo>
                    <a:pt x="25717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15"/>
            <p:cNvSpPr/>
            <p:nvPr/>
          </p:nvSpPr>
          <p:spPr>
            <a:xfrm>
              <a:off x="6782749" y="2489835"/>
              <a:ext cx="25717" cy="25717"/>
            </a:xfrm>
            <a:custGeom>
              <a:avLst/>
              <a:gdLst/>
              <a:ahLst/>
              <a:cxnLst/>
              <a:rect l="l" t="t" r="r" b="b"/>
              <a:pathLst>
                <a:path w="25717" h="25717" extrusionOk="0">
                  <a:moveTo>
                    <a:pt x="0" y="0"/>
                  </a:moveTo>
                  <a:lnTo>
                    <a:pt x="25718" y="0"/>
                  </a:lnTo>
                  <a:lnTo>
                    <a:pt x="25718" y="25717"/>
                  </a:lnTo>
                  <a:lnTo>
                    <a:pt x="0" y="25717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5" name="Google Shape;1655;p15"/>
            <p:cNvGrpSpPr/>
            <p:nvPr/>
          </p:nvGrpSpPr>
          <p:grpSpPr>
            <a:xfrm>
              <a:off x="4819650" y="4612031"/>
              <a:ext cx="2558414" cy="385762"/>
              <a:chOff x="4819650" y="4612005"/>
              <a:chExt cx="2558414" cy="385762"/>
            </a:xfrm>
          </p:grpSpPr>
          <p:sp>
            <p:nvSpPr>
              <p:cNvPr id="1656" name="Google Shape;1656;p15"/>
              <p:cNvSpPr/>
              <p:nvPr/>
            </p:nvSpPr>
            <p:spPr>
              <a:xfrm>
                <a:off x="4819650" y="4699634"/>
                <a:ext cx="1013460" cy="262890"/>
              </a:xfrm>
              <a:custGeom>
                <a:avLst/>
                <a:gdLst/>
                <a:ahLst/>
                <a:cxnLst/>
                <a:rect l="l" t="t" r="r" b="b"/>
                <a:pathLst>
                  <a:path w="1013460" h="262890" extrusionOk="0">
                    <a:moveTo>
                      <a:pt x="942975" y="182880"/>
                    </a:moveTo>
                    <a:lnTo>
                      <a:pt x="978218" y="201930"/>
                    </a:lnTo>
                    <a:lnTo>
                      <a:pt x="978218" y="38100"/>
                    </a:lnTo>
                    <a:lnTo>
                      <a:pt x="1013460" y="38100"/>
                    </a:lnTo>
                    <a:lnTo>
                      <a:pt x="996315" y="6668"/>
                    </a:lnTo>
                    <a:lnTo>
                      <a:pt x="827723" y="6668"/>
                    </a:lnTo>
                    <a:lnTo>
                      <a:pt x="819150" y="6668"/>
                    </a:lnTo>
                    <a:lnTo>
                      <a:pt x="731520" y="6668"/>
                    </a:lnTo>
                    <a:lnTo>
                      <a:pt x="723900" y="6668"/>
                    </a:lnTo>
                    <a:lnTo>
                      <a:pt x="537210" y="6668"/>
                    </a:lnTo>
                    <a:lnTo>
                      <a:pt x="529590" y="6668"/>
                    </a:lnTo>
                    <a:lnTo>
                      <a:pt x="441960" y="6668"/>
                    </a:lnTo>
                    <a:lnTo>
                      <a:pt x="434340" y="6668"/>
                    </a:lnTo>
                    <a:lnTo>
                      <a:pt x="202883" y="6668"/>
                    </a:lnTo>
                    <a:lnTo>
                      <a:pt x="195263" y="6668"/>
                    </a:lnTo>
                    <a:lnTo>
                      <a:pt x="122873" y="6668"/>
                    </a:lnTo>
                    <a:lnTo>
                      <a:pt x="141923" y="38100"/>
                    </a:lnTo>
                    <a:lnTo>
                      <a:pt x="149543" y="38100"/>
                    </a:lnTo>
                    <a:lnTo>
                      <a:pt x="149543" y="110490"/>
                    </a:lnTo>
                    <a:lnTo>
                      <a:pt x="110490" y="93345"/>
                    </a:lnTo>
                    <a:cubicBezTo>
                      <a:pt x="114300" y="89535"/>
                      <a:pt x="117157" y="84772"/>
                      <a:pt x="119063" y="79058"/>
                    </a:cubicBezTo>
                    <a:cubicBezTo>
                      <a:pt x="120968" y="73343"/>
                      <a:pt x="121920" y="67628"/>
                      <a:pt x="121920" y="61913"/>
                    </a:cubicBezTo>
                    <a:cubicBezTo>
                      <a:pt x="121920" y="48578"/>
                      <a:pt x="115253" y="34290"/>
                      <a:pt x="102870" y="20955"/>
                    </a:cubicBezTo>
                    <a:cubicBezTo>
                      <a:pt x="89535" y="6668"/>
                      <a:pt x="76200" y="0"/>
                      <a:pt x="63818" y="0"/>
                    </a:cubicBezTo>
                    <a:cubicBezTo>
                      <a:pt x="51435" y="0"/>
                      <a:pt x="40958" y="3810"/>
                      <a:pt x="31433" y="11430"/>
                    </a:cubicBezTo>
                    <a:cubicBezTo>
                      <a:pt x="22860" y="19050"/>
                      <a:pt x="19050" y="28575"/>
                      <a:pt x="19050" y="39053"/>
                    </a:cubicBezTo>
                    <a:cubicBezTo>
                      <a:pt x="19050" y="47625"/>
                      <a:pt x="22860" y="57150"/>
                      <a:pt x="31433" y="66675"/>
                    </a:cubicBezTo>
                    <a:cubicBezTo>
                      <a:pt x="39053" y="75247"/>
                      <a:pt x="50482" y="82868"/>
                      <a:pt x="63818" y="90488"/>
                    </a:cubicBezTo>
                    <a:cubicBezTo>
                      <a:pt x="51435" y="99060"/>
                      <a:pt x="29528" y="110490"/>
                      <a:pt x="0" y="123825"/>
                    </a:cubicBezTo>
                    <a:lnTo>
                      <a:pt x="27622" y="147638"/>
                    </a:lnTo>
                    <a:cubicBezTo>
                      <a:pt x="60960" y="131445"/>
                      <a:pt x="84773" y="117158"/>
                      <a:pt x="100013" y="104775"/>
                    </a:cubicBezTo>
                    <a:lnTo>
                      <a:pt x="131445" y="120015"/>
                    </a:lnTo>
                    <a:lnTo>
                      <a:pt x="40005" y="176213"/>
                    </a:lnTo>
                    <a:lnTo>
                      <a:pt x="65723" y="197168"/>
                    </a:lnTo>
                    <a:lnTo>
                      <a:pt x="151448" y="139065"/>
                    </a:lnTo>
                    <a:lnTo>
                      <a:pt x="151448" y="183833"/>
                    </a:lnTo>
                    <a:lnTo>
                      <a:pt x="186690" y="202883"/>
                    </a:lnTo>
                    <a:lnTo>
                      <a:pt x="186690" y="39053"/>
                    </a:lnTo>
                    <a:lnTo>
                      <a:pt x="214313" y="39053"/>
                    </a:lnTo>
                    <a:lnTo>
                      <a:pt x="221933" y="39053"/>
                    </a:lnTo>
                    <a:lnTo>
                      <a:pt x="395288" y="39053"/>
                    </a:lnTo>
                    <a:lnTo>
                      <a:pt x="395288" y="66675"/>
                    </a:lnTo>
                    <a:lnTo>
                      <a:pt x="354330" y="66675"/>
                    </a:lnTo>
                    <a:cubicBezTo>
                      <a:pt x="340043" y="66675"/>
                      <a:pt x="327660" y="71438"/>
                      <a:pt x="318135" y="81915"/>
                    </a:cubicBezTo>
                    <a:cubicBezTo>
                      <a:pt x="308610" y="92393"/>
                      <a:pt x="302895" y="103822"/>
                      <a:pt x="302895" y="118110"/>
                    </a:cubicBezTo>
                    <a:cubicBezTo>
                      <a:pt x="302895" y="134303"/>
                      <a:pt x="311468" y="152400"/>
                      <a:pt x="329565" y="171450"/>
                    </a:cubicBezTo>
                    <a:cubicBezTo>
                      <a:pt x="347663" y="190500"/>
                      <a:pt x="364808" y="199072"/>
                      <a:pt x="381000" y="199072"/>
                    </a:cubicBezTo>
                    <a:cubicBezTo>
                      <a:pt x="381953" y="199072"/>
                      <a:pt x="383858" y="199072"/>
                      <a:pt x="387668" y="197168"/>
                    </a:cubicBezTo>
                    <a:lnTo>
                      <a:pt x="392430" y="195263"/>
                    </a:lnTo>
                    <a:cubicBezTo>
                      <a:pt x="387668" y="210503"/>
                      <a:pt x="381953" y="222885"/>
                      <a:pt x="373380" y="231458"/>
                    </a:cubicBezTo>
                    <a:cubicBezTo>
                      <a:pt x="365760" y="240983"/>
                      <a:pt x="357188" y="245745"/>
                      <a:pt x="347663" y="245745"/>
                    </a:cubicBezTo>
                    <a:cubicBezTo>
                      <a:pt x="342900" y="245745"/>
                      <a:pt x="339090" y="243840"/>
                      <a:pt x="337185" y="240983"/>
                    </a:cubicBezTo>
                    <a:cubicBezTo>
                      <a:pt x="334328" y="238125"/>
                      <a:pt x="332423" y="234315"/>
                      <a:pt x="332423" y="230505"/>
                    </a:cubicBezTo>
                    <a:cubicBezTo>
                      <a:pt x="332423" y="225743"/>
                      <a:pt x="334328" y="221933"/>
                      <a:pt x="339090" y="218122"/>
                    </a:cubicBezTo>
                    <a:cubicBezTo>
                      <a:pt x="343853" y="214313"/>
                      <a:pt x="349568" y="211455"/>
                      <a:pt x="356235" y="209550"/>
                    </a:cubicBezTo>
                    <a:lnTo>
                      <a:pt x="324803" y="190500"/>
                    </a:lnTo>
                    <a:cubicBezTo>
                      <a:pt x="320040" y="191453"/>
                      <a:pt x="316230" y="193358"/>
                      <a:pt x="312420" y="197168"/>
                    </a:cubicBezTo>
                    <a:cubicBezTo>
                      <a:pt x="308610" y="200025"/>
                      <a:pt x="306705" y="202883"/>
                      <a:pt x="305753" y="206693"/>
                    </a:cubicBezTo>
                    <a:cubicBezTo>
                      <a:pt x="292418" y="206693"/>
                      <a:pt x="282893" y="204788"/>
                      <a:pt x="276225" y="200978"/>
                    </a:cubicBezTo>
                    <a:cubicBezTo>
                      <a:pt x="282893" y="199072"/>
                      <a:pt x="288608" y="194310"/>
                      <a:pt x="291465" y="188595"/>
                    </a:cubicBezTo>
                    <a:cubicBezTo>
                      <a:pt x="295275" y="182880"/>
                      <a:pt x="297180" y="176213"/>
                      <a:pt x="297180" y="169545"/>
                    </a:cubicBezTo>
                    <a:cubicBezTo>
                      <a:pt x="297180" y="160020"/>
                      <a:pt x="294323" y="152400"/>
                      <a:pt x="287655" y="145733"/>
                    </a:cubicBezTo>
                    <a:cubicBezTo>
                      <a:pt x="281940" y="139065"/>
                      <a:pt x="274320" y="136208"/>
                      <a:pt x="265748" y="136208"/>
                    </a:cubicBezTo>
                    <a:cubicBezTo>
                      <a:pt x="255270" y="136208"/>
                      <a:pt x="245745" y="139065"/>
                      <a:pt x="238125" y="145733"/>
                    </a:cubicBezTo>
                    <a:cubicBezTo>
                      <a:pt x="230505" y="152400"/>
                      <a:pt x="226695" y="160972"/>
                      <a:pt x="226695" y="171450"/>
                    </a:cubicBezTo>
                    <a:cubicBezTo>
                      <a:pt x="226695" y="184785"/>
                      <a:pt x="234315" y="196215"/>
                      <a:pt x="248602" y="205740"/>
                    </a:cubicBezTo>
                    <a:cubicBezTo>
                      <a:pt x="263843" y="215265"/>
                      <a:pt x="280988" y="220028"/>
                      <a:pt x="301943" y="220028"/>
                    </a:cubicBezTo>
                    <a:cubicBezTo>
                      <a:pt x="299085" y="229553"/>
                      <a:pt x="303848" y="239078"/>
                      <a:pt x="317183" y="248603"/>
                    </a:cubicBezTo>
                    <a:cubicBezTo>
                      <a:pt x="330518" y="258128"/>
                      <a:pt x="345758" y="262890"/>
                      <a:pt x="361950" y="262890"/>
                    </a:cubicBezTo>
                    <a:cubicBezTo>
                      <a:pt x="371475" y="262890"/>
                      <a:pt x="381000" y="259080"/>
                      <a:pt x="390525" y="252413"/>
                    </a:cubicBezTo>
                    <a:cubicBezTo>
                      <a:pt x="400050" y="244793"/>
                      <a:pt x="406718" y="235268"/>
                      <a:pt x="412433" y="222885"/>
                    </a:cubicBezTo>
                    <a:lnTo>
                      <a:pt x="427673" y="256222"/>
                    </a:lnTo>
                    <a:lnTo>
                      <a:pt x="448628" y="246697"/>
                    </a:lnTo>
                    <a:lnTo>
                      <a:pt x="419100" y="198120"/>
                    </a:lnTo>
                    <a:cubicBezTo>
                      <a:pt x="424815" y="196215"/>
                      <a:pt x="428625" y="193358"/>
                      <a:pt x="431483" y="189547"/>
                    </a:cubicBezTo>
                    <a:cubicBezTo>
                      <a:pt x="435293" y="184785"/>
                      <a:pt x="436245" y="180022"/>
                      <a:pt x="436245" y="174308"/>
                    </a:cubicBezTo>
                    <a:cubicBezTo>
                      <a:pt x="436245" y="166688"/>
                      <a:pt x="433388" y="159068"/>
                      <a:pt x="426720" y="150495"/>
                    </a:cubicBezTo>
                    <a:cubicBezTo>
                      <a:pt x="420053" y="142875"/>
                      <a:pt x="413385" y="139065"/>
                      <a:pt x="407670" y="139065"/>
                    </a:cubicBezTo>
                    <a:cubicBezTo>
                      <a:pt x="401003" y="139065"/>
                      <a:pt x="394335" y="140970"/>
                      <a:pt x="389573" y="144780"/>
                    </a:cubicBezTo>
                    <a:cubicBezTo>
                      <a:pt x="384810" y="148590"/>
                      <a:pt x="381953" y="153353"/>
                      <a:pt x="381953" y="159068"/>
                    </a:cubicBezTo>
                    <a:cubicBezTo>
                      <a:pt x="381953" y="163830"/>
                      <a:pt x="383858" y="169545"/>
                      <a:pt x="387668" y="176213"/>
                    </a:cubicBezTo>
                    <a:cubicBezTo>
                      <a:pt x="381000" y="180022"/>
                      <a:pt x="375285" y="181928"/>
                      <a:pt x="370523" y="181928"/>
                    </a:cubicBezTo>
                    <a:cubicBezTo>
                      <a:pt x="359093" y="181928"/>
                      <a:pt x="349568" y="178118"/>
                      <a:pt x="341948" y="169545"/>
                    </a:cubicBezTo>
                    <a:cubicBezTo>
                      <a:pt x="334328" y="160972"/>
                      <a:pt x="329565" y="150495"/>
                      <a:pt x="329565" y="137160"/>
                    </a:cubicBezTo>
                    <a:cubicBezTo>
                      <a:pt x="329565" y="127635"/>
                      <a:pt x="332423" y="119063"/>
                      <a:pt x="339090" y="111443"/>
                    </a:cubicBezTo>
                    <a:cubicBezTo>
                      <a:pt x="344805" y="103822"/>
                      <a:pt x="352425" y="100965"/>
                      <a:pt x="360998" y="100965"/>
                    </a:cubicBezTo>
                    <a:lnTo>
                      <a:pt x="428625" y="100965"/>
                    </a:lnTo>
                    <a:lnTo>
                      <a:pt x="428625" y="42863"/>
                    </a:lnTo>
                    <a:lnTo>
                      <a:pt x="451485" y="42863"/>
                    </a:lnTo>
                    <a:lnTo>
                      <a:pt x="459105" y="42863"/>
                    </a:lnTo>
                    <a:lnTo>
                      <a:pt x="483870" y="42863"/>
                    </a:lnTo>
                    <a:lnTo>
                      <a:pt x="483870" y="182880"/>
                    </a:lnTo>
                    <a:lnTo>
                      <a:pt x="519113" y="206693"/>
                    </a:lnTo>
                    <a:lnTo>
                      <a:pt x="519113" y="42863"/>
                    </a:lnTo>
                    <a:lnTo>
                      <a:pt x="546735" y="42863"/>
                    </a:lnTo>
                    <a:lnTo>
                      <a:pt x="554355" y="42863"/>
                    </a:lnTo>
                    <a:lnTo>
                      <a:pt x="679133" y="42863"/>
                    </a:lnTo>
                    <a:lnTo>
                      <a:pt x="679133" y="95250"/>
                    </a:lnTo>
                    <a:cubicBezTo>
                      <a:pt x="670560" y="84772"/>
                      <a:pt x="660083" y="76200"/>
                      <a:pt x="649605" y="69533"/>
                    </a:cubicBezTo>
                    <a:cubicBezTo>
                      <a:pt x="638175" y="62865"/>
                      <a:pt x="626745" y="60008"/>
                      <a:pt x="617220" y="60008"/>
                    </a:cubicBezTo>
                    <a:cubicBezTo>
                      <a:pt x="601980" y="60008"/>
                      <a:pt x="588645" y="63818"/>
                      <a:pt x="579120" y="72390"/>
                    </a:cubicBezTo>
                    <a:cubicBezTo>
                      <a:pt x="568643" y="80963"/>
                      <a:pt x="562928" y="91440"/>
                      <a:pt x="562928" y="104775"/>
                    </a:cubicBezTo>
                    <a:cubicBezTo>
                      <a:pt x="562928" y="120015"/>
                      <a:pt x="570548" y="135255"/>
                      <a:pt x="586740" y="149543"/>
                    </a:cubicBezTo>
                    <a:cubicBezTo>
                      <a:pt x="602933" y="164783"/>
                      <a:pt x="618173" y="172403"/>
                      <a:pt x="633413" y="172403"/>
                    </a:cubicBezTo>
                    <a:cubicBezTo>
                      <a:pt x="641985" y="172403"/>
                      <a:pt x="649605" y="170497"/>
                      <a:pt x="658178" y="166688"/>
                    </a:cubicBezTo>
                    <a:cubicBezTo>
                      <a:pt x="665798" y="162878"/>
                      <a:pt x="673418" y="158115"/>
                      <a:pt x="680085" y="150495"/>
                    </a:cubicBezTo>
                    <a:lnTo>
                      <a:pt x="680085" y="181928"/>
                    </a:lnTo>
                    <a:lnTo>
                      <a:pt x="715328" y="205740"/>
                    </a:lnTo>
                    <a:lnTo>
                      <a:pt x="715328" y="41910"/>
                    </a:lnTo>
                    <a:lnTo>
                      <a:pt x="742950" y="41910"/>
                    </a:lnTo>
                    <a:lnTo>
                      <a:pt x="750570" y="41910"/>
                    </a:lnTo>
                    <a:lnTo>
                      <a:pt x="775335" y="41910"/>
                    </a:lnTo>
                    <a:lnTo>
                      <a:pt x="775335" y="181928"/>
                    </a:lnTo>
                    <a:lnTo>
                      <a:pt x="810578" y="205740"/>
                    </a:lnTo>
                    <a:lnTo>
                      <a:pt x="810578" y="41910"/>
                    </a:lnTo>
                    <a:lnTo>
                      <a:pt x="838200" y="41910"/>
                    </a:lnTo>
                    <a:lnTo>
                      <a:pt x="845820" y="41910"/>
                    </a:lnTo>
                    <a:lnTo>
                      <a:pt x="942975" y="41910"/>
                    </a:lnTo>
                    <a:lnTo>
                      <a:pt x="942975" y="92393"/>
                    </a:lnTo>
                    <a:lnTo>
                      <a:pt x="864870" y="92393"/>
                    </a:lnTo>
                    <a:cubicBezTo>
                      <a:pt x="860108" y="92393"/>
                      <a:pt x="857250" y="94297"/>
                      <a:pt x="854393" y="97155"/>
                    </a:cubicBezTo>
                    <a:cubicBezTo>
                      <a:pt x="851535" y="100013"/>
                      <a:pt x="849630" y="103822"/>
                      <a:pt x="849630" y="107633"/>
                    </a:cubicBezTo>
                    <a:cubicBezTo>
                      <a:pt x="849630" y="117158"/>
                      <a:pt x="853440" y="127635"/>
                      <a:pt x="862013" y="138113"/>
                    </a:cubicBezTo>
                    <a:cubicBezTo>
                      <a:pt x="870585" y="148590"/>
                      <a:pt x="878205" y="154305"/>
                      <a:pt x="884873" y="154305"/>
                    </a:cubicBezTo>
                    <a:cubicBezTo>
                      <a:pt x="886778" y="154305"/>
                      <a:pt x="888683" y="153353"/>
                      <a:pt x="889635" y="152400"/>
                    </a:cubicBezTo>
                    <a:cubicBezTo>
                      <a:pt x="891540" y="151447"/>
                      <a:pt x="892493" y="149543"/>
                      <a:pt x="892493" y="146685"/>
                    </a:cubicBezTo>
                    <a:lnTo>
                      <a:pt x="892493" y="133350"/>
                    </a:lnTo>
                    <a:cubicBezTo>
                      <a:pt x="892493" y="130493"/>
                      <a:pt x="893445" y="128588"/>
                      <a:pt x="895350" y="126683"/>
                    </a:cubicBezTo>
                    <a:cubicBezTo>
                      <a:pt x="896303" y="124778"/>
                      <a:pt x="898208" y="123825"/>
                      <a:pt x="900113" y="123825"/>
                    </a:cubicBezTo>
                    <a:lnTo>
                      <a:pt x="942975" y="123825"/>
                    </a:lnTo>
                    <a:lnTo>
                      <a:pt x="942975" y="182880"/>
                    </a:lnTo>
                    <a:close/>
                    <a:moveTo>
                      <a:pt x="90488" y="68580"/>
                    </a:moveTo>
                    <a:cubicBezTo>
                      <a:pt x="87630" y="75247"/>
                      <a:pt x="82868" y="79058"/>
                      <a:pt x="78105" y="81915"/>
                    </a:cubicBezTo>
                    <a:cubicBezTo>
                      <a:pt x="71438" y="80010"/>
                      <a:pt x="65723" y="75247"/>
                      <a:pt x="60960" y="69533"/>
                    </a:cubicBezTo>
                    <a:cubicBezTo>
                      <a:pt x="56197" y="63818"/>
                      <a:pt x="54293" y="57150"/>
                      <a:pt x="54293" y="50483"/>
                    </a:cubicBezTo>
                    <a:cubicBezTo>
                      <a:pt x="54293" y="44768"/>
                      <a:pt x="56197" y="40005"/>
                      <a:pt x="60960" y="35243"/>
                    </a:cubicBezTo>
                    <a:cubicBezTo>
                      <a:pt x="65723" y="30480"/>
                      <a:pt x="71438" y="28575"/>
                      <a:pt x="78105" y="28575"/>
                    </a:cubicBezTo>
                    <a:cubicBezTo>
                      <a:pt x="82868" y="28575"/>
                      <a:pt x="87630" y="30480"/>
                      <a:pt x="90488" y="33338"/>
                    </a:cubicBezTo>
                    <a:cubicBezTo>
                      <a:pt x="94298" y="37147"/>
                      <a:pt x="95250" y="40958"/>
                      <a:pt x="95250" y="45720"/>
                    </a:cubicBezTo>
                    <a:cubicBezTo>
                      <a:pt x="96203" y="54293"/>
                      <a:pt x="94298" y="61913"/>
                      <a:pt x="90488" y="68580"/>
                    </a:cubicBezTo>
                    <a:close/>
                    <a:moveTo>
                      <a:pt x="251460" y="181928"/>
                    </a:moveTo>
                    <a:cubicBezTo>
                      <a:pt x="247650" y="178118"/>
                      <a:pt x="246698" y="174308"/>
                      <a:pt x="246698" y="169545"/>
                    </a:cubicBezTo>
                    <a:cubicBezTo>
                      <a:pt x="246698" y="164783"/>
                      <a:pt x="248602" y="160020"/>
                      <a:pt x="251460" y="157163"/>
                    </a:cubicBezTo>
                    <a:cubicBezTo>
                      <a:pt x="255270" y="153353"/>
                      <a:pt x="259080" y="152400"/>
                      <a:pt x="263843" y="152400"/>
                    </a:cubicBezTo>
                    <a:cubicBezTo>
                      <a:pt x="268605" y="152400"/>
                      <a:pt x="273368" y="154305"/>
                      <a:pt x="276225" y="157163"/>
                    </a:cubicBezTo>
                    <a:cubicBezTo>
                      <a:pt x="280035" y="160972"/>
                      <a:pt x="280988" y="164783"/>
                      <a:pt x="280988" y="169545"/>
                    </a:cubicBezTo>
                    <a:cubicBezTo>
                      <a:pt x="280988" y="174308"/>
                      <a:pt x="279083" y="179070"/>
                      <a:pt x="276225" y="181928"/>
                    </a:cubicBezTo>
                    <a:cubicBezTo>
                      <a:pt x="272415" y="185738"/>
                      <a:pt x="268605" y="186690"/>
                      <a:pt x="263843" y="186690"/>
                    </a:cubicBezTo>
                    <a:cubicBezTo>
                      <a:pt x="259080" y="186690"/>
                      <a:pt x="254318" y="184785"/>
                      <a:pt x="251460" y="181928"/>
                    </a:cubicBezTo>
                    <a:close/>
                    <a:moveTo>
                      <a:pt x="648653" y="133350"/>
                    </a:moveTo>
                    <a:cubicBezTo>
                      <a:pt x="637223" y="139065"/>
                      <a:pt x="626745" y="141922"/>
                      <a:pt x="616268" y="141922"/>
                    </a:cubicBezTo>
                    <a:cubicBezTo>
                      <a:pt x="608648" y="141922"/>
                      <a:pt x="601980" y="139065"/>
                      <a:pt x="597218" y="135255"/>
                    </a:cubicBezTo>
                    <a:cubicBezTo>
                      <a:pt x="592455" y="130493"/>
                      <a:pt x="589598" y="125730"/>
                      <a:pt x="589598" y="120015"/>
                    </a:cubicBezTo>
                    <a:cubicBezTo>
                      <a:pt x="589598" y="111443"/>
                      <a:pt x="594360" y="103822"/>
                      <a:pt x="605790" y="96203"/>
                    </a:cubicBezTo>
                    <a:cubicBezTo>
                      <a:pt x="617220" y="88583"/>
                      <a:pt x="628650" y="85725"/>
                      <a:pt x="641985" y="85725"/>
                    </a:cubicBezTo>
                    <a:cubicBezTo>
                      <a:pt x="648653" y="85725"/>
                      <a:pt x="655320" y="87630"/>
                      <a:pt x="662940" y="92393"/>
                    </a:cubicBezTo>
                    <a:cubicBezTo>
                      <a:pt x="670560" y="96203"/>
                      <a:pt x="677228" y="101918"/>
                      <a:pt x="682943" y="109538"/>
                    </a:cubicBezTo>
                    <a:cubicBezTo>
                      <a:pt x="671513" y="119063"/>
                      <a:pt x="660083" y="127635"/>
                      <a:pt x="648653" y="13335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7" name="Google Shape;1657;p15"/>
              <p:cNvSpPr/>
              <p:nvPr/>
            </p:nvSpPr>
            <p:spPr>
              <a:xfrm>
                <a:off x="5744527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3" y="13335"/>
                    </a:moveTo>
                    <a:cubicBezTo>
                      <a:pt x="42863" y="3810"/>
                      <a:pt x="34290" y="0"/>
                      <a:pt x="27623" y="0"/>
                    </a:cubicBezTo>
                    <a:cubicBezTo>
                      <a:pt x="21908" y="0"/>
                      <a:pt x="17145" y="953"/>
                      <a:pt x="12383" y="1905"/>
                    </a:cubicBezTo>
                    <a:cubicBezTo>
                      <a:pt x="8573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2" y="25718"/>
                      <a:pt x="22860" y="24765"/>
                    </a:cubicBezTo>
                    <a:cubicBezTo>
                      <a:pt x="26670" y="22860"/>
                      <a:pt x="29527" y="22860"/>
                      <a:pt x="33338" y="22860"/>
                    </a:cubicBezTo>
                    <a:cubicBezTo>
                      <a:pt x="41910" y="22860"/>
                      <a:pt x="60008" y="37147"/>
                      <a:pt x="86677" y="65722"/>
                    </a:cubicBezTo>
                    <a:lnTo>
                      <a:pt x="107633" y="87630"/>
                    </a:lnTo>
                    <a:lnTo>
                      <a:pt x="119063" y="78105"/>
                    </a:lnTo>
                    <a:cubicBezTo>
                      <a:pt x="103823" y="60007"/>
                      <a:pt x="82868" y="39053"/>
                      <a:pt x="54293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8" name="Google Shape;1658;p15"/>
              <p:cNvSpPr/>
              <p:nvPr/>
            </p:nvSpPr>
            <p:spPr>
              <a:xfrm>
                <a:off x="5934075" y="4693919"/>
                <a:ext cx="635317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635317" h="209550" extrusionOk="0">
                    <a:moveTo>
                      <a:pt x="577215" y="13335"/>
                    </a:moveTo>
                    <a:lnTo>
                      <a:pt x="441008" y="13335"/>
                    </a:lnTo>
                    <a:lnTo>
                      <a:pt x="433388" y="13335"/>
                    </a:lnTo>
                    <a:lnTo>
                      <a:pt x="330517" y="13335"/>
                    </a:lnTo>
                    <a:lnTo>
                      <a:pt x="349567" y="44768"/>
                    </a:lnTo>
                    <a:lnTo>
                      <a:pt x="388620" y="44768"/>
                    </a:lnTo>
                    <a:lnTo>
                      <a:pt x="388620" y="110490"/>
                    </a:lnTo>
                    <a:lnTo>
                      <a:pt x="334328" y="110490"/>
                    </a:lnTo>
                    <a:lnTo>
                      <a:pt x="334328" y="54293"/>
                    </a:lnTo>
                    <a:cubicBezTo>
                      <a:pt x="334328" y="41910"/>
                      <a:pt x="328613" y="30480"/>
                      <a:pt x="316230" y="18098"/>
                    </a:cubicBezTo>
                    <a:cubicBezTo>
                      <a:pt x="303847" y="5715"/>
                      <a:pt x="291465" y="0"/>
                      <a:pt x="280035" y="0"/>
                    </a:cubicBezTo>
                    <a:cubicBezTo>
                      <a:pt x="269558" y="0"/>
                      <a:pt x="260985" y="2858"/>
                      <a:pt x="254317" y="9525"/>
                    </a:cubicBezTo>
                    <a:cubicBezTo>
                      <a:pt x="246697" y="17145"/>
                      <a:pt x="243840" y="24765"/>
                      <a:pt x="243840" y="35243"/>
                    </a:cubicBezTo>
                    <a:cubicBezTo>
                      <a:pt x="243840" y="38100"/>
                      <a:pt x="243840" y="41910"/>
                      <a:pt x="244792" y="44768"/>
                    </a:cubicBezTo>
                    <a:lnTo>
                      <a:pt x="227647" y="14288"/>
                    </a:lnTo>
                    <a:lnTo>
                      <a:pt x="0" y="14288"/>
                    </a:lnTo>
                    <a:lnTo>
                      <a:pt x="17145" y="45720"/>
                    </a:lnTo>
                    <a:lnTo>
                      <a:pt x="159067" y="45720"/>
                    </a:lnTo>
                    <a:lnTo>
                      <a:pt x="159067" y="71438"/>
                    </a:lnTo>
                    <a:cubicBezTo>
                      <a:pt x="154305" y="71438"/>
                      <a:pt x="149542" y="73343"/>
                      <a:pt x="143828" y="78105"/>
                    </a:cubicBezTo>
                    <a:cubicBezTo>
                      <a:pt x="138113" y="82868"/>
                      <a:pt x="132397" y="88583"/>
                      <a:pt x="126683" y="97155"/>
                    </a:cubicBezTo>
                    <a:cubicBezTo>
                      <a:pt x="119063" y="88583"/>
                      <a:pt x="111442" y="81915"/>
                      <a:pt x="103822" y="77153"/>
                    </a:cubicBezTo>
                    <a:cubicBezTo>
                      <a:pt x="96203" y="72390"/>
                      <a:pt x="88583" y="70485"/>
                      <a:pt x="81915" y="70485"/>
                    </a:cubicBezTo>
                    <a:cubicBezTo>
                      <a:pt x="69533" y="70485"/>
                      <a:pt x="58103" y="75248"/>
                      <a:pt x="48578" y="84773"/>
                    </a:cubicBezTo>
                    <a:cubicBezTo>
                      <a:pt x="39053" y="94298"/>
                      <a:pt x="35242" y="104775"/>
                      <a:pt x="35242" y="117158"/>
                    </a:cubicBezTo>
                    <a:cubicBezTo>
                      <a:pt x="35242" y="130493"/>
                      <a:pt x="40958" y="144780"/>
                      <a:pt x="52388" y="160020"/>
                    </a:cubicBezTo>
                    <a:cubicBezTo>
                      <a:pt x="63817" y="175260"/>
                      <a:pt x="80010" y="191453"/>
                      <a:pt x="100965" y="206693"/>
                    </a:cubicBezTo>
                    <a:lnTo>
                      <a:pt x="110490" y="195263"/>
                    </a:lnTo>
                    <a:cubicBezTo>
                      <a:pt x="97155" y="183833"/>
                      <a:pt x="86678" y="172403"/>
                      <a:pt x="79058" y="161925"/>
                    </a:cubicBezTo>
                    <a:cubicBezTo>
                      <a:pt x="71438" y="150495"/>
                      <a:pt x="68580" y="140018"/>
                      <a:pt x="68580" y="131445"/>
                    </a:cubicBezTo>
                    <a:cubicBezTo>
                      <a:pt x="68580" y="121920"/>
                      <a:pt x="71438" y="114300"/>
                      <a:pt x="76200" y="107633"/>
                    </a:cubicBezTo>
                    <a:cubicBezTo>
                      <a:pt x="80963" y="100965"/>
                      <a:pt x="87630" y="98108"/>
                      <a:pt x="95250" y="98108"/>
                    </a:cubicBezTo>
                    <a:cubicBezTo>
                      <a:pt x="100013" y="98108"/>
                      <a:pt x="103822" y="99060"/>
                      <a:pt x="107633" y="101918"/>
                    </a:cubicBezTo>
                    <a:cubicBezTo>
                      <a:pt x="111442" y="103823"/>
                      <a:pt x="115253" y="107633"/>
                      <a:pt x="118110" y="112395"/>
                    </a:cubicBezTo>
                    <a:cubicBezTo>
                      <a:pt x="110490" y="128588"/>
                      <a:pt x="105728" y="139065"/>
                      <a:pt x="104775" y="143828"/>
                    </a:cubicBezTo>
                    <a:lnTo>
                      <a:pt x="136208" y="157163"/>
                    </a:lnTo>
                    <a:cubicBezTo>
                      <a:pt x="140017" y="140018"/>
                      <a:pt x="146685" y="124778"/>
                      <a:pt x="155258" y="113348"/>
                    </a:cubicBezTo>
                    <a:cubicBezTo>
                      <a:pt x="163830" y="101918"/>
                      <a:pt x="173355" y="96203"/>
                      <a:pt x="182880" y="96203"/>
                    </a:cubicBezTo>
                    <a:cubicBezTo>
                      <a:pt x="188595" y="96203"/>
                      <a:pt x="193358" y="98108"/>
                      <a:pt x="197167" y="100965"/>
                    </a:cubicBezTo>
                    <a:cubicBezTo>
                      <a:pt x="200978" y="103823"/>
                      <a:pt x="202883" y="107633"/>
                      <a:pt x="202883" y="111443"/>
                    </a:cubicBezTo>
                    <a:cubicBezTo>
                      <a:pt x="203835" y="120015"/>
                      <a:pt x="199072" y="129540"/>
                      <a:pt x="190500" y="140018"/>
                    </a:cubicBezTo>
                    <a:cubicBezTo>
                      <a:pt x="181928" y="151448"/>
                      <a:pt x="170497" y="161925"/>
                      <a:pt x="156210" y="171450"/>
                    </a:cubicBezTo>
                    <a:lnTo>
                      <a:pt x="185738" y="199073"/>
                    </a:lnTo>
                    <a:cubicBezTo>
                      <a:pt x="198120" y="185738"/>
                      <a:pt x="207645" y="172403"/>
                      <a:pt x="214313" y="160020"/>
                    </a:cubicBezTo>
                    <a:cubicBezTo>
                      <a:pt x="220980" y="147638"/>
                      <a:pt x="224790" y="135255"/>
                      <a:pt x="224790" y="124778"/>
                    </a:cubicBezTo>
                    <a:cubicBezTo>
                      <a:pt x="224790" y="112395"/>
                      <a:pt x="221933" y="101918"/>
                      <a:pt x="216217" y="92393"/>
                    </a:cubicBezTo>
                    <a:cubicBezTo>
                      <a:pt x="211455" y="82868"/>
                      <a:pt x="203835" y="77153"/>
                      <a:pt x="195263" y="73343"/>
                    </a:cubicBezTo>
                    <a:lnTo>
                      <a:pt x="195263" y="45720"/>
                    </a:lnTo>
                    <a:lnTo>
                      <a:pt x="243840" y="45720"/>
                    </a:lnTo>
                    <a:cubicBezTo>
                      <a:pt x="245745" y="55245"/>
                      <a:pt x="250508" y="62865"/>
                      <a:pt x="259080" y="70485"/>
                    </a:cubicBezTo>
                    <a:cubicBezTo>
                      <a:pt x="270510" y="80963"/>
                      <a:pt x="283845" y="87630"/>
                      <a:pt x="300038" y="90488"/>
                    </a:cubicBezTo>
                    <a:lnTo>
                      <a:pt x="300038" y="111443"/>
                    </a:lnTo>
                    <a:lnTo>
                      <a:pt x="288608" y="111443"/>
                    </a:lnTo>
                    <a:cubicBezTo>
                      <a:pt x="284797" y="111443"/>
                      <a:pt x="281940" y="112395"/>
                      <a:pt x="279083" y="114300"/>
                    </a:cubicBezTo>
                    <a:cubicBezTo>
                      <a:pt x="276225" y="116205"/>
                      <a:pt x="275272" y="119063"/>
                      <a:pt x="275272" y="122873"/>
                    </a:cubicBezTo>
                    <a:cubicBezTo>
                      <a:pt x="275272" y="130493"/>
                      <a:pt x="281940" y="140018"/>
                      <a:pt x="294322" y="152400"/>
                    </a:cubicBezTo>
                    <a:cubicBezTo>
                      <a:pt x="306705" y="163830"/>
                      <a:pt x="316230" y="169545"/>
                      <a:pt x="323850" y="169545"/>
                    </a:cubicBezTo>
                    <a:cubicBezTo>
                      <a:pt x="327660" y="169545"/>
                      <a:pt x="330517" y="167640"/>
                      <a:pt x="332422" y="164783"/>
                    </a:cubicBezTo>
                    <a:cubicBezTo>
                      <a:pt x="334328" y="161925"/>
                      <a:pt x="335280" y="158115"/>
                      <a:pt x="335280" y="154305"/>
                    </a:cubicBezTo>
                    <a:lnTo>
                      <a:pt x="335280" y="142875"/>
                    </a:lnTo>
                    <a:lnTo>
                      <a:pt x="389572" y="142875"/>
                    </a:lnTo>
                    <a:lnTo>
                      <a:pt x="389572" y="189548"/>
                    </a:lnTo>
                    <a:lnTo>
                      <a:pt x="424815" y="208598"/>
                    </a:lnTo>
                    <a:lnTo>
                      <a:pt x="424815" y="44768"/>
                    </a:lnTo>
                    <a:lnTo>
                      <a:pt x="452438" y="44768"/>
                    </a:lnTo>
                    <a:lnTo>
                      <a:pt x="460058" y="44768"/>
                    </a:lnTo>
                    <a:lnTo>
                      <a:pt x="566738" y="44768"/>
                    </a:lnTo>
                    <a:lnTo>
                      <a:pt x="566738" y="72390"/>
                    </a:lnTo>
                    <a:lnTo>
                      <a:pt x="514350" y="72390"/>
                    </a:lnTo>
                    <a:cubicBezTo>
                      <a:pt x="501967" y="72390"/>
                      <a:pt x="491490" y="76200"/>
                      <a:pt x="481965" y="83820"/>
                    </a:cubicBezTo>
                    <a:cubicBezTo>
                      <a:pt x="473392" y="91440"/>
                      <a:pt x="469583" y="100965"/>
                      <a:pt x="469583" y="111443"/>
                    </a:cubicBezTo>
                    <a:cubicBezTo>
                      <a:pt x="469583" y="126683"/>
                      <a:pt x="473392" y="142875"/>
                      <a:pt x="481965" y="159068"/>
                    </a:cubicBezTo>
                    <a:cubicBezTo>
                      <a:pt x="489585" y="175260"/>
                      <a:pt x="501967" y="192405"/>
                      <a:pt x="518160" y="208598"/>
                    </a:cubicBezTo>
                    <a:lnTo>
                      <a:pt x="529590" y="200978"/>
                    </a:lnTo>
                    <a:cubicBezTo>
                      <a:pt x="519113" y="191453"/>
                      <a:pt x="511492" y="180975"/>
                      <a:pt x="505778" y="169545"/>
                    </a:cubicBezTo>
                    <a:cubicBezTo>
                      <a:pt x="501015" y="158115"/>
                      <a:pt x="498158" y="146685"/>
                      <a:pt x="498158" y="135255"/>
                    </a:cubicBezTo>
                    <a:cubicBezTo>
                      <a:pt x="498158" y="126683"/>
                      <a:pt x="501015" y="119063"/>
                      <a:pt x="507683" y="113348"/>
                    </a:cubicBezTo>
                    <a:cubicBezTo>
                      <a:pt x="513397" y="106680"/>
                      <a:pt x="521017" y="103823"/>
                      <a:pt x="529590" y="103823"/>
                    </a:cubicBezTo>
                    <a:lnTo>
                      <a:pt x="564833" y="103823"/>
                    </a:lnTo>
                    <a:lnTo>
                      <a:pt x="564833" y="185738"/>
                    </a:lnTo>
                    <a:lnTo>
                      <a:pt x="600075" y="209550"/>
                    </a:lnTo>
                    <a:lnTo>
                      <a:pt x="600075" y="45720"/>
                    </a:lnTo>
                    <a:lnTo>
                      <a:pt x="635318" y="45720"/>
                    </a:lnTo>
                    <a:lnTo>
                      <a:pt x="618172" y="14288"/>
                    </a:lnTo>
                    <a:lnTo>
                      <a:pt x="577215" y="14288"/>
                    </a:lnTo>
                    <a:close/>
                    <a:moveTo>
                      <a:pt x="299085" y="75248"/>
                    </a:moveTo>
                    <a:cubicBezTo>
                      <a:pt x="292417" y="73343"/>
                      <a:pt x="287655" y="69533"/>
                      <a:pt x="283845" y="63818"/>
                    </a:cubicBezTo>
                    <a:cubicBezTo>
                      <a:pt x="280035" y="58103"/>
                      <a:pt x="278130" y="51435"/>
                      <a:pt x="278130" y="42863"/>
                    </a:cubicBezTo>
                    <a:cubicBezTo>
                      <a:pt x="278130" y="37148"/>
                      <a:pt x="280035" y="31433"/>
                      <a:pt x="281940" y="27623"/>
                    </a:cubicBezTo>
                    <a:cubicBezTo>
                      <a:pt x="284797" y="23813"/>
                      <a:pt x="287655" y="20955"/>
                      <a:pt x="291465" y="20955"/>
                    </a:cubicBezTo>
                    <a:cubicBezTo>
                      <a:pt x="294322" y="20955"/>
                      <a:pt x="296228" y="22860"/>
                      <a:pt x="297180" y="25718"/>
                    </a:cubicBezTo>
                    <a:cubicBezTo>
                      <a:pt x="299085" y="28575"/>
                      <a:pt x="299085" y="32385"/>
                      <a:pt x="299085" y="36195"/>
                    </a:cubicBezTo>
                    <a:lnTo>
                      <a:pt x="299085" y="75248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9" name="Google Shape;1659;p15"/>
              <p:cNvSpPr/>
              <p:nvPr/>
            </p:nvSpPr>
            <p:spPr>
              <a:xfrm>
                <a:off x="6413182" y="4612005"/>
                <a:ext cx="104075" cy="94352"/>
              </a:xfrm>
              <a:custGeom>
                <a:avLst/>
                <a:gdLst/>
                <a:ahLst/>
                <a:cxnLst/>
                <a:rect l="l" t="t" r="r" b="b"/>
                <a:pathLst>
                  <a:path w="104075" h="94352" extrusionOk="0">
                    <a:moveTo>
                      <a:pt x="89535" y="60007"/>
                    </a:moveTo>
                    <a:cubicBezTo>
                      <a:pt x="81915" y="47625"/>
                      <a:pt x="76200" y="40005"/>
                      <a:pt x="72390" y="36195"/>
                    </a:cubicBezTo>
                    <a:cubicBezTo>
                      <a:pt x="64770" y="25717"/>
                      <a:pt x="55245" y="16192"/>
                      <a:pt x="44767" y="9525"/>
                    </a:cubicBezTo>
                    <a:cubicBezTo>
                      <a:pt x="34290" y="2857"/>
                      <a:pt x="23813" y="0"/>
                      <a:pt x="14288" y="0"/>
                    </a:cubicBezTo>
                    <a:cubicBezTo>
                      <a:pt x="8572" y="952"/>
                      <a:pt x="3810" y="1905"/>
                      <a:pt x="0" y="2857"/>
                    </a:cubicBezTo>
                    <a:lnTo>
                      <a:pt x="15240" y="36195"/>
                    </a:lnTo>
                    <a:cubicBezTo>
                      <a:pt x="20002" y="34290"/>
                      <a:pt x="25717" y="33338"/>
                      <a:pt x="31433" y="33338"/>
                    </a:cubicBezTo>
                    <a:cubicBezTo>
                      <a:pt x="37147" y="33338"/>
                      <a:pt x="42863" y="34290"/>
                      <a:pt x="47625" y="37147"/>
                    </a:cubicBezTo>
                    <a:cubicBezTo>
                      <a:pt x="52388" y="39052"/>
                      <a:pt x="57150" y="41910"/>
                      <a:pt x="60008" y="45720"/>
                    </a:cubicBezTo>
                    <a:lnTo>
                      <a:pt x="97155" y="94297"/>
                    </a:lnTo>
                    <a:cubicBezTo>
                      <a:pt x="108585" y="95250"/>
                      <a:pt x="105727" y="83820"/>
                      <a:pt x="89535" y="6000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0" name="Google Shape;1660;p15"/>
              <p:cNvSpPr/>
              <p:nvPr/>
            </p:nvSpPr>
            <p:spPr>
              <a:xfrm>
                <a:off x="6671309" y="4707255"/>
                <a:ext cx="676275" cy="234314"/>
              </a:xfrm>
              <a:custGeom>
                <a:avLst/>
                <a:gdLst/>
                <a:ahLst/>
                <a:cxnLst/>
                <a:rect l="l" t="t" r="r" b="b"/>
                <a:pathLst>
                  <a:path w="676275" h="234314" extrusionOk="0">
                    <a:moveTo>
                      <a:pt x="605790" y="171450"/>
                    </a:moveTo>
                    <a:lnTo>
                      <a:pt x="641033" y="195263"/>
                    </a:lnTo>
                    <a:lnTo>
                      <a:pt x="641033" y="31432"/>
                    </a:lnTo>
                    <a:lnTo>
                      <a:pt x="676275" y="31432"/>
                    </a:lnTo>
                    <a:lnTo>
                      <a:pt x="659130" y="0"/>
                    </a:lnTo>
                    <a:lnTo>
                      <a:pt x="467678" y="0"/>
                    </a:lnTo>
                    <a:lnTo>
                      <a:pt x="460058" y="0"/>
                    </a:lnTo>
                    <a:lnTo>
                      <a:pt x="299085" y="0"/>
                    </a:lnTo>
                    <a:lnTo>
                      <a:pt x="291465" y="0"/>
                    </a:lnTo>
                    <a:lnTo>
                      <a:pt x="203835" y="0"/>
                    </a:lnTo>
                    <a:lnTo>
                      <a:pt x="196215" y="0"/>
                    </a:lnTo>
                    <a:lnTo>
                      <a:pt x="0" y="0"/>
                    </a:lnTo>
                    <a:lnTo>
                      <a:pt x="17145" y="31432"/>
                    </a:lnTo>
                    <a:lnTo>
                      <a:pt x="151448" y="31432"/>
                    </a:lnTo>
                    <a:lnTo>
                      <a:pt x="151448" y="59055"/>
                    </a:lnTo>
                    <a:lnTo>
                      <a:pt x="43815" y="59055"/>
                    </a:lnTo>
                    <a:lnTo>
                      <a:pt x="38100" y="70485"/>
                    </a:lnTo>
                    <a:cubicBezTo>
                      <a:pt x="54293" y="75247"/>
                      <a:pt x="67628" y="82867"/>
                      <a:pt x="78105" y="92392"/>
                    </a:cubicBezTo>
                    <a:cubicBezTo>
                      <a:pt x="87630" y="102870"/>
                      <a:pt x="93345" y="113347"/>
                      <a:pt x="93345" y="124777"/>
                    </a:cubicBezTo>
                    <a:cubicBezTo>
                      <a:pt x="93345" y="129540"/>
                      <a:pt x="91440" y="134302"/>
                      <a:pt x="86678" y="138113"/>
                    </a:cubicBezTo>
                    <a:cubicBezTo>
                      <a:pt x="80963" y="142875"/>
                      <a:pt x="75248" y="144780"/>
                      <a:pt x="68580" y="146685"/>
                    </a:cubicBezTo>
                    <a:cubicBezTo>
                      <a:pt x="66675" y="142875"/>
                      <a:pt x="63818" y="140017"/>
                      <a:pt x="60008" y="137160"/>
                    </a:cubicBezTo>
                    <a:cubicBezTo>
                      <a:pt x="56198" y="134302"/>
                      <a:pt x="52388" y="133350"/>
                      <a:pt x="49530" y="133350"/>
                    </a:cubicBezTo>
                    <a:cubicBezTo>
                      <a:pt x="44768" y="133350"/>
                      <a:pt x="40005" y="135255"/>
                      <a:pt x="37148" y="139065"/>
                    </a:cubicBezTo>
                    <a:cubicBezTo>
                      <a:pt x="33338" y="142875"/>
                      <a:pt x="32385" y="147638"/>
                      <a:pt x="32385" y="153352"/>
                    </a:cubicBezTo>
                    <a:cubicBezTo>
                      <a:pt x="32385" y="160972"/>
                      <a:pt x="36195" y="168592"/>
                      <a:pt x="44768" y="173355"/>
                    </a:cubicBezTo>
                    <a:cubicBezTo>
                      <a:pt x="52388" y="179070"/>
                      <a:pt x="62865" y="181927"/>
                      <a:pt x="73343" y="181927"/>
                    </a:cubicBezTo>
                    <a:lnTo>
                      <a:pt x="97155" y="234315"/>
                    </a:lnTo>
                    <a:lnTo>
                      <a:pt x="114300" y="224790"/>
                    </a:lnTo>
                    <a:lnTo>
                      <a:pt x="82868" y="180022"/>
                    </a:lnTo>
                    <a:cubicBezTo>
                      <a:pt x="93345" y="178117"/>
                      <a:pt x="102870" y="173355"/>
                      <a:pt x="110490" y="166688"/>
                    </a:cubicBezTo>
                    <a:cubicBezTo>
                      <a:pt x="118110" y="160020"/>
                      <a:pt x="120968" y="152400"/>
                      <a:pt x="120968" y="142875"/>
                    </a:cubicBezTo>
                    <a:cubicBezTo>
                      <a:pt x="120968" y="133350"/>
                      <a:pt x="118110" y="123825"/>
                      <a:pt x="112395" y="114300"/>
                    </a:cubicBezTo>
                    <a:cubicBezTo>
                      <a:pt x="107633" y="104775"/>
                      <a:pt x="100013" y="97155"/>
                      <a:pt x="89535" y="90488"/>
                    </a:cubicBezTo>
                    <a:lnTo>
                      <a:pt x="151448" y="90488"/>
                    </a:lnTo>
                    <a:lnTo>
                      <a:pt x="151448" y="176213"/>
                    </a:lnTo>
                    <a:lnTo>
                      <a:pt x="186690" y="195263"/>
                    </a:lnTo>
                    <a:lnTo>
                      <a:pt x="186690" y="31432"/>
                    </a:lnTo>
                    <a:lnTo>
                      <a:pt x="214313" y="31432"/>
                    </a:lnTo>
                    <a:lnTo>
                      <a:pt x="221933" y="31432"/>
                    </a:lnTo>
                    <a:lnTo>
                      <a:pt x="246698" y="31432"/>
                    </a:lnTo>
                    <a:lnTo>
                      <a:pt x="246698" y="171450"/>
                    </a:lnTo>
                    <a:lnTo>
                      <a:pt x="281940" y="195263"/>
                    </a:lnTo>
                    <a:lnTo>
                      <a:pt x="281940" y="31432"/>
                    </a:lnTo>
                    <a:lnTo>
                      <a:pt x="309563" y="31432"/>
                    </a:lnTo>
                    <a:lnTo>
                      <a:pt x="317183" y="31432"/>
                    </a:lnTo>
                    <a:lnTo>
                      <a:pt x="415290" y="31432"/>
                    </a:lnTo>
                    <a:lnTo>
                      <a:pt x="415290" y="81915"/>
                    </a:lnTo>
                    <a:lnTo>
                      <a:pt x="337185" y="81915"/>
                    </a:lnTo>
                    <a:cubicBezTo>
                      <a:pt x="332423" y="81915"/>
                      <a:pt x="329565" y="83820"/>
                      <a:pt x="326708" y="86677"/>
                    </a:cubicBezTo>
                    <a:cubicBezTo>
                      <a:pt x="323850" y="89535"/>
                      <a:pt x="321945" y="93345"/>
                      <a:pt x="321945" y="97155"/>
                    </a:cubicBezTo>
                    <a:cubicBezTo>
                      <a:pt x="321945" y="106680"/>
                      <a:pt x="325755" y="117157"/>
                      <a:pt x="334328" y="127635"/>
                    </a:cubicBezTo>
                    <a:cubicBezTo>
                      <a:pt x="342900" y="138113"/>
                      <a:pt x="350520" y="143827"/>
                      <a:pt x="357188" y="143827"/>
                    </a:cubicBezTo>
                    <a:cubicBezTo>
                      <a:pt x="359093" y="143827"/>
                      <a:pt x="360998" y="142875"/>
                      <a:pt x="361950" y="141922"/>
                    </a:cubicBezTo>
                    <a:cubicBezTo>
                      <a:pt x="363855" y="140970"/>
                      <a:pt x="364808" y="139065"/>
                      <a:pt x="364808" y="136207"/>
                    </a:cubicBezTo>
                    <a:lnTo>
                      <a:pt x="364808" y="122872"/>
                    </a:lnTo>
                    <a:cubicBezTo>
                      <a:pt x="364808" y="120015"/>
                      <a:pt x="365760" y="118110"/>
                      <a:pt x="367665" y="116205"/>
                    </a:cubicBezTo>
                    <a:cubicBezTo>
                      <a:pt x="368618" y="114300"/>
                      <a:pt x="370523" y="113347"/>
                      <a:pt x="372428" y="113347"/>
                    </a:cubicBezTo>
                    <a:lnTo>
                      <a:pt x="415290" y="113347"/>
                    </a:lnTo>
                    <a:lnTo>
                      <a:pt x="415290" y="175260"/>
                    </a:lnTo>
                    <a:lnTo>
                      <a:pt x="450533" y="194310"/>
                    </a:lnTo>
                    <a:lnTo>
                      <a:pt x="450533" y="30480"/>
                    </a:lnTo>
                    <a:lnTo>
                      <a:pt x="478155" y="30480"/>
                    </a:lnTo>
                    <a:lnTo>
                      <a:pt x="485775" y="30480"/>
                    </a:lnTo>
                    <a:lnTo>
                      <a:pt x="513397" y="30480"/>
                    </a:lnTo>
                    <a:lnTo>
                      <a:pt x="513397" y="96202"/>
                    </a:lnTo>
                    <a:lnTo>
                      <a:pt x="501968" y="96202"/>
                    </a:lnTo>
                    <a:cubicBezTo>
                      <a:pt x="499110" y="96202"/>
                      <a:pt x="497205" y="97155"/>
                      <a:pt x="495300" y="99060"/>
                    </a:cubicBezTo>
                    <a:cubicBezTo>
                      <a:pt x="493395" y="100965"/>
                      <a:pt x="492443" y="102870"/>
                      <a:pt x="492443" y="105727"/>
                    </a:cubicBezTo>
                    <a:cubicBezTo>
                      <a:pt x="492443" y="111442"/>
                      <a:pt x="499110" y="120967"/>
                      <a:pt x="512445" y="134302"/>
                    </a:cubicBezTo>
                    <a:cubicBezTo>
                      <a:pt x="525780" y="147638"/>
                      <a:pt x="535305" y="154305"/>
                      <a:pt x="541020" y="154305"/>
                    </a:cubicBezTo>
                    <a:cubicBezTo>
                      <a:pt x="542925" y="154305"/>
                      <a:pt x="544830" y="153352"/>
                      <a:pt x="545783" y="151447"/>
                    </a:cubicBezTo>
                    <a:cubicBezTo>
                      <a:pt x="547688" y="148590"/>
                      <a:pt x="548640" y="145732"/>
                      <a:pt x="548640" y="142875"/>
                    </a:cubicBezTo>
                    <a:lnTo>
                      <a:pt x="548640" y="127635"/>
                    </a:lnTo>
                    <a:lnTo>
                      <a:pt x="606743" y="127635"/>
                    </a:lnTo>
                    <a:lnTo>
                      <a:pt x="606743" y="171450"/>
                    </a:lnTo>
                    <a:close/>
                    <a:moveTo>
                      <a:pt x="547688" y="97155"/>
                    </a:moveTo>
                    <a:lnTo>
                      <a:pt x="547688" y="31432"/>
                    </a:lnTo>
                    <a:lnTo>
                      <a:pt x="605790" y="31432"/>
                    </a:lnTo>
                    <a:lnTo>
                      <a:pt x="605790" y="97155"/>
                    </a:lnTo>
                    <a:lnTo>
                      <a:pt x="547688" y="9715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1" name="Google Shape;1661;p15"/>
              <p:cNvSpPr/>
              <p:nvPr/>
            </p:nvSpPr>
            <p:spPr>
              <a:xfrm>
                <a:off x="7259002" y="4910137"/>
                <a:ext cx="119062" cy="87630"/>
              </a:xfrm>
              <a:custGeom>
                <a:avLst/>
                <a:gdLst/>
                <a:ahLst/>
                <a:cxnLst/>
                <a:rect l="l" t="t" r="r" b="b"/>
                <a:pathLst>
                  <a:path w="119062" h="87630" extrusionOk="0">
                    <a:moveTo>
                      <a:pt x="54292" y="13335"/>
                    </a:moveTo>
                    <a:cubicBezTo>
                      <a:pt x="42863" y="3810"/>
                      <a:pt x="34290" y="0"/>
                      <a:pt x="27622" y="0"/>
                    </a:cubicBezTo>
                    <a:cubicBezTo>
                      <a:pt x="21907" y="0"/>
                      <a:pt x="17145" y="953"/>
                      <a:pt x="12382" y="1905"/>
                    </a:cubicBezTo>
                    <a:cubicBezTo>
                      <a:pt x="8572" y="2857"/>
                      <a:pt x="4763" y="5715"/>
                      <a:pt x="0" y="9525"/>
                    </a:cubicBezTo>
                    <a:lnTo>
                      <a:pt x="13335" y="30480"/>
                    </a:lnTo>
                    <a:cubicBezTo>
                      <a:pt x="17145" y="27622"/>
                      <a:pt x="20003" y="25718"/>
                      <a:pt x="22860" y="24765"/>
                    </a:cubicBezTo>
                    <a:cubicBezTo>
                      <a:pt x="26670" y="22860"/>
                      <a:pt x="29528" y="22860"/>
                      <a:pt x="33338" y="22860"/>
                    </a:cubicBezTo>
                    <a:cubicBezTo>
                      <a:pt x="41910" y="22860"/>
                      <a:pt x="60007" y="37147"/>
                      <a:pt x="86678" y="65722"/>
                    </a:cubicBezTo>
                    <a:lnTo>
                      <a:pt x="107632" y="87630"/>
                    </a:lnTo>
                    <a:lnTo>
                      <a:pt x="119063" y="78105"/>
                    </a:lnTo>
                    <a:cubicBezTo>
                      <a:pt x="103822" y="60007"/>
                      <a:pt x="81915" y="39053"/>
                      <a:pt x="54292" y="13335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62" name="Google Shape;1662;p15"/>
            <p:cNvSpPr/>
            <p:nvPr/>
          </p:nvSpPr>
          <p:spPr>
            <a:xfrm>
              <a:off x="5888981" y="2284095"/>
              <a:ext cx="406654" cy="721042"/>
            </a:xfrm>
            <a:custGeom>
              <a:avLst/>
              <a:gdLst/>
              <a:ahLst/>
              <a:cxnLst/>
              <a:rect l="l" t="t" r="r" b="b"/>
              <a:pathLst>
                <a:path w="406654" h="721042" extrusionOk="0">
                  <a:moveTo>
                    <a:pt x="75573" y="576263"/>
                  </a:moveTo>
                  <a:cubicBezTo>
                    <a:pt x="75573" y="576263"/>
                    <a:pt x="75573" y="576263"/>
                    <a:pt x="75573" y="576263"/>
                  </a:cubicBezTo>
                  <a:cubicBezTo>
                    <a:pt x="67953" y="591503"/>
                    <a:pt x="69858" y="604838"/>
                    <a:pt x="74620" y="612458"/>
                  </a:cubicBezTo>
                  <a:cubicBezTo>
                    <a:pt x="80335" y="623888"/>
                    <a:pt x="91765" y="632460"/>
                    <a:pt x="108910" y="640080"/>
                  </a:cubicBezTo>
                  <a:cubicBezTo>
                    <a:pt x="108910" y="640080"/>
                    <a:pt x="108910" y="641033"/>
                    <a:pt x="108910" y="641033"/>
                  </a:cubicBezTo>
                  <a:cubicBezTo>
                    <a:pt x="108910" y="661035"/>
                    <a:pt x="127960" y="677228"/>
                    <a:pt x="160345" y="684848"/>
                  </a:cubicBezTo>
                  <a:cubicBezTo>
                    <a:pt x="162250" y="700088"/>
                    <a:pt x="177490" y="721043"/>
                    <a:pt x="210828" y="721043"/>
                  </a:cubicBezTo>
                  <a:cubicBezTo>
                    <a:pt x="214638" y="721043"/>
                    <a:pt x="219400" y="721043"/>
                    <a:pt x="226068" y="719138"/>
                  </a:cubicBezTo>
                  <a:cubicBezTo>
                    <a:pt x="244165" y="713423"/>
                    <a:pt x="256548" y="700088"/>
                    <a:pt x="257500" y="684848"/>
                  </a:cubicBezTo>
                  <a:cubicBezTo>
                    <a:pt x="289885" y="676275"/>
                    <a:pt x="308935" y="661035"/>
                    <a:pt x="308935" y="641033"/>
                  </a:cubicBezTo>
                  <a:cubicBezTo>
                    <a:pt x="308935" y="639128"/>
                    <a:pt x="308935" y="637223"/>
                    <a:pt x="307983" y="635318"/>
                  </a:cubicBezTo>
                  <a:cubicBezTo>
                    <a:pt x="329890" y="621983"/>
                    <a:pt x="342273" y="605790"/>
                    <a:pt x="342273" y="589598"/>
                  </a:cubicBezTo>
                  <a:cubicBezTo>
                    <a:pt x="342273" y="584835"/>
                    <a:pt x="340368" y="580073"/>
                    <a:pt x="338463" y="576263"/>
                  </a:cubicBezTo>
                  <a:cubicBezTo>
                    <a:pt x="371800" y="542925"/>
                    <a:pt x="389898" y="510540"/>
                    <a:pt x="399423" y="480060"/>
                  </a:cubicBezTo>
                  <a:lnTo>
                    <a:pt x="399423" y="480060"/>
                  </a:lnTo>
                  <a:cubicBezTo>
                    <a:pt x="400375" y="478155"/>
                    <a:pt x="400375" y="476250"/>
                    <a:pt x="401328" y="474345"/>
                  </a:cubicBezTo>
                  <a:cubicBezTo>
                    <a:pt x="404185" y="462915"/>
                    <a:pt x="406090" y="448628"/>
                    <a:pt x="406090" y="446722"/>
                  </a:cubicBezTo>
                  <a:cubicBezTo>
                    <a:pt x="407995" y="421005"/>
                    <a:pt x="405138" y="395288"/>
                    <a:pt x="396565" y="370522"/>
                  </a:cubicBezTo>
                  <a:lnTo>
                    <a:pt x="387993" y="350520"/>
                  </a:lnTo>
                  <a:cubicBezTo>
                    <a:pt x="380373" y="336233"/>
                    <a:pt x="370848" y="322897"/>
                    <a:pt x="360370" y="312420"/>
                  </a:cubicBezTo>
                  <a:cubicBezTo>
                    <a:pt x="357513" y="309563"/>
                    <a:pt x="354655" y="306705"/>
                    <a:pt x="351798" y="304800"/>
                  </a:cubicBezTo>
                  <a:lnTo>
                    <a:pt x="351798" y="304800"/>
                  </a:lnTo>
                  <a:lnTo>
                    <a:pt x="340368" y="294322"/>
                  </a:lnTo>
                  <a:cubicBezTo>
                    <a:pt x="337510" y="291465"/>
                    <a:pt x="334653" y="288608"/>
                    <a:pt x="331795" y="286703"/>
                  </a:cubicBezTo>
                  <a:cubicBezTo>
                    <a:pt x="292743" y="251460"/>
                    <a:pt x="264168" y="224790"/>
                    <a:pt x="272740" y="163830"/>
                  </a:cubicBezTo>
                  <a:cubicBezTo>
                    <a:pt x="283218" y="106680"/>
                    <a:pt x="265120" y="47625"/>
                    <a:pt x="241308" y="32385"/>
                  </a:cubicBezTo>
                  <a:cubicBezTo>
                    <a:pt x="239403" y="31432"/>
                    <a:pt x="238450" y="30480"/>
                    <a:pt x="236545" y="30480"/>
                  </a:cubicBezTo>
                  <a:cubicBezTo>
                    <a:pt x="235593" y="21907"/>
                    <a:pt x="234640" y="16193"/>
                    <a:pt x="233688" y="16193"/>
                  </a:cubicBezTo>
                  <a:cubicBezTo>
                    <a:pt x="227020" y="4763"/>
                    <a:pt x="217495" y="953"/>
                    <a:pt x="210828" y="0"/>
                  </a:cubicBezTo>
                  <a:cubicBezTo>
                    <a:pt x="208923" y="0"/>
                    <a:pt x="207970" y="0"/>
                    <a:pt x="206065" y="0"/>
                  </a:cubicBezTo>
                  <a:cubicBezTo>
                    <a:pt x="194635" y="0"/>
                    <a:pt x="174633" y="4763"/>
                    <a:pt x="166060" y="37148"/>
                  </a:cubicBezTo>
                  <a:cubicBezTo>
                    <a:pt x="160345" y="58103"/>
                    <a:pt x="161298" y="87630"/>
                    <a:pt x="161298" y="115253"/>
                  </a:cubicBezTo>
                  <a:cubicBezTo>
                    <a:pt x="161298" y="120968"/>
                    <a:pt x="161298" y="126682"/>
                    <a:pt x="161298" y="130493"/>
                  </a:cubicBezTo>
                  <a:cubicBezTo>
                    <a:pt x="159393" y="178118"/>
                    <a:pt x="114625" y="237172"/>
                    <a:pt x="81288" y="277178"/>
                  </a:cubicBezTo>
                  <a:cubicBezTo>
                    <a:pt x="81288" y="277178"/>
                    <a:pt x="55570" y="304800"/>
                    <a:pt x="33663" y="343853"/>
                  </a:cubicBezTo>
                  <a:cubicBezTo>
                    <a:pt x="14613" y="374333"/>
                    <a:pt x="-50157" y="493395"/>
                    <a:pt x="75573" y="576263"/>
                  </a:cubicBezTo>
                  <a:close/>
                  <a:moveTo>
                    <a:pt x="210828" y="696278"/>
                  </a:moveTo>
                  <a:cubicBezTo>
                    <a:pt x="197493" y="696278"/>
                    <a:pt x="186063" y="688658"/>
                    <a:pt x="186063" y="681038"/>
                  </a:cubicBezTo>
                  <a:cubicBezTo>
                    <a:pt x="186063" y="680085"/>
                    <a:pt x="186063" y="678180"/>
                    <a:pt x="187015" y="677228"/>
                  </a:cubicBezTo>
                  <a:cubicBezTo>
                    <a:pt x="190825" y="677228"/>
                    <a:pt x="194635" y="678180"/>
                    <a:pt x="198445" y="678180"/>
                  </a:cubicBezTo>
                  <a:cubicBezTo>
                    <a:pt x="202255" y="678180"/>
                    <a:pt x="206065" y="678180"/>
                    <a:pt x="210828" y="678180"/>
                  </a:cubicBezTo>
                  <a:cubicBezTo>
                    <a:pt x="218448" y="678180"/>
                    <a:pt x="227020" y="678180"/>
                    <a:pt x="233688" y="677228"/>
                  </a:cubicBezTo>
                  <a:cubicBezTo>
                    <a:pt x="234640" y="678180"/>
                    <a:pt x="234640" y="680085"/>
                    <a:pt x="234640" y="681038"/>
                  </a:cubicBezTo>
                  <a:cubicBezTo>
                    <a:pt x="235593" y="688658"/>
                    <a:pt x="224163" y="696278"/>
                    <a:pt x="210828" y="696278"/>
                  </a:cubicBezTo>
                  <a:close/>
                  <a:moveTo>
                    <a:pt x="236545" y="662940"/>
                  </a:moveTo>
                  <a:cubicBezTo>
                    <a:pt x="231783" y="663893"/>
                    <a:pt x="226068" y="663893"/>
                    <a:pt x="221305" y="664845"/>
                  </a:cubicBezTo>
                  <a:cubicBezTo>
                    <a:pt x="217495" y="664845"/>
                    <a:pt x="214638" y="664845"/>
                    <a:pt x="210828" y="664845"/>
                  </a:cubicBezTo>
                  <a:cubicBezTo>
                    <a:pt x="202255" y="664845"/>
                    <a:pt x="193683" y="663893"/>
                    <a:pt x="185110" y="662940"/>
                  </a:cubicBezTo>
                  <a:cubicBezTo>
                    <a:pt x="153678" y="659130"/>
                    <a:pt x="135580" y="647700"/>
                    <a:pt x="135580" y="639128"/>
                  </a:cubicBezTo>
                  <a:cubicBezTo>
                    <a:pt x="135580" y="638175"/>
                    <a:pt x="135580" y="638175"/>
                    <a:pt x="135580" y="637223"/>
                  </a:cubicBezTo>
                  <a:cubicBezTo>
                    <a:pt x="159393" y="641985"/>
                    <a:pt x="185110" y="642938"/>
                    <a:pt x="202255" y="642938"/>
                  </a:cubicBezTo>
                  <a:cubicBezTo>
                    <a:pt x="235593" y="642938"/>
                    <a:pt x="267025" y="639128"/>
                    <a:pt x="284170" y="633413"/>
                  </a:cubicBezTo>
                  <a:cubicBezTo>
                    <a:pt x="286075" y="635318"/>
                    <a:pt x="287028" y="637223"/>
                    <a:pt x="287028" y="639128"/>
                  </a:cubicBezTo>
                  <a:cubicBezTo>
                    <a:pt x="287028" y="647700"/>
                    <a:pt x="267978" y="659130"/>
                    <a:pt x="236545" y="662940"/>
                  </a:cubicBezTo>
                  <a:close/>
                  <a:moveTo>
                    <a:pt x="89860" y="304800"/>
                  </a:moveTo>
                  <a:lnTo>
                    <a:pt x="90813" y="302895"/>
                  </a:lnTo>
                  <a:cubicBezTo>
                    <a:pt x="132723" y="253365"/>
                    <a:pt x="181300" y="188595"/>
                    <a:pt x="184158" y="131445"/>
                  </a:cubicBezTo>
                  <a:cubicBezTo>
                    <a:pt x="184158" y="125730"/>
                    <a:pt x="184158" y="120015"/>
                    <a:pt x="184158" y="114300"/>
                  </a:cubicBezTo>
                  <a:cubicBezTo>
                    <a:pt x="184158" y="87630"/>
                    <a:pt x="183205" y="60960"/>
                    <a:pt x="187968" y="42863"/>
                  </a:cubicBezTo>
                  <a:cubicBezTo>
                    <a:pt x="191778" y="26670"/>
                    <a:pt x="198445" y="24765"/>
                    <a:pt x="202255" y="24765"/>
                  </a:cubicBezTo>
                  <a:cubicBezTo>
                    <a:pt x="203208" y="24765"/>
                    <a:pt x="204160" y="24765"/>
                    <a:pt x="204160" y="24765"/>
                  </a:cubicBezTo>
                  <a:cubicBezTo>
                    <a:pt x="207018" y="24765"/>
                    <a:pt x="208923" y="29528"/>
                    <a:pt x="209875" y="37148"/>
                  </a:cubicBezTo>
                  <a:cubicBezTo>
                    <a:pt x="209875" y="41910"/>
                    <a:pt x="209875" y="56198"/>
                    <a:pt x="208923" y="71438"/>
                  </a:cubicBezTo>
                  <a:cubicBezTo>
                    <a:pt x="207018" y="105728"/>
                    <a:pt x="205113" y="151447"/>
                    <a:pt x="209875" y="172403"/>
                  </a:cubicBezTo>
                  <a:cubicBezTo>
                    <a:pt x="215590" y="195263"/>
                    <a:pt x="226068" y="218122"/>
                    <a:pt x="235593" y="240030"/>
                  </a:cubicBezTo>
                  <a:cubicBezTo>
                    <a:pt x="248928" y="268605"/>
                    <a:pt x="261310" y="296228"/>
                    <a:pt x="262263" y="321945"/>
                  </a:cubicBezTo>
                  <a:cubicBezTo>
                    <a:pt x="264168" y="367665"/>
                    <a:pt x="241308" y="371475"/>
                    <a:pt x="225115" y="374333"/>
                  </a:cubicBezTo>
                  <a:cubicBezTo>
                    <a:pt x="217495" y="375285"/>
                    <a:pt x="208923" y="377190"/>
                    <a:pt x="208923" y="385763"/>
                  </a:cubicBezTo>
                  <a:cubicBezTo>
                    <a:pt x="208923" y="389572"/>
                    <a:pt x="211780" y="393383"/>
                    <a:pt x="216543" y="393383"/>
                  </a:cubicBezTo>
                  <a:cubicBezTo>
                    <a:pt x="218448" y="393383"/>
                    <a:pt x="220353" y="392430"/>
                    <a:pt x="224163" y="392430"/>
                  </a:cubicBezTo>
                  <a:cubicBezTo>
                    <a:pt x="228925" y="391478"/>
                    <a:pt x="237498" y="389572"/>
                    <a:pt x="246070" y="389572"/>
                  </a:cubicBezTo>
                  <a:cubicBezTo>
                    <a:pt x="251785" y="389572"/>
                    <a:pt x="256548" y="390525"/>
                    <a:pt x="261310" y="391478"/>
                  </a:cubicBezTo>
                  <a:cubicBezTo>
                    <a:pt x="275598" y="395288"/>
                    <a:pt x="286075" y="405765"/>
                    <a:pt x="290838" y="418147"/>
                  </a:cubicBezTo>
                  <a:cubicBezTo>
                    <a:pt x="294648" y="429578"/>
                    <a:pt x="294648" y="449580"/>
                    <a:pt x="273693" y="477203"/>
                  </a:cubicBezTo>
                  <a:cubicBezTo>
                    <a:pt x="269883" y="482918"/>
                    <a:pt x="259405" y="490538"/>
                    <a:pt x="238450" y="494347"/>
                  </a:cubicBezTo>
                  <a:cubicBezTo>
                    <a:pt x="231783" y="495300"/>
                    <a:pt x="231783" y="499110"/>
                    <a:pt x="231783" y="501968"/>
                  </a:cubicBezTo>
                  <a:cubicBezTo>
                    <a:pt x="231783" y="504825"/>
                    <a:pt x="234640" y="507683"/>
                    <a:pt x="239403" y="507683"/>
                  </a:cubicBezTo>
                  <a:cubicBezTo>
                    <a:pt x="241308" y="507683"/>
                    <a:pt x="243213" y="507683"/>
                    <a:pt x="245118" y="507683"/>
                  </a:cubicBezTo>
                  <a:cubicBezTo>
                    <a:pt x="277503" y="507683"/>
                    <a:pt x="302268" y="514350"/>
                    <a:pt x="313698" y="526733"/>
                  </a:cubicBezTo>
                  <a:cubicBezTo>
                    <a:pt x="319413" y="532448"/>
                    <a:pt x="321318" y="539115"/>
                    <a:pt x="321318" y="546735"/>
                  </a:cubicBezTo>
                  <a:cubicBezTo>
                    <a:pt x="320365" y="561023"/>
                    <a:pt x="301315" y="566738"/>
                    <a:pt x="287980" y="569595"/>
                  </a:cubicBezTo>
                  <a:cubicBezTo>
                    <a:pt x="278455" y="572453"/>
                    <a:pt x="272740" y="573405"/>
                    <a:pt x="272740" y="580073"/>
                  </a:cubicBezTo>
                  <a:lnTo>
                    <a:pt x="272740" y="582930"/>
                  </a:lnTo>
                  <a:lnTo>
                    <a:pt x="277503" y="586740"/>
                  </a:lnTo>
                  <a:lnTo>
                    <a:pt x="280360" y="586740"/>
                  </a:lnTo>
                  <a:cubicBezTo>
                    <a:pt x="282265" y="586740"/>
                    <a:pt x="284170" y="585788"/>
                    <a:pt x="287980" y="584835"/>
                  </a:cubicBezTo>
                  <a:cubicBezTo>
                    <a:pt x="296553" y="581978"/>
                    <a:pt x="304173" y="581025"/>
                    <a:pt x="309888" y="581025"/>
                  </a:cubicBezTo>
                  <a:cubicBezTo>
                    <a:pt x="312745" y="581025"/>
                    <a:pt x="314650" y="581025"/>
                    <a:pt x="315603" y="581978"/>
                  </a:cubicBezTo>
                  <a:cubicBezTo>
                    <a:pt x="320365" y="582930"/>
                    <a:pt x="320365" y="585788"/>
                    <a:pt x="320365" y="586740"/>
                  </a:cubicBezTo>
                  <a:cubicBezTo>
                    <a:pt x="320365" y="594360"/>
                    <a:pt x="308935" y="606743"/>
                    <a:pt x="283218" y="617220"/>
                  </a:cubicBezTo>
                  <a:lnTo>
                    <a:pt x="282265" y="617220"/>
                  </a:lnTo>
                  <a:lnTo>
                    <a:pt x="282265" y="617220"/>
                  </a:lnTo>
                  <a:cubicBezTo>
                    <a:pt x="269883" y="622935"/>
                    <a:pt x="241308" y="625793"/>
                    <a:pt x="210828" y="625793"/>
                  </a:cubicBezTo>
                  <a:cubicBezTo>
                    <a:pt x="163203" y="625793"/>
                    <a:pt x="107958" y="617220"/>
                    <a:pt x="98433" y="597218"/>
                  </a:cubicBezTo>
                  <a:cubicBezTo>
                    <a:pt x="96528" y="592455"/>
                    <a:pt x="96528" y="586740"/>
                    <a:pt x="101290" y="580073"/>
                  </a:cubicBezTo>
                  <a:cubicBezTo>
                    <a:pt x="102243" y="581025"/>
                    <a:pt x="104148" y="582930"/>
                    <a:pt x="106053" y="583883"/>
                  </a:cubicBezTo>
                  <a:cubicBezTo>
                    <a:pt x="137485" y="600075"/>
                    <a:pt x="178443" y="602933"/>
                    <a:pt x="201303" y="602933"/>
                  </a:cubicBezTo>
                  <a:cubicBezTo>
                    <a:pt x="216543" y="602933"/>
                    <a:pt x="227973" y="601980"/>
                    <a:pt x="232735" y="601028"/>
                  </a:cubicBezTo>
                  <a:cubicBezTo>
                    <a:pt x="238450" y="600075"/>
                    <a:pt x="247975" y="598170"/>
                    <a:pt x="247023" y="590550"/>
                  </a:cubicBezTo>
                  <a:cubicBezTo>
                    <a:pt x="247023" y="585788"/>
                    <a:pt x="243213" y="583883"/>
                    <a:pt x="236545" y="583883"/>
                  </a:cubicBezTo>
                  <a:cubicBezTo>
                    <a:pt x="235593" y="583883"/>
                    <a:pt x="234640" y="583883"/>
                    <a:pt x="232735" y="583883"/>
                  </a:cubicBezTo>
                  <a:cubicBezTo>
                    <a:pt x="227973" y="583883"/>
                    <a:pt x="221305" y="584835"/>
                    <a:pt x="212733" y="584835"/>
                  </a:cubicBezTo>
                  <a:cubicBezTo>
                    <a:pt x="183205" y="584835"/>
                    <a:pt x="153678" y="579120"/>
                    <a:pt x="120340" y="566738"/>
                  </a:cubicBezTo>
                  <a:cubicBezTo>
                    <a:pt x="104148" y="561975"/>
                    <a:pt x="71763" y="541973"/>
                    <a:pt x="65095" y="537210"/>
                  </a:cubicBezTo>
                  <a:cubicBezTo>
                    <a:pt x="40330" y="518160"/>
                    <a:pt x="26995" y="484822"/>
                    <a:pt x="26995" y="444818"/>
                  </a:cubicBezTo>
                  <a:cubicBezTo>
                    <a:pt x="24138" y="382905"/>
                    <a:pt x="69858" y="327660"/>
                    <a:pt x="89860" y="304800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6256974" y="2756533"/>
              <a:ext cx="368617" cy="631507"/>
            </a:xfrm>
            <a:custGeom>
              <a:avLst/>
              <a:gdLst/>
              <a:ahLst/>
              <a:cxnLst/>
              <a:rect l="l" t="t" r="r" b="b"/>
              <a:pathLst>
                <a:path w="368617" h="631507" extrusionOk="0">
                  <a:moveTo>
                    <a:pt x="351473" y="631507"/>
                  </a:moveTo>
                  <a:lnTo>
                    <a:pt x="328613" y="625793"/>
                  </a:lnTo>
                  <a:cubicBezTo>
                    <a:pt x="339090" y="584835"/>
                    <a:pt x="344805" y="542925"/>
                    <a:pt x="344805" y="500062"/>
                  </a:cubicBezTo>
                  <a:cubicBezTo>
                    <a:pt x="344805" y="282893"/>
                    <a:pt x="206693" y="90488"/>
                    <a:pt x="0" y="22860"/>
                  </a:cubicBezTo>
                  <a:lnTo>
                    <a:pt x="7620" y="0"/>
                  </a:lnTo>
                  <a:cubicBezTo>
                    <a:pt x="223838" y="71438"/>
                    <a:pt x="368618" y="272415"/>
                    <a:pt x="368618" y="500062"/>
                  </a:cubicBezTo>
                  <a:cubicBezTo>
                    <a:pt x="368618" y="544830"/>
                    <a:pt x="362903" y="588645"/>
                    <a:pt x="351473" y="63150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5572125" y="2767966"/>
              <a:ext cx="337185" cy="621030"/>
            </a:xfrm>
            <a:custGeom>
              <a:avLst/>
              <a:gdLst/>
              <a:ahLst/>
              <a:cxnLst/>
              <a:rect l="l" t="t" r="r" b="b"/>
              <a:pathLst>
                <a:path w="337185" h="621030" extrusionOk="0">
                  <a:moveTo>
                    <a:pt x="17145" y="621030"/>
                  </a:moveTo>
                  <a:cubicBezTo>
                    <a:pt x="5715" y="578168"/>
                    <a:pt x="0" y="533400"/>
                    <a:pt x="0" y="488632"/>
                  </a:cubicBezTo>
                  <a:cubicBezTo>
                    <a:pt x="0" y="273368"/>
                    <a:pt x="129540" y="80963"/>
                    <a:pt x="328613" y="0"/>
                  </a:cubicBezTo>
                  <a:lnTo>
                    <a:pt x="337185" y="21908"/>
                  </a:lnTo>
                  <a:cubicBezTo>
                    <a:pt x="146685" y="99060"/>
                    <a:pt x="22860" y="281940"/>
                    <a:pt x="22860" y="487680"/>
                  </a:cubicBezTo>
                  <a:cubicBezTo>
                    <a:pt x="22860" y="530543"/>
                    <a:pt x="28575" y="572453"/>
                    <a:pt x="39052" y="613410"/>
                  </a:cubicBezTo>
                  <a:lnTo>
                    <a:pt x="17145" y="621030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65" name="Google Shape;1665;p15"/>
            <p:cNvGrpSpPr/>
            <p:nvPr/>
          </p:nvGrpSpPr>
          <p:grpSpPr>
            <a:xfrm>
              <a:off x="4910697" y="3818107"/>
              <a:ext cx="2376312" cy="776751"/>
              <a:chOff x="4910701" y="3818108"/>
              <a:chExt cx="2376312" cy="776751"/>
            </a:xfrm>
          </p:grpSpPr>
          <p:sp>
            <p:nvSpPr>
              <p:cNvPr id="1666" name="Google Shape;1666;p15"/>
              <p:cNvSpPr/>
              <p:nvPr/>
            </p:nvSpPr>
            <p:spPr>
              <a:xfrm>
                <a:off x="5957887" y="4451032"/>
                <a:ext cx="25717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33337" extrusionOk="0">
                    <a:moveTo>
                      <a:pt x="12383" y="0"/>
                    </a:moveTo>
                    <a:cubicBezTo>
                      <a:pt x="9525" y="0"/>
                      <a:pt x="6667" y="953"/>
                      <a:pt x="3810" y="3810"/>
                    </a:cubicBezTo>
                    <a:cubicBezTo>
                      <a:pt x="953" y="5715"/>
                      <a:pt x="0" y="9525"/>
                      <a:pt x="0" y="12383"/>
                    </a:cubicBezTo>
                    <a:cubicBezTo>
                      <a:pt x="0" y="17145"/>
                      <a:pt x="1905" y="21908"/>
                      <a:pt x="5715" y="25718"/>
                    </a:cubicBezTo>
                    <a:cubicBezTo>
                      <a:pt x="9525" y="29528"/>
                      <a:pt x="14288" y="32385"/>
                      <a:pt x="20955" y="33338"/>
                    </a:cubicBezTo>
                    <a:cubicBezTo>
                      <a:pt x="21908" y="31433"/>
                      <a:pt x="23813" y="30480"/>
                      <a:pt x="23813" y="27623"/>
                    </a:cubicBezTo>
                    <a:cubicBezTo>
                      <a:pt x="24765" y="25718"/>
                      <a:pt x="24765" y="22860"/>
                      <a:pt x="25717" y="19050"/>
                    </a:cubicBezTo>
                    <a:cubicBezTo>
                      <a:pt x="25717" y="14288"/>
                      <a:pt x="24765" y="9525"/>
                      <a:pt x="21908" y="6668"/>
                    </a:cubicBezTo>
                    <a:cubicBezTo>
                      <a:pt x="19050" y="2858"/>
                      <a:pt x="16192" y="953"/>
                      <a:pt x="1238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7" name="Google Shape;1667;p15"/>
              <p:cNvSpPr/>
              <p:nvPr/>
            </p:nvSpPr>
            <p:spPr>
              <a:xfrm>
                <a:off x="6030277" y="4486275"/>
                <a:ext cx="53339" cy="31432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1432" extrusionOk="0">
                    <a:moveTo>
                      <a:pt x="26670" y="0"/>
                    </a:moveTo>
                    <a:cubicBezTo>
                      <a:pt x="19050" y="0"/>
                      <a:pt x="13335" y="1905"/>
                      <a:pt x="8572" y="4763"/>
                    </a:cubicBezTo>
                    <a:cubicBezTo>
                      <a:pt x="2857" y="8572"/>
                      <a:pt x="952" y="13335"/>
                      <a:pt x="0" y="18097"/>
                    </a:cubicBezTo>
                    <a:cubicBezTo>
                      <a:pt x="0" y="21907"/>
                      <a:pt x="952" y="24765"/>
                      <a:pt x="4763" y="27622"/>
                    </a:cubicBezTo>
                    <a:cubicBezTo>
                      <a:pt x="7620" y="30480"/>
                      <a:pt x="11430" y="31432"/>
                      <a:pt x="15240" y="31432"/>
                    </a:cubicBezTo>
                    <a:cubicBezTo>
                      <a:pt x="20955" y="31432"/>
                      <a:pt x="27622" y="30480"/>
                      <a:pt x="33338" y="27622"/>
                    </a:cubicBezTo>
                    <a:cubicBezTo>
                      <a:pt x="39052" y="24765"/>
                      <a:pt x="45720" y="20955"/>
                      <a:pt x="53340" y="15240"/>
                    </a:cubicBezTo>
                    <a:cubicBezTo>
                      <a:pt x="49530" y="10478"/>
                      <a:pt x="44767" y="6668"/>
                      <a:pt x="40005" y="3810"/>
                    </a:cubicBezTo>
                    <a:cubicBezTo>
                      <a:pt x="36195" y="1905"/>
                      <a:pt x="31432" y="953"/>
                      <a:pt x="26670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8" name="Google Shape;1668;p15"/>
              <p:cNvSpPr/>
              <p:nvPr/>
            </p:nvSpPr>
            <p:spPr>
              <a:xfrm rot="-4288464">
                <a:off x="5514870" y="4359989"/>
                <a:ext cx="37120" cy="36169"/>
              </a:xfrm>
              <a:custGeom>
                <a:avLst/>
                <a:gdLst/>
                <a:ahLst/>
                <a:cxnLst/>
                <a:rect l="l" t="t" r="r" b="b"/>
                <a:pathLst>
                  <a:path w="37147" h="36195" extrusionOk="0">
                    <a:moveTo>
                      <a:pt x="0" y="0"/>
                    </a:moveTo>
                    <a:lnTo>
                      <a:pt x="37148" y="0"/>
                    </a:lnTo>
                    <a:lnTo>
                      <a:pt x="37148" y="36195"/>
                    </a:lnTo>
                    <a:lnTo>
                      <a:pt x="0" y="36195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9" name="Google Shape;1669;p15"/>
              <p:cNvSpPr/>
              <p:nvPr/>
            </p:nvSpPr>
            <p:spPr>
              <a:xfrm>
                <a:off x="5833809" y="4470677"/>
                <a:ext cx="53593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53593" h="30258" extrusionOk="0">
                    <a:moveTo>
                      <a:pt x="28828" y="357"/>
                    </a:moveTo>
                    <a:cubicBezTo>
                      <a:pt x="21208" y="-595"/>
                      <a:pt x="15493" y="357"/>
                      <a:pt x="9778" y="3215"/>
                    </a:cubicBezTo>
                    <a:cubicBezTo>
                      <a:pt x="4063" y="6072"/>
                      <a:pt x="1206" y="10835"/>
                      <a:pt x="253" y="15597"/>
                    </a:cubicBezTo>
                    <a:cubicBezTo>
                      <a:pt x="-699" y="19407"/>
                      <a:pt x="1206" y="22265"/>
                      <a:pt x="3111" y="25122"/>
                    </a:cubicBezTo>
                    <a:cubicBezTo>
                      <a:pt x="5968" y="27980"/>
                      <a:pt x="8826" y="29885"/>
                      <a:pt x="13588" y="29885"/>
                    </a:cubicBezTo>
                    <a:cubicBezTo>
                      <a:pt x="19303" y="30837"/>
                      <a:pt x="25971" y="29885"/>
                      <a:pt x="32638" y="27980"/>
                    </a:cubicBezTo>
                    <a:cubicBezTo>
                      <a:pt x="39306" y="26075"/>
                      <a:pt x="45973" y="23217"/>
                      <a:pt x="53593" y="18455"/>
                    </a:cubicBezTo>
                    <a:cubicBezTo>
                      <a:pt x="49783" y="13692"/>
                      <a:pt x="45973" y="8930"/>
                      <a:pt x="42163" y="5120"/>
                    </a:cubicBezTo>
                    <a:cubicBezTo>
                      <a:pt x="37401" y="3215"/>
                      <a:pt x="32638" y="1310"/>
                      <a:pt x="28828" y="357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0" name="Google Shape;1670;p15"/>
              <p:cNvSpPr/>
              <p:nvPr/>
            </p:nvSpPr>
            <p:spPr>
              <a:xfrm rot="-1451706">
                <a:off x="6823932" y="4289955"/>
                <a:ext cx="36210" cy="37162"/>
              </a:xfrm>
              <a:custGeom>
                <a:avLst/>
                <a:gdLst/>
                <a:ahLst/>
                <a:cxnLst/>
                <a:rect l="l" t="t" r="r" b="b"/>
                <a:pathLst>
                  <a:path w="36196" h="37148" extrusionOk="0">
                    <a:moveTo>
                      <a:pt x="0" y="0"/>
                    </a:moveTo>
                    <a:lnTo>
                      <a:pt x="36196" y="0"/>
                    </a:lnTo>
                    <a:lnTo>
                      <a:pt x="36196" y="37149"/>
                    </a:lnTo>
                    <a:lnTo>
                      <a:pt x="0" y="37149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15"/>
              <p:cNvSpPr/>
              <p:nvPr/>
            </p:nvSpPr>
            <p:spPr>
              <a:xfrm>
                <a:off x="6727133" y="4373310"/>
                <a:ext cx="54368" cy="46765"/>
              </a:xfrm>
              <a:custGeom>
                <a:avLst/>
                <a:gdLst/>
                <a:ahLst/>
                <a:cxnLst/>
                <a:rect l="l" t="t" r="r" b="b"/>
                <a:pathLst>
                  <a:path w="54368" h="46765" extrusionOk="0">
                    <a:moveTo>
                      <a:pt x="2279" y="24382"/>
                    </a:moveTo>
                    <a:cubicBezTo>
                      <a:pt x="374" y="28192"/>
                      <a:pt x="-579" y="31050"/>
                      <a:pt x="374" y="34859"/>
                    </a:cubicBezTo>
                    <a:cubicBezTo>
                      <a:pt x="2279" y="40575"/>
                      <a:pt x="6089" y="43432"/>
                      <a:pt x="11804" y="45337"/>
                    </a:cubicBezTo>
                    <a:cubicBezTo>
                      <a:pt x="17519" y="47242"/>
                      <a:pt x="24186" y="47242"/>
                      <a:pt x="29901" y="45337"/>
                    </a:cubicBezTo>
                    <a:cubicBezTo>
                      <a:pt x="39426" y="41527"/>
                      <a:pt x="46094" y="36765"/>
                      <a:pt x="49904" y="29145"/>
                    </a:cubicBezTo>
                    <a:cubicBezTo>
                      <a:pt x="54666" y="22477"/>
                      <a:pt x="55619" y="14857"/>
                      <a:pt x="52761" y="8190"/>
                    </a:cubicBezTo>
                    <a:cubicBezTo>
                      <a:pt x="50856" y="4380"/>
                      <a:pt x="47999" y="1522"/>
                      <a:pt x="42284" y="570"/>
                    </a:cubicBezTo>
                    <a:cubicBezTo>
                      <a:pt x="36569" y="-383"/>
                      <a:pt x="30854" y="-383"/>
                      <a:pt x="25139" y="2475"/>
                    </a:cubicBezTo>
                    <a:cubicBezTo>
                      <a:pt x="23234" y="5332"/>
                      <a:pt x="18471" y="9142"/>
                      <a:pt x="11804" y="13905"/>
                    </a:cubicBezTo>
                    <a:cubicBezTo>
                      <a:pt x="7994" y="16762"/>
                      <a:pt x="4184" y="20572"/>
                      <a:pt x="2279" y="24382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15"/>
              <p:cNvSpPr/>
              <p:nvPr/>
            </p:nvSpPr>
            <p:spPr>
              <a:xfrm>
                <a:off x="6563677" y="4377690"/>
                <a:ext cx="48577" cy="69294"/>
              </a:xfrm>
              <a:custGeom>
                <a:avLst/>
                <a:gdLst/>
                <a:ahLst/>
                <a:cxnLst/>
                <a:rect l="l" t="t" r="r" b="b"/>
                <a:pathLst>
                  <a:path w="48577" h="69294" extrusionOk="0">
                    <a:moveTo>
                      <a:pt x="0" y="11430"/>
                    </a:moveTo>
                    <a:lnTo>
                      <a:pt x="15240" y="63817"/>
                    </a:lnTo>
                    <a:cubicBezTo>
                      <a:pt x="16192" y="65722"/>
                      <a:pt x="17145" y="67628"/>
                      <a:pt x="19050" y="68580"/>
                    </a:cubicBezTo>
                    <a:cubicBezTo>
                      <a:pt x="20955" y="69532"/>
                      <a:pt x="22860" y="69532"/>
                      <a:pt x="24765" y="68580"/>
                    </a:cubicBezTo>
                    <a:cubicBezTo>
                      <a:pt x="30480" y="66675"/>
                      <a:pt x="36195" y="62865"/>
                      <a:pt x="40005" y="58103"/>
                    </a:cubicBezTo>
                    <a:cubicBezTo>
                      <a:pt x="44767" y="52388"/>
                      <a:pt x="46672" y="46672"/>
                      <a:pt x="48577" y="39053"/>
                    </a:cubicBezTo>
                    <a:lnTo>
                      <a:pt x="37147" y="0"/>
                    </a:lnTo>
                    <a:lnTo>
                      <a:pt x="0" y="11430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15"/>
              <p:cNvSpPr/>
              <p:nvPr/>
            </p:nvSpPr>
            <p:spPr>
              <a:xfrm>
                <a:off x="6273165" y="4475797"/>
                <a:ext cx="53339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33337" extrusionOk="0">
                    <a:moveTo>
                      <a:pt x="23813" y="0"/>
                    </a:moveTo>
                    <a:cubicBezTo>
                      <a:pt x="16192" y="953"/>
                      <a:pt x="10477" y="3810"/>
                      <a:pt x="6667" y="7620"/>
                    </a:cubicBezTo>
                    <a:cubicBezTo>
                      <a:pt x="1905" y="12383"/>
                      <a:pt x="0" y="17145"/>
                      <a:pt x="0" y="21908"/>
                    </a:cubicBezTo>
                    <a:cubicBezTo>
                      <a:pt x="0" y="25718"/>
                      <a:pt x="1905" y="28575"/>
                      <a:pt x="5715" y="30480"/>
                    </a:cubicBezTo>
                    <a:cubicBezTo>
                      <a:pt x="8572" y="32385"/>
                      <a:pt x="12382" y="33338"/>
                      <a:pt x="17145" y="33338"/>
                    </a:cubicBezTo>
                    <a:cubicBezTo>
                      <a:pt x="22860" y="32385"/>
                      <a:pt x="28575" y="30480"/>
                      <a:pt x="35242" y="26670"/>
                    </a:cubicBezTo>
                    <a:cubicBezTo>
                      <a:pt x="40957" y="22860"/>
                      <a:pt x="46672" y="18097"/>
                      <a:pt x="53340" y="12383"/>
                    </a:cubicBezTo>
                    <a:cubicBezTo>
                      <a:pt x="48577" y="8572"/>
                      <a:pt x="43815" y="4763"/>
                      <a:pt x="39052" y="2858"/>
                    </a:cubicBezTo>
                    <a:cubicBezTo>
                      <a:pt x="33338" y="953"/>
                      <a:pt x="28575" y="0"/>
                      <a:pt x="23813" y="0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15"/>
              <p:cNvSpPr/>
              <p:nvPr/>
            </p:nvSpPr>
            <p:spPr>
              <a:xfrm>
                <a:off x="6383654" y="4415790"/>
                <a:ext cx="75247" cy="88024"/>
              </a:xfrm>
              <a:custGeom>
                <a:avLst/>
                <a:gdLst/>
                <a:ahLst/>
                <a:cxnLst/>
                <a:rect l="l" t="t" r="r" b="b"/>
                <a:pathLst>
                  <a:path w="75247" h="88024" extrusionOk="0">
                    <a:moveTo>
                      <a:pt x="39053" y="6667"/>
                    </a:moveTo>
                    <a:lnTo>
                      <a:pt x="44767" y="35242"/>
                    </a:lnTo>
                    <a:lnTo>
                      <a:pt x="7620" y="41910"/>
                    </a:lnTo>
                    <a:cubicBezTo>
                      <a:pt x="4763" y="41910"/>
                      <a:pt x="2858" y="43815"/>
                      <a:pt x="1905" y="45720"/>
                    </a:cubicBezTo>
                    <a:cubicBezTo>
                      <a:pt x="0" y="47625"/>
                      <a:pt x="0" y="49530"/>
                      <a:pt x="0" y="52388"/>
                    </a:cubicBezTo>
                    <a:cubicBezTo>
                      <a:pt x="0" y="54292"/>
                      <a:pt x="1905" y="56197"/>
                      <a:pt x="3810" y="58103"/>
                    </a:cubicBezTo>
                    <a:cubicBezTo>
                      <a:pt x="5715" y="60007"/>
                      <a:pt x="8573" y="60960"/>
                      <a:pt x="11430" y="61913"/>
                    </a:cubicBezTo>
                    <a:cubicBezTo>
                      <a:pt x="13335" y="60007"/>
                      <a:pt x="16192" y="58103"/>
                      <a:pt x="20003" y="56197"/>
                    </a:cubicBezTo>
                    <a:cubicBezTo>
                      <a:pt x="22860" y="55245"/>
                      <a:pt x="27623" y="53340"/>
                      <a:pt x="33338" y="52388"/>
                    </a:cubicBezTo>
                    <a:lnTo>
                      <a:pt x="45720" y="65722"/>
                    </a:lnTo>
                    <a:lnTo>
                      <a:pt x="34290" y="67628"/>
                    </a:lnTo>
                    <a:cubicBezTo>
                      <a:pt x="30480" y="68580"/>
                      <a:pt x="26670" y="70485"/>
                      <a:pt x="23813" y="72390"/>
                    </a:cubicBezTo>
                    <a:cubicBezTo>
                      <a:pt x="20955" y="75247"/>
                      <a:pt x="20003" y="78105"/>
                      <a:pt x="20955" y="80963"/>
                    </a:cubicBezTo>
                    <a:cubicBezTo>
                      <a:pt x="21908" y="83820"/>
                      <a:pt x="22860" y="85725"/>
                      <a:pt x="25717" y="86678"/>
                    </a:cubicBezTo>
                    <a:cubicBezTo>
                      <a:pt x="28575" y="87630"/>
                      <a:pt x="32385" y="88582"/>
                      <a:pt x="35242" y="87630"/>
                    </a:cubicBezTo>
                    <a:cubicBezTo>
                      <a:pt x="43815" y="85725"/>
                      <a:pt x="52388" y="81915"/>
                      <a:pt x="59055" y="75247"/>
                    </a:cubicBezTo>
                    <a:cubicBezTo>
                      <a:pt x="66675" y="68580"/>
                      <a:pt x="71438" y="60007"/>
                      <a:pt x="75248" y="49530"/>
                    </a:cubicBezTo>
                    <a:lnTo>
                      <a:pt x="65723" y="0"/>
                    </a:lnTo>
                    <a:lnTo>
                      <a:pt x="39053" y="6667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15"/>
              <p:cNvSpPr/>
              <p:nvPr/>
            </p:nvSpPr>
            <p:spPr>
              <a:xfrm>
                <a:off x="4910701" y="3818108"/>
                <a:ext cx="2376312" cy="776751"/>
              </a:xfrm>
              <a:custGeom>
                <a:avLst/>
                <a:gdLst/>
                <a:ahLst/>
                <a:cxnLst/>
                <a:rect l="l" t="t" r="r" b="b"/>
                <a:pathLst>
                  <a:path w="2376312" h="776751" extrusionOk="0">
                    <a:moveTo>
                      <a:pt x="2324489" y="401466"/>
                    </a:moveTo>
                    <a:cubicBezTo>
                      <a:pt x="2315916" y="384321"/>
                      <a:pt x="2307344" y="367176"/>
                      <a:pt x="2299724" y="350031"/>
                    </a:cubicBezTo>
                    <a:cubicBezTo>
                      <a:pt x="2316869" y="337649"/>
                      <a:pt x="2332109" y="325266"/>
                      <a:pt x="2348301" y="310979"/>
                    </a:cubicBezTo>
                    <a:cubicBezTo>
                      <a:pt x="2399736" y="264306"/>
                      <a:pt x="2369256" y="202394"/>
                      <a:pt x="2344491" y="152864"/>
                    </a:cubicBezTo>
                    <a:lnTo>
                      <a:pt x="2339729" y="142386"/>
                    </a:lnTo>
                    <a:cubicBezTo>
                      <a:pt x="2327346" y="116669"/>
                      <a:pt x="2329251" y="90951"/>
                      <a:pt x="2331156" y="69044"/>
                    </a:cubicBezTo>
                    <a:cubicBezTo>
                      <a:pt x="2333061" y="48089"/>
                      <a:pt x="2334966" y="28086"/>
                      <a:pt x="2321631" y="14751"/>
                    </a:cubicBezTo>
                    <a:cubicBezTo>
                      <a:pt x="2310201" y="2369"/>
                      <a:pt x="2288294" y="-1441"/>
                      <a:pt x="2253051" y="464"/>
                    </a:cubicBezTo>
                    <a:lnTo>
                      <a:pt x="2253051" y="464"/>
                    </a:lnTo>
                    <a:cubicBezTo>
                      <a:pt x="2253051" y="464"/>
                      <a:pt x="2252099" y="464"/>
                      <a:pt x="2252099" y="464"/>
                    </a:cubicBezTo>
                    <a:cubicBezTo>
                      <a:pt x="2175899" y="5226"/>
                      <a:pt x="2128274" y="68091"/>
                      <a:pt x="2118749" y="177629"/>
                    </a:cubicBezTo>
                    <a:cubicBezTo>
                      <a:pt x="2112081" y="180486"/>
                      <a:pt x="2106366" y="184296"/>
                      <a:pt x="2099699" y="187154"/>
                    </a:cubicBezTo>
                    <a:cubicBezTo>
                      <a:pt x="2052074" y="209061"/>
                      <a:pt x="1995876" y="226206"/>
                      <a:pt x="1943489" y="239541"/>
                    </a:cubicBezTo>
                    <a:lnTo>
                      <a:pt x="1943489" y="239541"/>
                    </a:lnTo>
                    <a:cubicBezTo>
                      <a:pt x="1932059" y="242399"/>
                      <a:pt x="1923486" y="244304"/>
                      <a:pt x="1915866" y="246209"/>
                    </a:cubicBezTo>
                    <a:cubicBezTo>
                      <a:pt x="1915866" y="246209"/>
                      <a:pt x="1915866" y="246209"/>
                      <a:pt x="1914914" y="246209"/>
                    </a:cubicBezTo>
                    <a:lnTo>
                      <a:pt x="1914914" y="246209"/>
                    </a:lnTo>
                    <a:cubicBezTo>
                      <a:pt x="1906341" y="249066"/>
                      <a:pt x="1900626" y="250971"/>
                      <a:pt x="1896816" y="253829"/>
                    </a:cubicBezTo>
                    <a:cubicBezTo>
                      <a:pt x="1866336" y="272879"/>
                      <a:pt x="1887291" y="351936"/>
                      <a:pt x="1896816" y="381464"/>
                    </a:cubicBezTo>
                    <a:cubicBezTo>
                      <a:pt x="1760609" y="478619"/>
                      <a:pt x="1504386" y="540531"/>
                      <a:pt x="1219589" y="540531"/>
                    </a:cubicBezTo>
                    <a:cubicBezTo>
                      <a:pt x="1209111" y="540531"/>
                      <a:pt x="1199586" y="540531"/>
                      <a:pt x="1189109" y="540531"/>
                    </a:cubicBezTo>
                    <a:lnTo>
                      <a:pt x="1189109" y="540531"/>
                    </a:lnTo>
                    <a:cubicBezTo>
                      <a:pt x="1189109" y="540531"/>
                      <a:pt x="1189109" y="540531"/>
                      <a:pt x="1188156" y="540531"/>
                    </a:cubicBezTo>
                    <a:cubicBezTo>
                      <a:pt x="1188156" y="540531"/>
                      <a:pt x="1188156" y="540531"/>
                      <a:pt x="1187204" y="540531"/>
                    </a:cubicBezTo>
                    <a:lnTo>
                      <a:pt x="1187204" y="540531"/>
                    </a:lnTo>
                    <a:cubicBezTo>
                      <a:pt x="1176726" y="540531"/>
                      <a:pt x="1167201" y="540531"/>
                      <a:pt x="1156724" y="540531"/>
                    </a:cubicBezTo>
                    <a:cubicBezTo>
                      <a:pt x="871926" y="540531"/>
                      <a:pt x="615704" y="479571"/>
                      <a:pt x="479496" y="381464"/>
                    </a:cubicBezTo>
                    <a:cubicBezTo>
                      <a:pt x="489021" y="351936"/>
                      <a:pt x="509976" y="272879"/>
                      <a:pt x="479496" y="253829"/>
                    </a:cubicBezTo>
                    <a:cubicBezTo>
                      <a:pt x="475686" y="250971"/>
                      <a:pt x="469019" y="249066"/>
                      <a:pt x="461399" y="246209"/>
                    </a:cubicBezTo>
                    <a:lnTo>
                      <a:pt x="461399" y="246209"/>
                    </a:lnTo>
                    <a:cubicBezTo>
                      <a:pt x="461399" y="246209"/>
                      <a:pt x="461399" y="246209"/>
                      <a:pt x="460446" y="246209"/>
                    </a:cubicBezTo>
                    <a:cubicBezTo>
                      <a:pt x="452826" y="244304"/>
                      <a:pt x="444254" y="241446"/>
                      <a:pt x="432824" y="239541"/>
                    </a:cubicBezTo>
                    <a:lnTo>
                      <a:pt x="432824" y="239541"/>
                    </a:lnTo>
                    <a:cubicBezTo>
                      <a:pt x="379484" y="226206"/>
                      <a:pt x="323286" y="208109"/>
                      <a:pt x="276614" y="187154"/>
                    </a:cubicBezTo>
                    <a:cubicBezTo>
                      <a:pt x="269946" y="184296"/>
                      <a:pt x="263279" y="181439"/>
                      <a:pt x="257564" y="177629"/>
                    </a:cubicBezTo>
                    <a:cubicBezTo>
                      <a:pt x="248039" y="68091"/>
                      <a:pt x="200414" y="6179"/>
                      <a:pt x="124214" y="464"/>
                    </a:cubicBezTo>
                    <a:cubicBezTo>
                      <a:pt x="124214" y="464"/>
                      <a:pt x="123261" y="464"/>
                      <a:pt x="123261" y="464"/>
                    </a:cubicBezTo>
                    <a:lnTo>
                      <a:pt x="123261" y="464"/>
                    </a:lnTo>
                    <a:cubicBezTo>
                      <a:pt x="87066" y="-1441"/>
                      <a:pt x="66111" y="3321"/>
                      <a:pt x="54681" y="14751"/>
                    </a:cubicBezTo>
                    <a:cubicBezTo>
                      <a:pt x="41346" y="28086"/>
                      <a:pt x="43251" y="48089"/>
                      <a:pt x="45156" y="69044"/>
                    </a:cubicBezTo>
                    <a:cubicBezTo>
                      <a:pt x="47061" y="91904"/>
                      <a:pt x="49919" y="116669"/>
                      <a:pt x="36584" y="142386"/>
                    </a:cubicBezTo>
                    <a:lnTo>
                      <a:pt x="31821" y="152864"/>
                    </a:lnTo>
                    <a:cubicBezTo>
                      <a:pt x="7056" y="202394"/>
                      <a:pt x="-23424" y="264306"/>
                      <a:pt x="28011" y="310979"/>
                    </a:cubicBezTo>
                    <a:cubicBezTo>
                      <a:pt x="43251" y="325266"/>
                      <a:pt x="59444" y="338601"/>
                      <a:pt x="76589" y="350031"/>
                    </a:cubicBezTo>
                    <a:cubicBezTo>
                      <a:pt x="69921" y="367176"/>
                      <a:pt x="60396" y="385274"/>
                      <a:pt x="51824" y="401466"/>
                    </a:cubicBezTo>
                    <a:cubicBezTo>
                      <a:pt x="36584" y="430041"/>
                      <a:pt x="21344" y="460521"/>
                      <a:pt x="13724" y="493859"/>
                    </a:cubicBezTo>
                    <a:cubicBezTo>
                      <a:pt x="10866" y="506241"/>
                      <a:pt x="4199" y="609111"/>
                      <a:pt x="25154" y="616731"/>
                    </a:cubicBezTo>
                    <a:cubicBezTo>
                      <a:pt x="28964" y="617684"/>
                      <a:pt x="36584" y="618636"/>
                      <a:pt x="42299" y="606254"/>
                    </a:cubicBezTo>
                    <a:cubicBezTo>
                      <a:pt x="64206" y="562439"/>
                      <a:pt x="100401" y="516719"/>
                      <a:pt x="123261" y="515766"/>
                    </a:cubicBezTo>
                    <a:cubicBezTo>
                      <a:pt x="127071" y="515766"/>
                      <a:pt x="133739" y="516719"/>
                      <a:pt x="140406" y="526244"/>
                    </a:cubicBezTo>
                    <a:cubicBezTo>
                      <a:pt x="146121" y="534816"/>
                      <a:pt x="150884" y="548151"/>
                      <a:pt x="155646" y="557676"/>
                    </a:cubicBezTo>
                    <a:cubicBezTo>
                      <a:pt x="162314" y="573869"/>
                      <a:pt x="165171" y="581489"/>
                      <a:pt x="173744" y="579584"/>
                    </a:cubicBezTo>
                    <a:cubicBezTo>
                      <a:pt x="182316" y="577679"/>
                      <a:pt x="182316" y="568154"/>
                      <a:pt x="182316" y="560534"/>
                    </a:cubicBezTo>
                    <a:cubicBezTo>
                      <a:pt x="182316" y="511004"/>
                      <a:pt x="196604" y="463379"/>
                      <a:pt x="211844" y="419564"/>
                    </a:cubicBezTo>
                    <a:cubicBezTo>
                      <a:pt x="247086" y="432899"/>
                      <a:pt x="281376" y="442424"/>
                      <a:pt x="315666" y="451949"/>
                    </a:cubicBezTo>
                    <a:cubicBezTo>
                      <a:pt x="316619" y="451949"/>
                      <a:pt x="317571" y="452901"/>
                      <a:pt x="318524" y="452901"/>
                    </a:cubicBezTo>
                    <a:lnTo>
                      <a:pt x="315666" y="455759"/>
                    </a:lnTo>
                    <a:cubicBezTo>
                      <a:pt x="305189" y="467189"/>
                      <a:pt x="289949" y="481476"/>
                      <a:pt x="289949" y="481476"/>
                    </a:cubicBezTo>
                    <a:cubicBezTo>
                      <a:pt x="279471" y="492906"/>
                      <a:pt x="273756" y="507194"/>
                      <a:pt x="275661" y="520529"/>
                    </a:cubicBezTo>
                    <a:cubicBezTo>
                      <a:pt x="276614" y="533864"/>
                      <a:pt x="284234" y="545294"/>
                      <a:pt x="296616" y="553866"/>
                    </a:cubicBezTo>
                    <a:cubicBezTo>
                      <a:pt x="492831" y="693884"/>
                      <a:pt x="814776" y="776751"/>
                      <a:pt x="1157676" y="776751"/>
                    </a:cubicBezTo>
                    <a:cubicBezTo>
                      <a:pt x="1167201" y="776751"/>
                      <a:pt x="1177679" y="776751"/>
                      <a:pt x="1189109" y="776751"/>
                    </a:cubicBezTo>
                    <a:cubicBezTo>
                      <a:pt x="1199586" y="776751"/>
                      <a:pt x="1210064" y="776751"/>
                      <a:pt x="1220541" y="776751"/>
                    </a:cubicBezTo>
                    <a:cubicBezTo>
                      <a:pt x="1563441" y="776751"/>
                      <a:pt x="1885386" y="692931"/>
                      <a:pt x="2081601" y="553866"/>
                    </a:cubicBezTo>
                    <a:cubicBezTo>
                      <a:pt x="2093984" y="545294"/>
                      <a:pt x="2100651" y="532911"/>
                      <a:pt x="2102556" y="520529"/>
                    </a:cubicBezTo>
                    <a:cubicBezTo>
                      <a:pt x="2103509" y="507194"/>
                      <a:pt x="2098746" y="492906"/>
                      <a:pt x="2088269" y="481476"/>
                    </a:cubicBezTo>
                    <a:cubicBezTo>
                      <a:pt x="2088269" y="481476"/>
                      <a:pt x="2073029" y="467189"/>
                      <a:pt x="2062551" y="455759"/>
                    </a:cubicBezTo>
                    <a:lnTo>
                      <a:pt x="2059694" y="452901"/>
                    </a:lnTo>
                    <a:cubicBezTo>
                      <a:pt x="2060646" y="452901"/>
                      <a:pt x="2061599" y="451949"/>
                      <a:pt x="2062551" y="451949"/>
                    </a:cubicBezTo>
                    <a:cubicBezTo>
                      <a:pt x="2096841" y="442424"/>
                      <a:pt x="2132084" y="431946"/>
                      <a:pt x="2166374" y="419564"/>
                    </a:cubicBezTo>
                    <a:cubicBezTo>
                      <a:pt x="2181614" y="463379"/>
                      <a:pt x="2195901" y="511004"/>
                      <a:pt x="2195901" y="560534"/>
                    </a:cubicBezTo>
                    <a:cubicBezTo>
                      <a:pt x="2195901" y="568154"/>
                      <a:pt x="2195901" y="577679"/>
                      <a:pt x="2204474" y="579584"/>
                    </a:cubicBezTo>
                    <a:cubicBezTo>
                      <a:pt x="2213046" y="581489"/>
                      <a:pt x="2215904" y="573869"/>
                      <a:pt x="2222571" y="557676"/>
                    </a:cubicBezTo>
                    <a:cubicBezTo>
                      <a:pt x="2226381" y="547199"/>
                      <a:pt x="2232096" y="534816"/>
                      <a:pt x="2237811" y="526244"/>
                    </a:cubicBezTo>
                    <a:cubicBezTo>
                      <a:pt x="2244479" y="516719"/>
                      <a:pt x="2250194" y="515766"/>
                      <a:pt x="2254956" y="515766"/>
                    </a:cubicBezTo>
                    <a:cubicBezTo>
                      <a:pt x="2277816" y="516719"/>
                      <a:pt x="2314011" y="563391"/>
                      <a:pt x="2335919" y="606254"/>
                    </a:cubicBezTo>
                    <a:cubicBezTo>
                      <a:pt x="2341634" y="618636"/>
                      <a:pt x="2349254" y="617684"/>
                      <a:pt x="2353064" y="616731"/>
                    </a:cubicBezTo>
                    <a:cubicBezTo>
                      <a:pt x="2374019" y="609111"/>
                      <a:pt x="2367351" y="506241"/>
                      <a:pt x="2364494" y="493859"/>
                    </a:cubicBezTo>
                    <a:cubicBezTo>
                      <a:pt x="2354969" y="459569"/>
                      <a:pt x="2339729" y="430041"/>
                      <a:pt x="2324489" y="401466"/>
                    </a:cubicBezTo>
                    <a:close/>
                    <a:moveTo>
                      <a:pt x="165171" y="538626"/>
                    </a:moveTo>
                    <a:cubicBezTo>
                      <a:pt x="162314" y="531006"/>
                      <a:pt x="158504" y="523386"/>
                      <a:pt x="153741" y="516719"/>
                    </a:cubicBezTo>
                    <a:cubicBezTo>
                      <a:pt x="143264" y="500526"/>
                      <a:pt x="130881" y="497669"/>
                      <a:pt x="121356" y="498621"/>
                    </a:cubicBezTo>
                    <a:cubicBezTo>
                      <a:pt x="87066" y="500526"/>
                      <a:pt x="48966" y="554819"/>
                      <a:pt x="29916" y="591966"/>
                    </a:cubicBezTo>
                    <a:cubicBezTo>
                      <a:pt x="26106" y="568154"/>
                      <a:pt x="26106" y="515766"/>
                      <a:pt x="29916" y="497669"/>
                    </a:cubicBezTo>
                    <a:cubicBezTo>
                      <a:pt x="37536" y="466236"/>
                      <a:pt x="51824" y="437661"/>
                      <a:pt x="67064" y="409086"/>
                    </a:cubicBezTo>
                    <a:cubicBezTo>
                      <a:pt x="75636" y="392894"/>
                      <a:pt x="84209" y="376701"/>
                      <a:pt x="90876" y="359556"/>
                    </a:cubicBezTo>
                    <a:cubicBezTo>
                      <a:pt x="122309" y="380511"/>
                      <a:pt x="156599" y="398609"/>
                      <a:pt x="194699" y="413849"/>
                    </a:cubicBezTo>
                    <a:cubicBezTo>
                      <a:pt x="181364" y="452901"/>
                      <a:pt x="168029" y="494811"/>
                      <a:pt x="165171" y="538626"/>
                    </a:cubicBezTo>
                    <a:close/>
                    <a:moveTo>
                      <a:pt x="103259" y="26181"/>
                    </a:moveTo>
                    <a:cubicBezTo>
                      <a:pt x="104211" y="23324"/>
                      <a:pt x="105164" y="16656"/>
                      <a:pt x="123261" y="16656"/>
                    </a:cubicBezTo>
                    <a:cubicBezTo>
                      <a:pt x="203271" y="22371"/>
                      <a:pt x="230894" y="97619"/>
                      <a:pt x="239466" y="166199"/>
                    </a:cubicBezTo>
                    <a:cubicBezTo>
                      <a:pt x="148979" y="115716"/>
                      <a:pt x="97544" y="50946"/>
                      <a:pt x="103259" y="26181"/>
                    </a:cubicBezTo>
                    <a:close/>
                    <a:moveTo>
                      <a:pt x="469019" y="345269"/>
                    </a:moveTo>
                    <a:cubicBezTo>
                      <a:pt x="467114" y="351936"/>
                      <a:pt x="465209" y="357651"/>
                      <a:pt x="464256" y="364319"/>
                    </a:cubicBezTo>
                    <a:cubicBezTo>
                      <a:pt x="462351" y="363366"/>
                      <a:pt x="461399" y="362414"/>
                      <a:pt x="459494" y="360509"/>
                    </a:cubicBezTo>
                    <a:cubicBezTo>
                      <a:pt x="441396" y="346221"/>
                      <a:pt x="431871" y="336696"/>
                      <a:pt x="435681" y="324314"/>
                    </a:cubicBezTo>
                    <a:cubicBezTo>
                      <a:pt x="438539" y="314789"/>
                      <a:pt x="444254" y="312884"/>
                      <a:pt x="452826" y="312884"/>
                    </a:cubicBezTo>
                    <a:cubicBezTo>
                      <a:pt x="456636" y="312884"/>
                      <a:pt x="460446" y="312884"/>
                      <a:pt x="465209" y="313836"/>
                    </a:cubicBezTo>
                    <a:cubicBezTo>
                      <a:pt x="469019" y="313836"/>
                      <a:pt x="471876" y="314789"/>
                      <a:pt x="475686" y="314789"/>
                    </a:cubicBezTo>
                    <a:moveTo>
                      <a:pt x="565221" y="589109"/>
                    </a:moveTo>
                    <a:cubicBezTo>
                      <a:pt x="560459" y="578631"/>
                      <a:pt x="559506" y="571011"/>
                      <a:pt x="561411" y="565296"/>
                    </a:cubicBezTo>
                    <a:cubicBezTo>
                      <a:pt x="561411" y="564344"/>
                      <a:pt x="563316" y="563391"/>
                      <a:pt x="564269" y="563391"/>
                    </a:cubicBezTo>
                    <a:cubicBezTo>
                      <a:pt x="566174" y="563391"/>
                      <a:pt x="568079" y="563391"/>
                      <a:pt x="569984" y="563391"/>
                    </a:cubicBezTo>
                    <a:lnTo>
                      <a:pt x="580461" y="567201"/>
                    </a:lnTo>
                    <a:lnTo>
                      <a:pt x="591891" y="531959"/>
                    </a:lnTo>
                    <a:lnTo>
                      <a:pt x="572841" y="525291"/>
                    </a:lnTo>
                    <a:lnTo>
                      <a:pt x="572841" y="526244"/>
                    </a:lnTo>
                    <a:lnTo>
                      <a:pt x="553791" y="518624"/>
                    </a:lnTo>
                    <a:lnTo>
                      <a:pt x="512834" y="615779"/>
                    </a:lnTo>
                    <a:lnTo>
                      <a:pt x="499499" y="597681"/>
                    </a:lnTo>
                    <a:lnTo>
                      <a:pt x="513786" y="564344"/>
                    </a:lnTo>
                    <a:cubicBezTo>
                      <a:pt x="511881" y="565296"/>
                      <a:pt x="509976" y="566249"/>
                      <a:pt x="507119" y="566249"/>
                    </a:cubicBezTo>
                    <a:cubicBezTo>
                      <a:pt x="505214" y="566249"/>
                      <a:pt x="503309" y="566249"/>
                      <a:pt x="501404" y="565296"/>
                    </a:cubicBezTo>
                    <a:cubicBezTo>
                      <a:pt x="499499" y="564344"/>
                      <a:pt x="498546" y="563391"/>
                      <a:pt x="496641" y="561486"/>
                    </a:cubicBezTo>
                    <a:cubicBezTo>
                      <a:pt x="494736" y="559581"/>
                      <a:pt x="492831" y="557676"/>
                      <a:pt x="491879" y="554819"/>
                    </a:cubicBezTo>
                    <a:cubicBezTo>
                      <a:pt x="491879" y="558629"/>
                      <a:pt x="490926" y="561486"/>
                      <a:pt x="489974" y="564344"/>
                    </a:cubicBezTo>
                    <a:cubicBezTo>
                      <a:pt x="487116" y="571011"/>
                      <a:pt x="482354" y="575774"/>
                      <a:pt x="475686" y="577679"/>
                    </a:cubicBezTo>
                    <a:cubicBezTo>
                      <a:pt x="469019" y="580536"/>
                      <a:pt x="463304" y="580536"/>
                      <a:pt x="456636" y="577679"/>
                    </a:cubicBezTo>
                    <a:cubicBezTo>
                      <a:pt x="447111" y="573869"/>
                      <a:pt x="440444" y="565296"/>
                      <a:pt x="435681" y="551961"/>
                    </a:cubicBezTo>
                    <a:cubicBezTo>
                      <a:pt x="430919" y="538626"/>
                      <a:pt x="429014" y="522434"/>
                      <a:pt x="429966" y="504336"/>
                    </a:cubicBezTo>
                    <a:lnTo>
                      <a:pt x="436634" y="503384"/>
                    </a:lnTo>
                    <a:cubicBezTo>
                      <a:pt x="435681" y="515766"/>
                      <a:pt x="438539" y="527196"/>
                      <a:pt x="442349" y="536721"/>
                    </a:cubicBezTo>
                    <a:cubicBezTo>
                      <a:pt x="446159" y="546246"/>
                      <a:pt x="452826" y="552914"/>
                      <a:pt x="460446" y="555771"/>
                    </a:cubicBezTo>
                    <a:cubicBezTo>
                      <a:pt x="465209" y="557676"/>
                      <a:pt x="469019" y="557676"/>
                      <a:pt x="473781" y="556724"/>
                    </a:cubicBezTo>
                    <a:cubicBezTo>
                      <a:pt x="478544" y="554819"/>
                      <a:pt x="481401" y="551961"/>
                      <a:pt x="483306" y="548151"/>
                    </a:cubicBezTo>
                    <a:cubicBezTo>
                      <a:pt x="484259" y="546246"/>
                      <a:pt x="484259" y="543389"/>
                      <a:pt x="484259" y="540531"/>
                    </a:cubicBezTo>
                    <a:cubicBezTo>
                      <a:pt x="484259" y="537674"/>
                      <a:pt x="483306" y="534816"/>
                      <a:pt x="482354" y="532911"/>
                    </a:cubicBezTo>
                    <a:cubicBezTo>
                      <a:pt x="476639" y="533864"/>
                      <a:pt x="469019" y="532911"/>
                      <a:pt x="459494" y="531006"/>
                    </a:cubicBezTo>
                    <a:lnTo>
                      <a:pt x="457589" y="511004"/>
                    </a:lnTo>
                    <a:cubicBezTo>
                      <a:pt x="465209" y="513861"/>
                      <a:pt x="472829" y="514814"/>
                      <a:pt x="480449" y="513861"/>
                    </a:cubicBezTo>
                    <a:cubicBezTo>
                      <a:pt x="487116" y="512909"/>
                      <a:pt x="491879" y="509099"/>
                      <a:pt x="494736" y="504336"/>
                    </a:cubicBezTo>
                    <a:cubicBezTo>
                      <a:pt x="495689" y="501479"/>
                      <a:pt x="495689" y="499574"/>
                      <a:pt x="494736" y="496716"/>
                    </a:cubicBezTo>
                    <a:cubicBezTo>
                      <a:pt x="493784" y="493859"/>
                      <a:pt x="491879" y="492906"/>
                      <a:pt x="489974" y="491954"/>
                    </a:cubicBezTo>
                    <a:cubicBezTo>
                      <a:pt x="484259" y="490049"/>
                      <a:pt x="478544" y="488144"/>
                      <a:pt x="472829" y="488144"/>
                    </a:cubicBezTo>
                    <a:cubicBezTo>
                      <a:pt x="467114" y="488144"/>
                      <a:pt x="461399" y="489096"/>
                      <a:pt x="456636" y="491954"/>
                    </a:cubicBezTo>
                    <a:lnTo>
                      <a:pt x="451874" y="471951"/>
                    </a:lnTo>
                    <a:cubicBezTo>
                      <a:pt x="456636" y="470046"/>
                      <a:pt x="462351" y="469094"/>
                      <a:pt x="468066" y="469094"/>
                    </a:cubicBezTo>
                    <a:cubicBezTo>
                      <a:pt x="473781" y="469094"/>
                      <a:pt x="479496" y="470999"/>
                      <a:pt x="486164" y="472904"/>
                    </a:cubicBezTo>
                    <a:cubicBezTo>
                      <a:pt x="491879" y="475761"/>
                      <a:pt x="497594" y="482429"/>
                      <a:pt x="501404" y="493859"/>
                    </a:cubicBezTo>
                    <a:cubicBezTo>
                      <a:pt x="505214" y="505289"/>
                      <a:pt x="506166" y="513861"/>
                      <a:pt x="504261" y="519576"/>
                    </a:cubicBezTo>
                    <a:cubicBezTo>
                      <a:pt x="503309" y="522434"/>
                      <a:pt x="501404" y="525291"/>
                      <a:pt x="498546" y="527196"/>
                    </a:cubicBezTo>
                    <a:cubicBezTo>
                      <a:pt x="495689" y="529101"/>
                      <a:pt x="492831" y="531006"/>
                      <a:pt x="489021" y="531959"/>
                    </a:cubicBezTo>
                    <a:cubicBezTo>
                      <a:pt x="490926" y="534816"/>
                      <a:pt x="491879" y="538626"/>
                      <a:pt x="492831" y="544341"/>
                    </a:cubicBezTo>
                    <a:cubicBezTo>
                      <a:pt x="494736" y="546246"/>
                      <a:pt x="497594" y="548151"/>
                      <a:pt x="500451" y="549104"/>
                    </a:cubicBezTo>
                    <a:cubicBezTo>
                      <a:pt x="504261" y="551009"/>
                      <a:pt x="508071" y="551009"/>
                      <a:pt x="511881" y="551009"/>
                    </a:cubicBezTo>
                    <a:cubicBezTo>
                      <a:pt x="515691" y="550056"/>
                      <a:pt x="519501" y="549104"/>
                      <a:pt x="522359" y="546246"/>
                    </a:cubicBezTo>
                    <a:lnTo>
                      <a:pt x="536646" y="511004"/>
                    </a:lnTo>
                    <a:lnTo>
                      <a:pt x="521406" y="504336"/>
                    </a:lnTo>
                    <a:lnTo>
                      <a:pt x="515691" y="486239"/>
                    </a:lnTo>
                    <a:lnTo>
                      <a:pt x="568079" y="508146"/>
                    </a:lnTo>
                    <a:lnTo>
                      <a:pt x="675711" y="544341"/>
                    </a:lnTo>
                    <a:lnTo>
                      <a:pt x="675711" y="545294"/>
                    </a:lnTo>
                    <a:lnTo>
                      <a:pt x="782391" y="573869"/>
                    </a:lnTo>
                    <a:lnTo>
                      <a:pt x="789059" y="590061"/>
                    </a:lnTo>
                    <a:lnTo>
                      <a:pt x="769056" y="585299"/>
                    </a:lnTo>
                    <a:lnTo>
                      <a:pt x="742386" y="686264"/>
                    </a:lnTo>
                    <a:lnTo>
                      <a:pt x="727146" y="670071"/>
                    </a:lnTo>
                    <a:lnTo>
                      <a:pt x="741434" y="616731"/>
                    </a:lnTo>
                    <a:lnTo>
                      <a:pt x="706191" y="607206"/>
                    </a:lnTo>
                    <a:cubicBezTo>
                      <a:pt x="703334" y="606254"/>
                      <a:pt x="700476" y="607206"/>
                      <a:pt x="697619" y="609111"/>
                    </a:cubicBezTo>
                    <a:cubicBezTo>
                      <a:pt x="694761" y="611969"/>
                      <a:pt x="692856" y="614826"/>
                      <a:pt x="691904" y="619589"/>
                    </a:cubicBezTo>
                    <a:cubicBezTo>
                      <a:pt x="689999" y="627209"/>
                      <a:pt x="689999" y="634829"/>
                      <a:pt x="691904" y="643401"/>
                    </a:cubicBezTo>
                    <a:cubicBezTo>
                      <a:pt x="693809" y="651974"/>
                      <a:pt x="697619" y="659594"/>
                      <a:pt x="702381" y="667214"/>
                    </a:cubicBezTo>
                    <a:lnTo>
                      <a:pt x="693809" y="671024"/>
                    </a:lnTo>
                    <a:cubicBezTo>
                      <a:pt x="686189" y="656736"/>
                      <a:pt x="680474" y="644354"/>
                      <a:pt x="677616" y="633876"/>
                    </a:cubicBezTo>
                    <a:cubicBezTo>
                      <a:pt x="673806" y="623399"/>
                      <a:pt x="673806" y="613874"/>
                      <a:pt x="674759" y="608159"/>
                    </a:cubicBezTo>
                    <a:cubicBezTo>
                      <a:pt x="676664" y="601491"/>
                      <a:pt x="680474" y="596729"/>
                      <a:pt x="685236" y="592919"/>
                    </a:cubicBezTo>
                    <a:cubicBezTo>
                      <a:pt x="690951" y="589109"/>
                      <a:pt x="695714" y="588156"/>
                      <a:pt x="701429" y="590061"/>
                    </a:cubicBezTo>
                    <a:lnTo>
                      <a:pt x="745244" y="601491"/>
                    </a:lnTo>
                    <a:lnTo>
                      <a:pt x="750959" y="580536"/>
                    </a:lnTo>
                    <a:lnTo>
                      <a:pt x="681426" y="562439"/>
                    </a:lnTo>
                    <a:lnTo>
                      <a:pt x="681426" y="562439"/>
                    </a:lnTo>
                    <a:lnTo>
                      <a:pt x="678569" y="561486"/>
                    </a:lnTo>
                    <a:lnTo>
                      <a:pt x="677616" y="561486"/>
                    </a:lnTo>
                    <a:lnTo>
                      <a:pt x="677616" y="561486"/>
                    </a:lnTo>
                    <a:lnTo>
                      <a:pt x="662376" y="556724"/>
                    </a:lnTo>
                    <a:lnTo>
                      <a:pt x="632849" y="645306"/>
                    </a:lnTo>
                    <a:lnTo>
                      <a:pt x="634754" y="646259"/>
                    </a:lnTo>
                    <a:lnTo>
                      <a:pt x="640469" y="661499"/>
                    </a:lnTo>
                    <a:lnTo>
                      <a:pt x="623324" y="656736"/>
                    </a:lnTo>
                    <a:cubicBezTo>
                      <a:pt x="619514" y="655784"/>
                      <a:pt x="614751" y="655784"/>
                      <a:pt x="610941" y="658641"/>
                    </a:cubicBezTo>
                    <a:cubicBezTo>
                      <a:pt x="607131" y="661499"/>
                      <a:pt x="604274" y="665309"/>
                      <a:pt x="603321" y="670071"/>
                    </a:cubicBezTo>
                    <a:cubicBezTo>
                      <a:pt x="602369" y="672929"/>
                      <a:pt x="602369" y="675786"/>
                      <a:pt x="604274" y="679596"/>
                    </a:cubicBezTo>
                    <a:cubicBezTo>
                      <a:pt x="606179" y="682454"/>
                      <a:pt x="608084" y="684359"/>
                      <a:pt x="610941" y="685311"/>
                    </a:cubicBezTo>
                    <a:cubicBezTo>
                      <a:pt x="615704" y="686264"/>
                      <a:pt x="620466" y="687216"/>
                      <a:pt x="625229" y="686264"/>
                    </a:cubicBezTo>
                    <a:cubicBezTo>
                      <a:pt x="630944" y="685311"/>
                      <a:pt x="635706" y="684359"/>
                      <a:pt x="640469" y="681501"/>
                    </a:cubicBezTo>
                    <a:lnTo>
                      <a:pt x="647136" y="698646"/>
                    </a:lnTo>
                    <a:cubicBezTo>
                      <a:pt x="642374" y="700551"/>
                      <a:pt x="637611" y="701504"/>
                      <a:pt x="631896" y="701504"/>
                    </a:cubicBezTo>
                    <a:cubicBezTo>
                      <a:pt x="626181" y="701504"/>
                      <a:pt x="620466" y="700551"/>
                      <a:pt x="613799" y="698646"/>
                    </a:cubicBezTo>
                    <a:cubicBezTo>
                      <a:pt x="607131" y="696741"/>
                      <a:pt x="602369" y="691026"/>
                      <a:pt x="598559" y="681501"/>
                    </a:cubicBezTo>
                    <a:cubicBezTo>
                      <a:pt x="594749" y="671976"/>
                      <a:pt x="593796" y="663404"/>
                      <a:pt x="595701" y="655784"/>
                    </a:cubicBezTo>
                    <a:cubicBezTo>
                      <a:pt x="597606" y="650069"/>
                      <a:pt x="600464" y="646259"/>
                      <a:pt x="606179" y="643401"/>
                    </a:cubicBezTo>
                    <a:cubicBezTo>
                      <a:pt x="609036" y="641496"/>
                      <a:pt x="612846" y="641496"/>
                      <a:pt x="616656" y="641496"/>
                    </a:cubicBezTo>
                    <a:lnTo>
                      <a:pt x="613799" y="638639"/>
                    </a:lnTo>
                    <a:lnTo>
                      <a:pt x="626181" y="601491"/>
                    </a:lnTo>
                    <a:lnTo>
                      <a:pt x="591891" y="590061"/>
                    </a:lnTo>
                    <a:lnTo>
                      <a:pt x="588081" y="601491"/>
                    </a:lnTo>
                    <a:cubicBezTo>
                      <a:pt x="587129" y="604349"/>
                      <a:pt x="586176" y="606254"/>
                      <a:pt x="584271" y="607206"/>
                    </a:cubicBezTo>
                    <a:cubicBezTo>
                      <a:pt x="582366" y="608159"/>
                      <a:pt x="580461" y="609111"/>
                      <a:pt x="578556" y="608159"/>
                    </a:cubicBezTo>
                    <a:moveTo>
                      <a:pt x="1193871" y="634829"/>
                    </a:moveTo>
                    <a:lnTo>
                      <a:pt x="1191966" y="739604"/>
                    </a:lnTo>
                    <a:lnTo>
                      <a:pt x="1172916" y="727221"/>
                    </a:lnTo>
                    <a:lnTo>
                      <a:pt x="1172916" y="703409"/>
                    </a:lnTo>
                    <a:cubicBezTo>
                      <a:pt x="1168154" y="707219"/>
                      <a:pt x="1163391" y="710076"/>
                      <a:pt x="1158629" y="711981"/>
                    </a:cubicBezTo>
                    <a:cubicBezTo>
                      <a:pt x="1153866" y="713886"/>
                      <a:pt x="1149104" y="714839"/>
                      <a:pt x="1144341" y="714839"/>
                    </a:cubicBezTo>
                    <a:cubicBezTo>
                      <a:pt x="1135769" y="714839"/>
                      <a:pt x="1126244" y="710076"/>
                      <a:pt x="1117671" y="701504"/>
                    </a:cubicBezTo>
                    <a:cubicBezTo>
                      <a:pt x="1109099" y="692931"/>
                      <a:pt x="1104336" y="684359"/>
                      <a:pt x="1104336" y="676739"/>
                    </a:cubicBezTo>
                    <a:cubicBezTo>
                      <a:pt x="1104336" y="670071"/>
                      <a:pt x="1107194" y="664356"/>
                      <a:pt x="1112909" y="659594"/>
                    </a:cubicBezTo>
                    <a:cubicBezTo>
                      <a:pt x="1118624" y="654831"/>
                      <a:pt x="1126244" y="652926"/>
                      <a:pt x="1133864" y="652926"/>
                    </a:cubicBezTo>
                    <a:cubicBezTo>
                      <a:pt x="1141484" y="652926"/>
                      <a:pt x="1148151" y="654831"/>
                      <a:pt x="1154819" y="659594"/>
                    </a:cubicBezTo>
                    <a:cubicBezTo>
                      <a:pt x="1161486" y="663404"/>
                      <a:pt x="1167201" y="669119"/>
                      <a:pt x="1172916" y="676739"/>
                    </a:cubicBezTo>
                    <a:lnTo>
                      <a:pt x="1173869" y="634829"/>
                    </a:lnTo>
                    <a:lnTo>
                      <a:pt x="1095764" y="632924"/>
                    </a:lnTo>
                    <a:lnTo>
                      <a:pt x="1095764" y="631971"/>
                    </a:lnTo>
                    <a:lnTo>
                      <a:pt x="1070999" y="630066"/>
                    </a:lnTo>
                    <a:cubicBezTo>
                      <a:pt x="1076714" y="634829"/>
                      <a:pt x="1080524" y="639591"/>
                      <a:pt x="1083381" y="646259"/>
                    </a:cubicBezTo>
                    <a:cubicBezTo>
                      <a:pt x="1086239" y="652926"/>
                      <a:pt x="1088144" y="658641"/>
                      <a:pt x="1087191" y="665309"/>
                    </a:cubicBezTo>
                    <a:cubicBezTo>
                      <a:pt x="1086239" y="672929"/>
                      <a:pt x="1083381" y="680549"/>
                      <a:pt x="1077666" y="688169"/>
                    </a:cubicBezTo>
                    <a:cubicBezTo>
                      <a:pt x="1071951" y="694836"/>
                      <a:pt x="1065284" y="700551"/>
                      <a:pt x="1056711" y="705314"/>
                    </a:cubicBezTo>
                    <a:lnTo>
                      <a:pt x="1079571" y="735794"/>
                    </a:lnTo>
                    <a:lnTo>
                      <a:pt x="1069094" y="743414"/>
                    </a:lnTo>
                    <a:lnTo>
                      <a:pt x="1049091" y="708171"/>
                    </a:lnTo>
                    <a:cubicBezTo>
                      <a:pt x="1048139" y="709124"/>
                      <a:pt x="1047186" y="709124"/>
                      <a:pt x="1045281" y="709124"/>
                    </a:cubicBezTo>
                    <a:cubicBezTo>
                      <a:pt x="1044329" y="709124"/>
                      <a:pt x="1042424" y="709124"/>
                      <a:pt x="1040519" y="709124"/>
                    </a:cubicBezTo>
                    <a:cubicBezTo>
                      <a:pt x="1036709" y="709124"/>
                      <a:pt x="1031946" y="706266"/>
                      <a:pt x="1028136" y="701504"/>
                    </a:cubicBezTo>
                    <a:cubicBezTo>
                      <a:pt x="1024326" y="696741"/>
                      <a:pt x="1022421" y="691979"/>
                      <a:pt x="1022421" y="688169"/>
                    </a:cubicBezTo>
                    <a:cubicBezTo>
                      <a:pt x="1022421" y="685311"/>
                      <a:pt x="1023374" y="682454"/>
                      <a:pt x="1026231" y="680549"/>
                    </a:cubicBezTo>
                    <a:cubicBezTo>
                      <a:pt x="1028136" y="678644"/>
                      <a:pt x="1030041" y="677691"/>
                      <a:pt x="1032899" y="677691"/>
                    </a:cubicBezTo>
                    <a:cubicBezTo>
                      <a:pt x="1035756" y="677691"/>
                      <a:pt x="1038614" y="678644"/>
                      <a:pt x="1041471" y="680549"/>
                    </a:cubicBezTo>
                    <a:cubicBezTo>
                      <a:pt x="1044329" y="682454"/>
                      <a:pt x="1046234" y="685311"/>
                      <a:pt x="1048139" y="688169"/>
                    </a:cubicBezTo>
                    <a:cubicBezTo>
                      <a:pt x="1050996" y="687216"/>
                      <a:pt x="1054806" y="685311"/>
                      <a:pt x="1057664" y="682454"/>
                    </a:cubicBezTo>
                    <a:cubicBezTo>
                      <a:pt x="1060521" y="679596"/>
                      <a:pt x="1063379" y="675786"/>
                      <a:pt x="1066236" y="671976"/>
                    </a:cubicBezTo>
                    <a:cubicBezTo>
                      <a:pt x="1053854" y="670071"/>
                      <a:pt x="1045281" y="665309"/>
                      <a:pt x="1038614" y="659594"/>
                    </a:cubicBezTo>
                    <a:cubicBezTo>
                      <a:pt x="1031946" y="652926"/>
                      <a:pt x="1028136" y="646259"/>
                      <a:pt x="1029089" y="638639"/>
                    </a:cubicBezTo>
                    <a:cubicBezTo>
                      <a:pt x="1029089" y="636734"/>
                      <a:pt x="1030041" y="634829"/>
                      <a:pt x="1030994" y="632924"/>
                    </a:cubicBezTo>
                    <a:cubicBezTo>
                      <a:pt x="1031946" y="631019"/>
                      <a:pt x="1033851" y="630066"/>
                      <a:pt x="1035756" y="628161"/>
                    </a:cubicBezTo>
                    <a:lnTo>
                      <a:pt x="1023374" y="627209"/>
                    </a:lnTo>
                    <a:lnTo>
                      <a:pt x="1023374" y="628161"/>
                    </a:lnTo>
                    <a:lnTo>
                      <a:pt x="1003371" y="625304"/>
                    </a:lnTo>
                    <a:lnTo>
                      <a:pt x="990036" y="729126"/>
                    </a:lnTo>
                    <a:lnTo>
                      <a:pt x="972891" y="714839"/>
                    </a:lnTo>
                    <a:lnTo>
                      <a:pt x="975749" y="691026"/>
                    </a:lnTo>
                    <a:cubicBezTo>
                      <a:pt x="970986" y="693884"/>
                      <a:pt x="966224" y="696741"/>
                      <a:pt x="960509" y="697694"/>
                    </a:cubicBezTo>
                    <a:cubicBezTo>
                      <a:pt x="955746" y="699599"/>
                      <a:pt x="950031" y="699599"/>
                      <a:pt x="946221" y="699599"/>
                    </a:cubicBezTo>
                    <a:cubicBezTo>
                      <a:pt x="937649" y="698646"/>
                      <a:pt x="929076" y="692931"/>
                      <a:pt x="921456" y="683406"/>
                    </a:cubicBezTo>
                    <a:cubicBezTo>
                      <a:pt x="913836" y="673881"/>
                      <a:pt x="910026" y="665309"/>
                      <a:pt x="910979" y="657689"/>
                    </a:cubicBezTo>
                    <a:cubicBezTo>
                      <a:pt x="911931" y="651021"/>
                      <a:pt x="915741" y="645306"/>
                      <a:pt x="921456" y="641496"/>
                    </a:cubicBezTo>
                    <a:cubicBezTo>
                      <a:pt x="928124" y="637686"/>
                      <a:pt x="935744" y="635781"/>
                      <a:pt x="943364" y="636734"/>
                    </a:cubicBezTo>
                    <a:cubicBezTo>
                      <a:pt x="950984" y="637686"/>
                      <a:pt x="957651" y="640544"/>
                      <a:pt x="963366" y="645306"/>
                    </a:cubicBezTo>
                    <a:cubicBezTo>
                      <a:pt x="970034" y="650069"/>
                      <a:pt x="974796" y="656736"/>
                      <a:pt x="979559" y="664356"/>
                    </a:cubicBezTo>
                    <a:lnTo>
                      <a:pt x="985274" y="623399"/>
                    </a:lnTo>
                    <a:lnTo>
                      <a:pt x="908121" y="613874"/>
                    </a:lnTo>
                    <a:lnTo>
                      <a:pt x="907169" y="612921"/>
                    </a:lnTo>
                    <a:lnTo>
                      <a:pt x="893834" y="610064"/>
                    </a:lnTo>
                    <a:lnTo>
                      <a:pt x="875736" y="712934"/>
                    </a:lnTo>
                    <a:lnTo>
                      <a:pt x="858591" y="697694"/>
                    </a:lnTo>
                    <a:lnTo>
                      <a:pt x="874784" y="606254"/>
                    </a:lnTo>
                    <a:lnTo>
                      <a:pt x="855734" y="603396"/>
                    </a:lnTo>
                    <a:lnTo>
                      <a:pt x="848114" y="587204"/>
                    </a:lnTo>
                    <a:lnTo>
                      <a:pt x="883356" y="593871"/>
                    </a:lnTo>
                    <a:cubicBezTo>
                      <a:pt x="881451" y="588156"/>
                      <a:pt x="880499" y="583394"/>
                      <a:pt x="879546" y="580536"/>
                    </a:cubicBezTo>
                    <a:cubicBezTo>
                      <a:pt x="878594" y="576726"/>
                      <a:pt x="878594" y="573869"/>
                      <a:pt x="878594" y="571011"/>
                    </a:cubicBezTo>
                    <a:cubicBezTo>
                      <a:pt x="880499" y="561486"/>
                      <a:pt x="885261" y="553866"/>
                      <a:pt x="893834" y="548151"/>
                    </a:cubicBezTo>
                    <a:cubicBezTo>
                      <a:pt x="902406" y="542436"/>
                      <a:pt x="911931" y="540531"/>
                      <a:pt x="922409" y="542436"/>
                    </a:cubicBezTo>
                    <a:cubicBezTo>
                      <a:pt x="930981" y="544341"/>
                      <a:pt x="939554" y="550056"/>
                      <a:pt x="948126" y="560534"/>
                    </a:cubicBezTo>
                    <a:cubicBezTo>
                      <a:pt x="957651" y="571964"/>
                      <a:pt x="967176" y="586251"/>
                      <a:pt x="975749" y="603396"/>
                    </a:cubicBezTo>
                    <a:lnTo>
                      <a:pt x="970034" y="606254"/>
                    </a:lnTo>
                    <a:cubicBezTo>
                      <a:pt x="964319" y="593871"/>
                      <a:pt x="957651" y="582441"/>
                      <a:pt x="949079" y="573869"/>
                    </a:cubicBezTo>
                    <a:cubicBezTo>
                      <a:pt x="941459" y="565296"/>
                      <a:pt x="932886" y="560534"/>
                      <a:pt x="924314" y="559581"/>
                    </a:cubicBezTo>
                    <a:cubicBezTo>
                      <a:pt x="916694" y="558629"/>
                      <a:pt x="909074" y="559581"/>
                      <a:pt x="902406" y="564344"/>
                    </a:cubicBezTo>
                    <a:cubicBezTo>
                      <a:pt x="895739" y="569106"/>
                      <a:pt x="891929" y="574821"/>
                      <a:pt x="890024" y="582441"/>
                    </a:cubicBezTo>
                    <a:cubicBezTo>
                      <a:pt x="889071" y="588156"/>
                      <a:pt x="889071" y="591966"/>
                      <a:pt x="889071" y="594824"/>
                    </a:cubicBezTo>
                    <a:lnTo>
                      <a:pt x="904311" y="597681"/>
                    </a:lnTo>
                    <a:lnTo>
                      <a:pt x="905264" y="598634"/>
                    </a:lnTo>
                    <a:lnTo>
                      <a:pt x="1013849" y="612921"/>
                    </a:lnTo>
                    <a:lnTo>
                      <a:pt x="1013849" y="612921"/>
                    </a:lnTo>
                    <a:lnTo>
                      <a:pt x="1092906" y="618636"/>
                    </a:lnTo>
                    <a:lnTo>
                      <a:pt x="1093859" y="619589"/>
                    </a:lnTo>
                    <a:lnTo>
                      <a:pt x="1204349" y="621494"/>
                    </a:lnTo>
                    <a:lnTo>
                      <a:pt x="1214826" y="635781"/>
                    </a:lnTo>
                    <a:lnTo>
                      <a:pt x="1193871" y="634829"/>
                    </a:lnTo>
                    <a:close/>
                    <a:moveTo>
                      <a:pt x="1911104" y="313836"/>
                    </a:moveTo>
                    <a:cubicBezTo>
                      <a:pt x="1915866" y="312884"/>
                      <a:pt x="1919676" y="312884"/>
                      <a:pt x="1923486" y="312884"/>
                    </a:cubicBezTo>
                    <a:cubicBezTo>
                      <a:pt x="1933011" y="312884"/>
                      <a:pt x="1937774" y="315741"/>
                      <a:pt x="1940631" y="324314"/>
                    </a:cubicBezTo>
                    <a:cubicBezTo>
                      <a:pt x="1945394" y="336696"/>
                      <a:pt x="1934916" y="346221"/>
                      <a:pt x="1916819" y="360509"/>
                    </a:cubicBezTo>
                    <a:cubicBezTo>
                      <a:pt x="1914914" y="361461"/>
                      <a:pt x="1913961" y="362414"/>
                      <a:pt x="1912056" y="364319"/>
                    </a:cubicBezTo>
                    <a:cubicBezTo>
                      <a:pt x="1911104" y="357651"/>
                      <a:pt x="1908246" y="351936"/>
                      <a:pt x="1907294" y="345269"/>
                    </a:cubicBezTo>
                    <a:cubicBezTo>
                      <a:pt x="1904436" y="334791"/>
                      <a:pt x="1900626" y="323361"/>
                      <a:pt x="1900626" y="314789"/>
                    </a:cubicBezTo>
                    <a:cubicBezTo>
                      <a:pt x="1903484" y="314789"/>
                      <a:pt x="1907294" y="313836"/>
                      <a:pt x="1911104" y="313836"/>
                    </a:cubicBezTo>
                    <a:close/>
                    <a:moveTo>
                      <a:pt x="1933964" y="540531"/>
                    </a:moveTo>
                    <a:cubicBezTo>
                      <a:pt x="1934916" y="543389"/>
                      <a:pt x="1935869" y="545294"/>
                      <a:pt x="1934916" y="547199"/>
                    </a:cubicBezTo>
                    <a:cubicBezTo>
                      <a:pt x="1933964" y="550056"/>
                      <a:pt x="1933011" y="551009"/>
                      <a:pt x="1931106" y="551961"/>
                    </a:cubicBezTo>
                    <a:cubicBezTo>
                      <a:pt x="1925391" y="554819"/>
                      <a:pt x="1917771" y="553866"/>
                      <a:pt x="1908246" y="549104"/>
                    </a:cubicBezTo>
                    <a:cubicBezTo>
                      <a:pt x="1898721" y="544341"/>
                      <a:pt x="1892054" y="539579"/>
                      <a:pt x="1889196" y="533864"/>
                    </a:cubicBezTo>
                    <a:cubicBezTo>
                      <a:pt x="1888244" y="532911"/>
                      <a:pt x="1889196" y="531006"/>
                      <a:pt x="1890149" y="530054"/>
                    </a:cubicBezTo>
                    <a:cubicBezTo>
                      <a:pt x="1891101" y="528149"/>
                      <a:pt x="1893006" y="527196"/>
                      <a:pt x="1894911" y="526244"/>
                    </a:cubicBezTo>
                    <a:lnTo>
                      <a:pt x="1904436" y="521481"/>
                    </a:lnTo>
                    <a:lnTo>
                      <a:pt x="1889196" y="488144"/>
                    </a:lnTo>
                    <a:lnTo>
                      <a:pt x="1871099" y="496716"/>
                    </a:lnTo>
                    <a:lnTo>
                      <a:pt x="1871099" y="496716"/>
                    </a:lnTo>
                    <a:lnTo>
                      <a:pt x="1867289" y="498621"/>
                    </a:lnTo>
                    <a:lnTo>
                      <a:pt x="1866336" y="499574"/>
                    </a:lnTo>
                    <a:lnTo>
                      <a:pt x="1866336" y="499574"/>
                    </a:lnTo>
                    <a:lnTo>
                      <a:pt x="1832999" y="511956"/>
                    </a:lnTo>
                    <a:cubicBezTo>
                      <a:pt x="1837761" y="514814"/>
                      <a:pt x="1841571" y="517671"/>
                      <a:pt x="1844429" y="520529"/>
                    </a:cubicBezTo>
                    <a:cubicBezTo>
                      <a:pt x="1847286" y="523386"/>
                      <a:pt x="1850144" y="527196"/>
                      <a:pt x="1851096" y="530054"/>
                    </a:cubicBezTo>
                    <a:cubicBezTo>
                      <a:pt x="1852049" y="532911"/>
                      <a:pt x="1852049" y="535769"/>
                      <a:pt x="1851096" y="539579"/>
                    </a:cubicBezTo>
                    <a:cubicBezTo>
                      <a:pt x="1850144" y="543389"/>
                      <a:pt x="1848239" y="546246"/>
                      <a:pt x="1846334" y="550056"/>
                    </a:cubicBezTo>
                    <a:cubicBezTo>
                      <a:pt x="1855859" y="548151"/>
                      <a:pt x="1865384" y="549104"/>
                      <a:pt x="1873004" y="551961"/>
                    </a:cubicBezTo>
                    <a:cubicBezTo>
                      <a:pt x="1880624" y="554819"/>
                      <a:pt x="1886339" y="560534"/>
                      <a:pt x="1889196" y="567201"/>
                    </a:cubicBezTo>
                    <a:cubicBezTo>
                      <a:pt x="1893006" y="575774"/>
                      <a:pt x="1892054" y="585299"/>
                      <a:pt x="1886339" y="593871"/>
                    </a:cubicBezTo>
                    <a:cubicBezTo>
                      <a:pt x="1880624" y="603396"/>
                      <a:pt x="1872051" y="610064"/>
                      <a:pt x="1861574" y="613874"/>
                    </a:cubicBezTo>
                    <a:cubicBezTo>
                      <a:pt x="1852049" y="617684"/>
                      <a:pt x="1840619" y="615779"/>
                      <a:pt x="1827284" y="609111"/>
                    </a:cubicBezTo>
                    <a:cubicBezTo>
                      <a:pt x="1813949" y="602444"/>
                      <a:pt x="1805376" y="593871"/>
                      <a:pt x="1801566" y="583394"/>
                    </a:cubicBezTo>
                    <a:cubicBezTo>
                      <a:pt x="1799661" y="578631"/>
                      <a:pt x="1800614" y="572916"/>
                      <a:pt x="1803471" y="567201"/>
                    </a:cubicBezTo>
                    <a:cubicBezTo>
                      <a:pt x="1807281" y="561486"/>
                      <a:pt x="1812044" y="556724"/>
                      <a:pt x="1818711" y="551961"/>
                    </a:cubicBezTo>
                    <a:cubicBezTo>
                      <a:pt x="1824426" y="549104"/>
                      <a:pt x="1828236" y="544341"/>
                      <a:pt x="1831094" y="539579"/>
                    </a:cubicBezTo>
                    <a:cubicBezTo>
                      <a:pt x="1833951" y="534816"/>
                      <a:pt x="1834904" y="531006"/>
                      <a:pt x="1832999" y="527196"/>
                    </a:cubicBezTo>
                    <a:cubicBezTo>
                      <a:pt x="1832046" y="524339"/>
                      <a:pt x="1830141" y="521481"/>
                      <a:pt x="1828236" y="519576"/>
                    </a:cubicBezTo>
                    <a:cubicBezTo>
                      <a:pt x="1826331" y="517671"/>
                      <a:pt x="1825379" y="515766"/>
                      <a:pt x="1822521" y="514814"/>
                    </a:cubicBezTo>
                    <a:lnTo>
                      <a:pt x="1772039" y="533864"/>
                    </a:lnTo>
                    <a:lnTo>
                      <a:pt x="1772039" y="533864"/>
                    </a:lnTo>
                    <a:lnTo>
                      <a:pt x="1757751" y="538626"/>
                    </a:lnTo>
                    <a:lnTo>
                      <a:pt x="1791089" y="637686"/>
                    </a:lnTo>
                    <a:lnTo>
                      <a:pt x="1769181" y="632924"/>
                    </a:lnTo>
                    <a:lnTo>
                      <a:pt x="1739654" y="545294"/>
                    </a:lnTo>
                    <a:lnTo>
                      <a:pt x="1726319" y="550056"/>
                    </a:lnTo>
                    <a:lnTo>
                      <a:pt x="1727271" y="551009"/>
                    </a:lnTo>
                    <a:lnTo>
                      <a:pt x="1708221" y="556724"/>
                    </a:lnTo>
                    <a:lnTo>
                      <a:pt x="1737749" y="657689"/>
                    </a:lnTo>
                    <a:lnTo>
                      <a:pt x="1715841" y="651974"/>
                    </a:lnTo>
                    <a:lnTo>
                      <a:pt x="1708221" y="627209"/>
                    </a:lnTo>
                    <a:cubicBezTo>
                      <a:pt x="1707269" y="630066"/>
                      <a:pt x="1705364" y="631971"/>
                      <a:pt x="1702506" y="633876"/>
                    </a:cubicBezTo>
                    <a:cubicBezTo>
                      <a:pt x="1699649" y="635781"/>
                      <a:pt x="1696791" y="637686"/>
                      <a:pt x="1693934" y="638639"/>
                    </a:cubicBezTo>
                    <a:cubicBezTo>
                      <a:pt x="1685361" y="641496"/>
                      <a:pt x="1675836" y="640544"/>
                      <a:pt x="1665359" y="635781"/>
                    </a:cubicBezTo>
                    <a:cubicBezTo>
                      <a:pt x="1654881" y="631971"/>
                      <a:pt x="1648214" y="626256"/>
                      <a:pt x="1646309" y="619589"/>
                    </a:cubicBezTo>
                    <a:lnTo>
                      <a:pt x="1633926" y="578631"/>
                    </a:lnTo>
                    <a:lnTo>
                      <a:pt x="1622496" y="582441"/>
                    </a:lnTo>
                    <a:lnTo>
                      <a:pt x="1621544" y="581489"/>
                    </a:lnTo>
                    <a:lnTo>
                      <a:pt x="1607256" y="585299"/>
                    </a:lnTo>
                    <a:lnTo>
                      <a:pt x="1632021" y="687216"/>
                    </a:lnTo>
                    <a:lnTo>
                      <a:pt x="1611066" y="680549"/>
                    </a:lnTo>
                    <a:lnTo>
                      <a:pt x="1589159" y="590061"/>
                    </a:lnTo>
                    <a:lnTo>
                      <a:pt x="1574871" y="593871"/>
                    </a:lnTo>
                    <a:lnTo>
                      <a:pt x="1575824" y="594824"/>
                    </a:lnTo>
                    <a:lnTo>
                      <a:pt x="1555821" y="598634"/>
                    </a:lnTo>
                    <a:lnTo>
                      <a:pt x="1574871" y="701504"/>
                    </a:lnTo>
                    <a:lnTo>
                      <a:pt x="1553916" y="692931"/>
                    </a:lnTo>
                    <a:lnTo>
                      <a:pt x="1551059" y="676739"/>
                    </a:lnTo>
                    <a:cubicBezTo>
                      <a:pt x="1548201" y="682454"/>
                      <a:pt x="1543439" y="686264"/>
                      <a:pt x="1537724" y="690074"/>
                    </a:cubicBezTo>
                    <a:cubicBezTo>
                      <a:pt x="1531056" y="693884"/>
                      <a:pt x="1524389" y="696741"/>
                      <a:pt x="1516769" y="697694"/>
                    </a:cubicBezTo>
                    <a:cubicBezTo>
                      <a:pt x="1508196" y="699599"/>
                      <a:pt x="1499624" y="697694"/>
                      <a:pt x="1490099" y="692931"/>
                    </a:cubicBezTo>
                    <a:cubicBezTo>
                      <a:pt x="1480574" y="688169"/>
                      <a:pt x="1474859" y="682454"/>
                      <a:pt x="1473906" y="676739"/>
                    </a:cubicBezTo>
                    <a:cubicBezTo>
                      <a:pt x="1473906" y="675786"/>
                      <a:pt x="1473906" y="673881"/>
                      <a:pt x="1474859" y="671976"/>
                    </a:cubicBezTo>
                    <a:cubicBezTo>
                      <a:pt x="1475811" y="670071"/>
                      <a:pt x="1476764" y="668166"/>
                      <a:pt x="1478669" y="666261"/>
                    </a:cubicBezTo>
                    <a:cubicBezTo>
                      <a:pt x="1472954" y="664356"/>
                      <a:pt x="1467239" y="661499"/>
                      <a:pt x="1463429" y="657689"/>
                    </a:cubicBezTo>
                    <a:cubicBezTo>
                      <a:pt x="1459619" y="653879"/>
                      <a:pt x="1456761" y="650069"/>
                      <a:pt x="1455809" y="646259"/>
                    </a:cubicBezTo>
                    <a:cubicBezTo>
                      <a:pt x="1454856" y="641496"/>
                      <a:pt x="1455809" y="636734"/>
                      <a:pt x="1459619" y="633876"/>
                    </a:cubicBezTo>
                    <a:cubicBezTo>
                      <a:pt x="1462476" y="630066"/>
                      <a:pt x="1466286" y="628161"/>
                      <a:pt x="1472001" y="626256"/>
                    </a:cubicBezTo>
                    <a:lnTo>
                      <a:pt x="1495814" y="621494"/>
                    </a:lnTo>
                    <a:lnTo>
                      <a:pt x="1493909" y="610064"/>
                    </a:lnTo>
                    <a:lnTo>
                      <a:pt x="1443426" y="619589"/>
                    </a:lnTo>
                    <a:lnTo>
                      <a:pt x="1443426" y="619589"/>
                    </a:lnTo>
                    <a:lnTo>
                      <a:pt x="1429139" y="621494"/>
                    </a:lnTo>
                    <a:lnTo>
                      <a:pt x="1441521" y="725316"/>
                    </a:lnTo>
                    <a:lnTo>
                      <a:pt x="1421519" y="715791"/>
                    </a:lnTo>
                    <a:lnTo>
                      <a:pt x="1418661" y="691979"/>
                    </a:lnTo>
                    <a:cubicBezTo>
                      <a:pt x="1414851" y="696741"/>
                      <a:pt x="1410089" y="699599"/>
                      <a:pt x="1405326" y="702456"/>
                    </a:cubicBezTo>
                    <a:cubicBezTo>
                      <a:pt x="1400564" y="705314"/>
                      <a:pt x="1395801" y="707219"/>
                      <a:pt x="1391991" y="707219"/>
                    </a:cubicBezTo>
                    <a:cubicBezTo>
                      <a:pt x="1383419" y="708171"/>
                      <a:pt x="1373894" y="705314"/>
                      <a:pt x="1363416" y="697694"/>
                    </a:cubicBezTo>
                    <a:cubicBezTo>
                      <a:pt x="1353891" y="690074"/>
                      <a:pt x="1348176" y="683406"/>
                      <a:pt x="1347224" y="674834"/>
                    </a:cubicBezTo>
                    <a:cubicBezTo>
                      <a:pt x="1346271" y="668166"/>
                      <a:pt x="1348176" y="661499"/>
                      <a:pt x="1353891" y="656736"/>
                    </a:cubicBezTo>
                    <a:cubicBezTo>
                      <a:pt x="1359606" y="651021"/>
                      <a:pt x="1366274" y="648164"/>
                      <a:pt x="1373894" y="647211"/>
                    </a:cubicBezTo>
                    <a:cubicBezTo>
                      <a:pt x="1381514" y="646259"/>
                      <a:pt x="1388181" y="647211"/>
                      <a:pt x="1395801" y="651021"/>
                    </a:cubicBezTo>
                    <a:cubicBezTo>
                      <a:pt x="1403421" y="653879"/>
                      <a:pt x="1410089" y="658641"/>
                      <a:pt x="1415804" y="665309"/>
                    </a:cubicBezTo>
                    <a:lnTo>
                      <a:pt x="1411041" y="624351"/>
                    </a:lnTo>
                    <a:lnTo>
                      <a:pt x="1333889" y="633876"/>
                    </a:lnTo>
                    <a:lnTo>
                      <a:pt x="1332936" y="632924"/>
                    </a:lnTo>
                    <a:lnTo>
                      <a:pt x="1318649" y="633876"/>
                    </a:lnTo>
                    <a:lnTo>
                      <a:pt x="1326269" y="738651"/>
                    </a:lnTo>
                    <a:lnTo>
                      <a:pt x="1306266" y="728174"/>
                    </a:lnTo>
                    <a:lnTo>
                      <a:pt x="1299599" y="635781"/>
                    </a:lnTo>
                    <a:lnTo>
                      <a:pt x="1280549" y="636734"/>
                    </a:lnTo>
                    <a:lnTo>
                      <a:pt x="1269119" y="623399"/>
                    </a:lnTo>
                    <a:lnTo>
                      <a:pt x="1304361" y="620541"/>
                    </a:lnTo>
                    <a:cubicBezTo>
                      <a:pt x="1301504" y="615779"/>
                      <a:pt x="1298646" y="611969"/>
                      <a:pt x="1297694" y="608159"/>
                    </a:cubicBezTo>
                    <a:cubicBezTo>
                      <a:pt x="1295789" y="604349"/>
                      <a:pt x="1294836" y="601491"/>
                      <a:pt x="1294836" y="599586"/>
                    </a:cubicBezTo>
                    <a:cubicBezTo>
                      <a:pt x="1293884" y="590061"/>
                      <a:pt x="1297694" y="581489"/>
                      <a:pt x="1304361" y="573869"/>
                    </a:cubicBezTo>
                    <a:cubicBezTo>
                      <a:pt x="1311029" y="566249"/>
                      <a:pt x="1319601" y="562439"/>
                      <a:pt x="1330079" y="561486"/>
                    </a:cubicBezTo>
                    <a:cubicBezTo>
                      <a:pt x="1338651" y="560534"/>
                      <a:pt x="1348176" y="564344"/>
                      <a:pt x="1359606" y="572916"/>
                    </a:cubicBezTo>
                    <a:cubicBezTo>
                      <a:pt x="1371989" y="581489"/>
                      <a:pt x="1384371" y="592919"/>
                      <a:pt x="1396754" y="608159"/>
                    </a:cubicBezTo>
                    <a:lnTo>
                      <a:pt x="1391991" y="611969"/>
                    </a:lnTo>
                    <a:cubicBezTo>
                      <a:pt x="1383419" y="600539"/>
                      <a:pt x="1373894" y="591966"/>
                      <a:pt x="1364369" y="585299"/>
                    </a:cubicBezTo>
                    <a:cubicBezTo>
                      <a:pt x="1354844" y="579584"/>
                      <a:pt x="1345319" y="576726"/>
                      <a:pt x="1337699" y="576726"/>
                    </a:cubicBezTo>
                    <a:cubicBezTo>
                      <a:pt x="1330079" y="577679"/>
                      <a:pt x="1322459" y="580536"/>
                      <a:pt x="1316744" y="587204"/>
                    </a:cubicBezTo>
                    <a:cubicBezTo>
                      <a:pt x="1311029" y="592919"/>
                      <a:pt x="1309124" y="599586"/>
                      <a:pt x="1309124" y="608159"/>
                    </a:cubicBezTo>
                    <a:cubicBezTo>
                      <a:pt x="1309124" y="613874"/>
                      <a:pt x="1310076" y="617684"/>
                      <a:pt x="1311029" y="619589"/>
                    </a:cubicBezTo>
                    <a:lnTo>
                      <a:pt x="1326269" y="618636"/>
                    </a:lnTo>
                    <a:lnTo>
                      <a:pt x="1327221" y="619589"/>
                    </a:lnTo>
                    <a:lnTo>
                      <a:pt x="1436759" y="607206"/>
                    </a:lnTo>
                    <a:lnTo>
                      <a:pt x="1437711" y="608159"/>
                    </a:lnTo>
                    <a:lnTo>
                      <a:pt x="1558679" y="585299"/>
                    </a:lnTo>
                    <a:lnTo>
                      <a:pt x="1558679" y="585299"/>
                    </a:lnTo>
                    <a:lnTo>
                      <a:pt x="1615829" y="571011"/>
                    </a:lnTo>
                    <a:lnTo>
                      <a:pt x="1616781" y="571964"/>
                    </a:lnTo>
                    <a:lnTo>
                      <a:pt x="1709174" y="545294"/>
                    </a:lnTo>
                    <a:lnTo>
                      <a:pt x="1744416" y="533864"/>
                    </a:lnTo>
                    <a:cubicBezTo>
                      <a:pt x="1737749" y="524339"/>
                      <a:pt x="1731081" y="516719"/>
                      <a:pt x="1722509" y="511956"/>
                    </a:cubicBezTo>
                    <a:cubicBezTo>
                      <a:pt x="1713936" y="507194"/>
                      <a:pt x="1706316" y="506241"/>
                      <a:pt x="1699649" y="509099"/>
                    </a:cubicBezTo>
                    <a:cubicBezTo>
                      <a:pt x="1694886" y="511004"/>
                      <a:pt x="1691076" y="513861"/>
                      <a:pt x="1689171" y="519576"/>
                    </a:cubicBezTo>
                    <a:cubicBezTo>
                      <a:pt x="1687266" y="524339"/>
                      <a:pt x="1687266" y="530054"/>
                      <a:pt x="1689171" y="535769"/>
                    </a:cubicBezTo>
                    <a:cubicBezTo>
                      <a:pt x="1690124" y="537674"/>
                      <a:pt x="1691076" y="540531"/>
                      <a:pt x="1692981" y="542436"/>
                    </a:cubicBezTo>
                    <a:cubicBezTo>
                      <a:pt x="1694886" y="544341"/>
                      <a:pt x="1696791" y="546246"/>
                      <a:pt x="1699649" y="548151"/>
                    </a:cubicBezTo>
                    <a:lnTo>
                      <a:pt x="1692981" y="550056"/>
                    </a:lnTo>
                    <a:cubicBezTo>
                      <a:pt x="1689171" y="548151"/>
                      <a:pt x="1685361" y="544341"/>
                      <a:pt x="1682504" y="540531"/>
                    </a:cubicBezTo>
                    <a:cubicBezTo>
                      <a:pt x="1679646" y="535769"/>
                      <a:pt x="1676789" y="531959"/>
                      <a:pt x="1675836" y="527196"/>
                    </a:cubicBezTo>
                    <a:cubicBezTo>
                      <a:pt x="1672979" y="519576"/>
                      <a:pt x="1673931" y="512909"/>
                      <a:pt x="1676789" y="505289"/>
                    </a:cubicBezTo>
                    <a:cubicBezTo>
                      <a:pt x="1679646" y="498621"/>
                      <a:pt x="1685361" y="493859"/>
                      <a:pt x="1692029" y="491001"/>
                    </a:cubicBezTo>
                    <a:cubicBezTo>
                      <a:pt x="1701554" y="488144"/>
                      <a:pt x="1712031" y="490049"/>
                      <a:pt x="1722509" y="497669"/>
                    </a:cubicBezTo>
                    <a:cubicBezTo>
                      <a:pt x="1733939" y="505289"/>
                      <a:pt x="1743464" y="516719"/>
                      <a:pt x="1752036" y="531006"/>
                    </a:cubicBezTo>
                    <a:lnTo>
                      <a:pt x="1765371" y="526244"/>
                    </a:lnTo>
                    <a:lnTo>
                      <a:pt x="1766324" y="526244"/>
                    </a:lnTo>
                    <a:lnTo>
                      <a:pt x="1859669" y="491001"/>
                    </a:lnTo>
                    <a:lnTo>
                      <a:pt x="1859669" y="491001"/>
                    </a:lnTo>
                    <a:lnTo>
                      <a:pt x="1962539" y="445281"/>
                    </a:lnTo>
                    <a:lnTo>
                      <a:pt x="1977779" y="453854"/>
                    </a:lnTo>
                    <a:lnTo>
                      <a:pt x="1959681" y="462426"/>
                    </a:lnTo>
                    <a:lnTo>
                      <a:pt x="2002544" y="557676"/>
                    </a:lnTo>
                    <a:lnTo>
                      <a:pt x="1980636" y="554819"/>
                    </a:lnTo>
                    <a:lnTo>
                      <a:pt x="1964444" y="518624"/>
                    </a:lnTo>
                    <a:lnTo>
                      <a:pt x="1932059" y="532911"/>
                    </a:lnTo>
                    <a:lnTo>
                      <a:pt x="1933964" y="540531"/>
                    </a:lnTo>
                    <a:close/>
                    <a:moveTo>
                      <a:pt x="2038739" y="575774"/>
                    </a:moveTo>
                    <a:lnTo>
                      <a:pt x="2006354" y="565296"/>
                    </a:lnTo>
                    <a:cubicBezTo>
                      <a:pt x="2004449" y="564344"/>
                      <a:pt x="2001591" y="564344"/>
                      <a:pt x="1999686" y="563391"/>
                    </a:cubicBezTo>
                    <a:cubicBezTo>
                      <a:pt x="1997781" y="563391"/>
                      <a:pt x="1995876" y="563391"/>
                      <a:pt x="1994924" y="563391"/>
                    </a:cubicBezTo>
                    <a:cubicBezTo>
                      <a:pt x="1993971" y="564344"/>
                      <a:pt x="1992066" y="565296"/>
                      <a:pt x="1991114" y="566249"/>
                    </a:cubicBezTo>
                    <a:cubicBezTo>
                      <a:pt x="1990161" y="567201"/>
                      <a:pt x="1988256" y="570059"/>
                      <a:pt x="1986351" y="572916"/>
                    </a:cubicBezTo>
                    <a:lnTo>
                      <a:pt x="1974921" y="566249"/>
                    </a:lnTo>
                    <a:cubicBezTo>
                      <a:pt x="1976826" y="564344"/>
                      <a:pt x="1978731" y="561486"/>
                      <a:pt x="1980636" y="559581"/>
                    </a:cubicBezTo>
                    <a:cubicBezTo>
                      <a:pt x="1982541" y="557676"/>
                      <a:pt x="1984446" y="556724"/>
                      <a:pt x="1985399" y="555771"/>
                    </a:cubicBezTo>
                    <a:cubicBezTo>
                      <a:pt x="1987304" y="554819"/>
                      <a:pt x="1988256" y="554819"/>
                      <a:pt x="1989209" y="554819"/>
                    </a:cubicBezTo>
                    <a:cubicBezTo>
                      <a:pt x="1990161" y="554819"/>
                      <a:pt x="1992066" y="554819"/>
                      <a:pt x="1993971" y="555771"/>
                    </a:cubicBezTo>
                    <a:lnTo>
                      <a:pt x="2041596" y="569106"/>
                    </a:lnTo>
                    <a:lnTo>
                      <a:pt x="2038739" y="575774"/>
                    </a:lnTo>
                    <a:close/>
                    <a:moveTo>
                      <a:pt x="2137799" y="166199"/>
                    </a:moveTo>
                    <a:cubicBezTo>
                      <a:pt x="2145419" y="97619"/>
                      <a:pt x="2173041" y="21419"/>
                      <a:pt x="2254004" y="16656"/>
                    </a:cubicBezTo>
                    <a:cubicBezTo>
                      <a:pt x="2271149" y="16656"/>
                      <a:pt x="2273054" y="24276"/>
                      <a:pt x="2274006" y="26181"/>
                    </a:cubicBezTo>
                    <a:cubicBezTo>
                      <a:pt x="2278769" y="50946"/>
                      <a:pt x="2227334" y="115716"/>
                      <a:pt x="2137799" y="166199"/>
                    </a:cubicBezTo>
                    <a:close/>
                    <a:moveTo>
                      <a:pt x="2346396" y="591014"/>
                    </a:moveTo>
                    <a:cubicBezTo>
                      <a:pt x="2327346" y="553866"/>
                      <a:pt x="2289246" y="499574"/>
                      <a:pt x="2254956" y="497669"/>
                    </a:cubicBezTo>
                    <a:cubicBezTo>
                      <a:pt x="2246384" y="496716"/>
                      <a:pt x="2233049" y="499574"/>
                      <a:pt x="2222571" y="515766"/>
                    </a:cubicBezTo>
                    <a:cubicBezTo>
                      <a:pt x="2218761" y="522434"/>
                      <a:pt x="2214951" y="530054"/>
                      <a:pt x="2211141" y="537674"/>
                    </a:cubicBezTo>
                    <a:cubicBezTo>
                      <a:pt x="2207331" y="493859"/>
                      <a:pt x="2194949" y="451949"/>
                      <a:pt x="2181614" y="412896"/>
                    </a:cubicBezTo>
                    <a:cubicBezTo>
                      <a:pt x="2219714" y="397656"/>
                      <a:pt x="2254004" y="379559"/>
                      <a:pt x="2285436" y="358604"/>
                    </a:cubicBezTo>
                    <a:cubicBezTo>
                      <a:pt x="2293056" y="375749"/>
                      <a:pt x="2300676" y="391941"/>
                      <a:pt x="2309249" y="408134"/>
                    </a:cubicBezTo>
                    <a:cubicBezTo>
                      <a:pt x="2323536" y="435756"/>
                      <a:pt x="2338776" y="465284"/>
                      <a:pt x="2346396" y="496716"/>
                    </a:cubicBezTo>
                    <a:cubicBezTo>
                      <a:pt x="2350206" y="515766"/>
                      <a:pt x="2350206" y="568154"/>
                      <a:pt x="2346396" y="591014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676" name="Google Shape;1676;p15"/>
          <p:cNvCxnSpPr/>
          <p:nvPr/>
        </p:nvCxnSpPr>
        <p:spPr>
          <a:xfrm>
            <a:off x="1419285" y="472722"/>
            <a:ext cx="0" cy="708300"/>
          </a:xfrm>
          <a:prstGeom prst="straightConnector1">
            <a:avLst/>
          </a:prstGeom>
          <a:noFill/>
          <a:ln w="9525" cap="flat" cmpd="sng">
            <a:solidFill>
              <a:srgbClr val="B811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7" name="Google Shape;1677;p15"/>
          <p:cNvSpPr>
            <a:spLocks noGrp="1"/>
          </p:cNvSpPr>
          <p:nvPr>
            <p:ph type="pic" idx="3"/>
          </p:nvPr>
        </p:nvSpPr>
        <p:spPr>
          <a:xfrm>
            <a:off x="655638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8" name="Google Shape;1678;p15"/>
          <p:cNvSpPr>
            <a:spLocks noGrp="1"/>
          </p:cNvSpPr>
          <p:nvPr>
            <p:ph type="pic" idx="4"/>
          </p:nvPr>
        </p:nvSpPr>
        <p:spPr>
          <a:xfrm>
            <a:off x="2946406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9" name="Google Shape;1679;p15"/>
          <p:cNvSpPr>
            <a:spLocks noGrp="1"/>
          </p:cNvSpPr>
          <p:nvPr>
            <p:ph type="pic" idx="5"/>
          </p:nvPr>
        </p:nvSpPr>
        <p:spPr>
          <a:xfrm>
            <a:off x="5237174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0" name="Google Shape;1680;p15"/>
          <p:cNvSpPr>
            <a:spLocks noGrp="1"/>
          </p:cNvSpPr>
          <p:nvPr>
            <p:ph type="pic" idx="6"/>
          </p:nvPr>
        </p:nvSpPr>
        <p:spPr>
          <a:xfrm>
            <a:off x="7527942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1" name="Google Shape;1681;p15"/>
          <p:cNvSpPr>
            <a:spLocks noGrp="1"/>
          </p:cNvSpPr>
          <p:nvPr>
            <p:ph type="pic" idx="7"/>
          </p:nvPr>
        </p:nvSpPr>
        <p:spPr>
          <a:xfrm>
            <a:off x="9818710" y="1792032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2" name="Google Shape;1682;p15"/>
          <p:cNvSpPr>
            <a:spLocks noGrp="1"/>
          </p:cNvSpPr>
          <p:nvPr>
            <p:ph type="pic" idx="8"/>
          </p:nvPr>
        </p:nvSpPr>
        <p:spPr>
          <a:xfrm>
            <a:off x="655638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3" name="Google Shape;1683;p15"/>
          <p:cNvSpPr>
            <a:spLocks noGrp="1"/>
          </p:cNvSpPr>
          <p:nvPr>
            <p:ph type="pic" idx="9"/>
          </p:nvPr>
        </p:nvSpPr>
        <p:spPr>
          <a:xfrm>
            <a:off x="2946406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4" name="Google Shape;1684;p15"/>
          <p:cNvSpPr>
            <a:spLocks noGrp="1"/>
          </p:cNvSpPr>
          <p:nvPr>
            <p:ph type="pic" idx="13"/>
          </p:nvPr>
        </p:nvSpPr>
        <p:spPr>
          <a:xfrm>
            <a:off x="5237174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5" name="Google Shape;1685;p15"/>
          <p:cNvSpPr>
            <a:spLocks noGrp="1"/>
          </p:cNvSpPr>
          <p:nvPr>
            <p:ph type="pic" idx="14"/>
          </p:nvPr>
        </p:nvSpPr>
        <p:spPr>
          <a:xfrm>
            <a:off x="7527942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6" name="Google Shape;1686;p15"/>
          <p:cNvSpPr>
            <a:spLocks noGrp="1"/>
          </p:cNvSpPr>
          <p:nvPr>
            <p:ph type="pic" idx="15"/>
          </p:nvPr>
        </p:nvSpPr>
        <p:spPr>
          <a:xfrm>
            <a:off x="9818710" y="4000501"/>
            <a:ext cx="2074800" cy="1379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 1 1">
  <p:cSld name="4_Custom Layout 1"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7" name="Google Shape;1717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6284784"/>
            <a:ext cx="12218981" cy="57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8" name="Google Shape;171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389" y="6389103"/>
            <a:ext cx="1602539" cy="360290"/>
          </a:xfrm>
          <a:prstGeom prst="rect">
            <a:avLst/>
          </a:prstGeom>
          <a:noFill/>
          <a:ln>
            <a:noFill/>
          </a:ln>
        </p:spPr>
      </p:pic>
      <p:sp>
        <p:nvSpPr>
          <p:cNvPr id="1719" name="Google Shape;1719;p21"/>
          <p:cNvSpPr txBox="1">
            <a:spLocks noGrp="1"/>
          </p:cNvSpPr>
          <p:nvPr>
            <p:ph type="sldNum" idx="12"/>
          </p:nvPr>
        </p:nvSpPr>
        <p:spPr>
          <a:xfrm>
            <a:off x="190501" y="638106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 rtl="0">
              <a:spcBef>
                <a:spcPts val="0"/>
              </a:spcBef>
              <a:buClr>
                <a:schemeClr val="accent4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0" name="Google Shape;1720;p21"/>
          <p:cNvSpPr txBox="1">
            <a:spLocks noGrp="1"/>
          </p:cNvSpPr>
          <p:nvPr>
            <p:ph type="title"/>
          </p:nvPr>
        </p:nvSpPr>
        <p:spPr>
          <a:xfrm>
            <a:off x="1248637" y="757654"/>
            <a:ext cx="10515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4000"/>
              <a:buFont typeface="Georgia"/>
              <a:buNone/>
              <a:defRPr sz="4000" b="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21" name="Google Shape;1721;p21"/>
          <p:cNvCxnSpPr/>
          <p:nvPr/>
        </p:nvCxnSpPr>
        <p:spPr>
          <a:xfrm>
            <a:off x="495301" y="1600096"/>
            <a:ext cx="11049000" cy="0"/>
          </a:xfrm>
          <a:prstGeom prst="straightConnector1">
            <a:avLst/>
          </a:prstGeom>
          <a:noFill/>
          <a:ln w="9525" cap="flat" cmpd="sng">
            <a:solidFill>
              <a:srgbClr val="A4123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22" name="Google Shape;1722;p21"/>
          <p:cNvPicPr preferRelativeResize="0"/>
          <p:nvPr/>
        </p:nvPicPr>
        <p:blipFill rotWithShape="1">
          <a:blip r:embed="rId4">
            <a:alphaModFix/>
          </a:blip>
          <a:srcRect r="81454" b="8525"/>
          <a:stretch/>
        </p:blipFill>
        <p:spPr>
          <a:xfrm>
            <a:off x="495301" y="757657"/>
            <a:ext cx="583356" cy="712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3" name="Google Shape;1723;p21"/>
          <p:cNvCxnSpPr/>
          <p:nvPr/>
        </p:nvCxnSpPr>
        <p:spPr>
          <a:xfrm>
            <a:off x="1202479" y="757655"/>
            <a:ext cx="0" cy="70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61" r:id="rId3"/>
    <p:sldLayoutId id="2147483667" r:id="rId4"/>
    <p:sldLayoutId id="2147483697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4"/>
          <p:cNvSpPr/>
          <p:nvPr/>
        </p:nvSpPr>
        <p:spPr>
          <a:xfrm>
            <a:off x="0" y="0"/>
            <a:ext cx="12192000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24"/>
          <p:cNvSpPr/>
          <p:nvPr/>
        </p:nvSpPr>
        <p:spPr>
          <a:xfrm rot="10800000">
            <a:off x="3848099" y="114300"/>
            <a:ext cx="4495800" cy="12319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1" name="Google Shape;1751;p24"/>
          <p:cNvGrpSpPr/>
          <p:nvPr/>
        </p:nvGrpSpPr>
        <p:grpSpPr>
          <a:xfrm>
            <a:off x="4495952" y="383919"/>
            <a:ext cx="3260150" cy="777635"/>
            <a:chOff x="2663054" y="2119669"/>
            <a:chExt cx="8266072" cy="2045371"/>
          </a:xfrm>
        </p:grpSpPr>
        <p:grpSp>
          <p:nvGrpSpPr>
            <p:cNvPr id="1752" name="Google Shape;1752;p24"/>
            <p:cNvGrpSpPr/>
            <p:nvPr/>
          </p:nvGrpSpPr>
          <p:grpSpPr>
            <a:xfrm>
              <a:off x="2663054" y="2119669"/>
              <a:ext cx="8266072" cy="1856455"/>
              <a:chOff x="2663054" y="2119669"/>
              <a:chExt cx="8266072" cy="1856455"/>
            </a:xfrm>
          </p:grpSpPr>
          <p:grpSp>
            <p:nvGrpSpPr>
              <p:cNvPr id="1753" name="Google Shape;1753;p24"/>
              <p:cNvGrpSpPr/>
              <p:nvPr/>
            </p:nvGrpSpPr>
            <p:grpSpPr>
              <a:xfrm>
                <a:off x="4240364" y="3479867"/>
                <a:ext cx="6688762" cy="428022"/>
                <a:chOff x="4240364" y="3479867"/>
                <a:chExt cx="6688762" cy="428022"/>
              </a:xfrm>
            </p:grpSpPr>
            <p:sp>
              <p:nvSpPr>
                <p:cNvPr id="1754" name="Google Shape;1754;p24"/>
                <p:cNvSpPr/>
                <p:nvPr/>
              </p:nvSpPr>
              <p:spPr>
                <a:xfrm>
                  <a:off x="4240364" y="3501296"/>
                  <a:ext cx="377832" cy="4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029" extrusionOk="0">
                      <a:moveTo>
                        <a:pt x="206398" y="288732"/>
                      </a:moveTo>
                      <a:lnTo>
                        <a:pt x="315236" y="49062"/>
                      </a:lnTo>
                      <a:cubicBezTo>
                        <a:pt x="326515" y="24813"/>
                        <a:pt x="337230" y="0"/>
                        <a:pt x="377832" y="0"/>
                      </a:cubicBezTo>
                      <a:cubicBezTo>
                        <a:pt x="377832" y="0"/>
                        <a:pt x="362606" y="24813"/>
                        <a:pt x="351328" y="49062"/>
                      </a:cubicBezTo>
                      <a:lnTo>
                        <a:pt x="188916" y="406029"/>
                      </a:lnTo>
                      <a:lnTo>
                        <a:pt x="26505" y="49062"/>
                      </a:lnTo>
                      <a:cubicBezTo>
                        <a:pt x="15226" y="24249"/>
                        <a:pt x="0" y="0"/>
                        <a:pt x="0" y="0"/>
                      </a:cubicBezTo>
                      <a:cubicBezTo>
                        <a:pt x="74439" y="0"/>
                        <a:pt x="86281" y="25377"/>
                        <a:pt x="97560" y="49062"/>
                      </a:cubicBezTo>
                      <a:lnTo>
                        <a:pt x="206398" y="2887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24"/>
                <p:cNvSpPr/>
                <p:nvPr/>
              </p:nvSpPr>
              <p:spPr>
                <a:xfrm>
                  <a:off x="4676845" y="3501296"/>
                  <a:ext cx="69363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63" h="379524" extrusionOk="0">
                      <a:moveTo>
                        <a:pt x="64288" y="379524"/>
                      </a:moveTo>
                      <a:lnTo>
                        <a:pt x="0" y="379524"/>
                      </a:lnTo>
                      <a:lnTo>
                        <a:pt x="0" y="58649"/>
                      </a:lnTo>
                      <a:cubicBezTo>
                        <a:pt x="0" y="32144"/>
                        <a:pt x="0" y="0"/>
                        <a:pt x="69363" y="0"/>
                      </a:cubicBezTo>
                      <a:cubicBezTo>
                        <a:pt x="69363" y="0"/>
                        <a:pt x="64288" y="32144"/>
                        <a:pt x="64288" y="58649"/>
                      </a:cubicBezTo>
                      <a:lnTo>
                        <a:pt x="64288" y="379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24"/>
                <p:cNvSpPr/>
                <p:nvPr/>
              </p:nvSpPr>
              <p:spPr>
                <a:xfrm>
                  <a:off x="4824031" y="3504679"/>
                  <a:ext cx="268994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94" h="379524" extrusionOk="0">
                      <a:moveTo>
                        <a:pt x="130831" y="28196"/>
                      </a:moveTo>
                      <a:cubicBezTo>
                        <a:pt x="79514" y="28196"/>
                        <a:pt x="54701" y="55265"/>
                        <a:pt x="54701" y="85153"/>
                      </a:cubicBezTo>
                      <a:cubicBezTo>
                        <a:pt x="54701" y="100380"/>
                        <a:pt x="62032" y="113914"/>
                        <a:pt x="76694" y="121245"/>
                      </a:cubicBezTo>
                      <a:lnTo>
                        <a:pt x="210345" y="186661"/>
                      </a:lnTo>
                      <a:cubicBezTo>
                        <a:pt x="250384" y="206398"/>
                        <a:pt x="268994" y="239106"/>
                        <a:pt x="268994" y="271814"/>
                      </a:cubicBezTo>
                      <a:cubicBezTo>
                        <a:pt x="268994" y="325387"/>
                        <a:pt x="219368" y="379524"/>
                        <a:pt x="129704" y="379524"/>
                      </a:cubicBezTo>
                      <a:cubicBezTo>
                        <a:pt x="86845" y="379524"/>
                        <a:pt x="49626" y="377269"/>
                        <a:pt x="0" y="376705"/>
                      </a:cubicBezTo>
                      <a:lnTo>
                        <a:pt x="28196" y="336666"/>
                      </a:lnTo>
                      <a:cubicBezTo>
                        <a:pt x="60340" y="343997"/>
                        <a:pt x="98688" y="349072"/>
                        <a:pt x="129140" y="349072"/>
                      </a:cubicBezTo>
                      <a:cubicBezTo>
                        <a:pt x="188352" y="349072"/>
                        <a:pt x="216549" y="319184"/>
                        <a:pt x="216549" y="291551"/>
                      </a:cubicBezTo>
                      <a:cubicBezTo>
                        <a:pt x="216549" y="275762"/>
                        <a:pt x="208090" y="261099"/>
                        <a:pt x="190608" y="253204"/>
                      </a:cubicBezTo>
                      <a:lnTo>
                        <a:pt x="59776" y="188352"/>
                      </a:lnTo>
                      <a:cubicBezTo>
                        <a:pt x="23685" y="170871"/>
                        <a:pt x="5075" y="136471"/>
                        <a:pt x="5075" y="101507"/>
                      </a:cubicBezTo>
                      <a:cubicBezTo>
                        <a:pt x="5075" y="50754"/>
                        <a:pt x="45114" y="0"/>
                        <a:pt x="130267" y="0"/>
                      </a:cubicBezTo>
                      <a:cubicBezTo>
                        <a:pt x="168051" y="0"/>
                        <a:pt x="206962" y="2256"/>
                        <a:pt x="250384" y="2820"/>
                      </a:cubicBezTo>
                      <a:cubicBezTo>
                        <a:pt x="250384" y="6767"/>
                        <a:pt x="249821" y="38911"/>
                        <a:pt x="211473" y="38911"/>
                      </a:cubicBezTo>
                      <a:cubicBezTo>
                        <a:pt x="179893" y="32708"/>
                        <a:pt x="154517" y="28196"/>
                        <a:pt x="130831" y="2819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24"/>
                <p:cNvSpPr/>
                <p:nvPr/>
              </p:nvSpPr>
              <p:spPr>
                <a:xfrm>
                  <a:off x="5155057" y="3501296"/>
                  <a:ext cx="312416" cy="38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6" h="384599" extrusionOk="0">
                      <a:moveTo>
                        <a:pt x="69363" y="176510"/>
                      </a:moveTo>
                      <a:lnTo>
                        <a:pt x="243053" y="176510"/>
                      </a:lnTo>
                      <a:lnTo>
                        <a:pt x="243053" y="58649"/>
                      </a:lnTo>
                      <a:cubicBezTo>
                        <a:pt x="243053" y="32144"/>
                        <a:pt x="243053" y="0"/>
                        <a:pt x="312417" y="0"/>
                      </a:cubicBezTo>
                      <a:cubicBezTo>
                        <a:pt x="312417" y="0"/>
                        <a:pt x="307342" y="32144"/>
                        <a:pt x="307342" y="58649"/>
                      </a:cubicBezTo>
                      <a:lnTo>
                        <a:pt x="307342" y="326515"/>
                      </a:lnTo>
                      <a:cubicBezTo>
                        <a:pt x="307342" y="353020"/>
                        <a:pt x="312417" y="384600"/>
                        <a:pt x="312417" y="384600"/>
                      </a:cubicBezTo>
                      <a:cubicBezTo>
                        <a:pt x="243053" y="384600"/>
                        <a:pt x="243053" y="352456"/>
                        <a:pt x="243053" y="325951"/>
                      </a:cubicBezTo>
                      <a:lnTo>
                        <a:pt x="243053" y="208090"/>
                      </a:lnTo>
                      <a:lnTo>
                        <a:pt x="69363" y="208090"/>
                      </a:lnTo>
                      <a:lnTo>
                        <a:pt x="69363" y="325951"/>
                      </a:lnTo>
                      <a:cubicBezTo>
                        <a:pt x="69363" y="352456"/>
                        <a:pt x="69363" y="384600"/>
                        <a:pt x="0" y="384600"/>
                      </a:cubicBezTo>
                      <a:cubicBezTo>
                        <a:pt x="0" y="384600"/>
                        <a:pt x="5075" y="353020"/>
                        <a:pt x="5075" y="326515"/>
                      </a:cubicBezTo>
                      <a:lnTo>
                        <a:pt x="5075" y="58649"/>
                      </a:lnTo>
                      <a:cubicBezTo>
                        <a:pt x="5075" y="32144"/>
                        <a:pt x="0" y="0"/>
                        <a:pt x="0" y="0"/>
                      </a:cubicBezTo>
                      <a:cubicBezTo>
                        <a:pt x="69363" y="0"/>
                        <a:pt x="69363" y="32144"/>
                        <a:pt x="69363" y="58649"/>
                      </a:cubicBezTo>
                      <a:lnTo>
                        <a:pt x="69363" y="1765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8" name="Google Shape;1758;p24"/>
                <p:cNvSpPr/>
                <p:nvPr/>
              </p:nvSpPr>
              <p:spPr>
                <a:xfrm>
                  <a:off x="5505257" y="3479867"/>
                  <a:ext cx="582538" cy="4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38" h="428022" extrusionOk="0">
                      <a:moveTo>
                        <a:pt x="302830" y="0"/>
                      </a:moveTo>
                      <a:lnTo>
                        <a:pt x="446068" y="299446"/>
                      </a:lnTo>
                      <a:lnTo>
                        <a:pt x="525582" y="72747"/>
                      </a:lnTo>
                      <a:cubicBezTo>
                        <a:pt x="534041" y="47370"/>
                        <a:pt x="544755" y="21429"/>
                        <a:pt x="582539" y="21429"/>
                      </a:cubicBezTo>
                      <a:cubicBezTo>
                        <a:pt x="582539" y="21429"/>
                        <a:pt x="569568" y="47370"/>
                        <a:pt x="560546" y="72747"/>
                      </a:cubicBezTo>
                      <a:lnTo>
                        <a:pt x="436481" y="428022"/>
                      </a:lnTo>
                      <a:lnTo>
                        <a:pt x="287604" y="112786"/>
                      </a:lnTo>
                      <a:lnTo>
                        <a:pt x="146058" y="428022"/>
                      </a:lnTo>
                      <a:lnTo>
                        <a:pt x="21993" y="72747"/>
                      </a:lnTo>
                      <a:cubicBezTo>
                        <a:pt x="12970" y="46806"/>
                        <a:pt x="0" y="21429"/>
                        <a:pt x="0" y="21429"/>
                      </a:cubicBezTo>
                      <a:cubicBezTo>
                        <a:pt x="71055" y="21429"/>
                        <a:pt x="79514" y="47370"/>
                        <a:pt x="88537" y="72747"/>
                      </a:cubicBezTo>
                      <a:lnTo>
                        <a:pt x="168051" y="300010"/>
                      </a:lnTo>
                      <a:lnTo>
                        <a:pt x="3028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9" name="Google Shape;1759;p24"/>
                <p:cNvSpPr/>
                <p:nvPr/>
              </p:nvSpPr>
              <p:spPr>
                <a:xfrm>
                  <a:off x="6060163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9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226" y="381780"/>
                        <a:pt x="26504" y="357531"/>
                      </a:cubicBezTo>
                      <a:lnTo>
                        <a:pt x="188916" y="0"/>
                      </a:lnTo>
                      <a:lnTo>
                        <a:pt x="351328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4" y="406593"/>
                        <a:pt x="291551" y="381216"/>
                        <a:pt x="280272" y="357531"/>
                      </a:cubicBezTo>
                      <a:lnTo>
                        <a:pt x="237414" y="262227"/>
                      </a:lnTo>
                      <a:close/>
                      <a:moveTo>
                        <a:pt x="120117" y="230083"/>
                      </a:moveTo>
                      <a:lnTo>
                        <a:pt x="222752" y="230083"/>
                      </a:lnTo>
                      <a:lnTo>
                        <a:pt x="171434" y="117861"/>
                      </a:lnTo>
                      <a:lnTo>
                        <a:pt x="120117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0" name="Google Shape;1760;p24"/>
                <p:cNvSpPr/>
                <p:nvPr/>
              </p:nvSpPr>
              <p:spPr>
                <a:xfrm>
                  <a:off x="6626348" y="3501296"/>
                  <a:ext cx="377832" cy="4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029" extrusionOk="0">
                      <a:moveTo>
                        <a:pt x="206398" y="288732"/>
                      </a:moveTo>
                      <a:lnTo>
                        <a:pt x="315237" y="49062"/>
                      </a:lnTo>
                      <a:cubicBezTo>
                        <a:pt x="326515" y="24813"/>
                        <a:pt x="337230" y="0"/>
                        <a:pt x="377832" y="0"/>
                      </a:cubicBezTo>
                      <a:cubicBezTo>
                        <a:pt x="377832" y="0"/>
                        <a:pt x="362043" y="24813"/>
                        <a:pt x="351328" y="49062"/>
                      </a:cubicBezTo>
                      <a:lnTo>
                        <a:pt x="188916" y="406029"/>
                      </a:lnTo>
                      <a:lnTo>
                        <a:pt x="26505" y="49062"/>
                      </a:lnTo>
                      <a:cubicBezTo>
                        <a:pt x="15226" y="24249"/>
                        <a:pt x="0" y="0"/>
                        <a:pt x="0" y="0"/>
                      </a:cubicBezTo>
                      <a:cubicBezTo>
                        <a:pt x="74439" y="0"/>
                        <a:pt x="86281" y="25377"/>
                        <a:pt x="97560" y="49062"/>
                      </a:cubicBezTo>
                      <a:lnTo>
                        <a:pt x="206398" y="2887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24"/>
                <p:cNvSpPr/>
                <p:nvPr/>
              </p:nvSpPr>
              <p:spPr>
                <a:xfrm>
                  <a:off x="7063393" y="3501296"/>
                  <a:ext cx="69363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63" h="379524" extrusionOk="0">
                      <a:moveTo>
                        <a:pt x="64288" y="379524"/>
                      </a:moveTo>
                      <a:lnTo>
                        <a:pt x="0" y="379524"/>
                      </a:lnTo>
                      <a:lnTo>
                        <a:pt x="0" y="58649"/>
                      </a:lnTo>
                      <a:cubicBezTo>
                        <a:pt x="0" y="32144"/>
                        <a:pt x="0" y="0"/>
                        <a:pt x="69363" y="0"/>
                      </a:cubicBezTo>
                      <a:cubicBezTo>
                        <a:pt x="69363" y="0"/>
                        <a:pt x="64288" y="32144"/>
                        <a:pt x="64288" y="58649"/>
                      </a:cubicBezTo>
                      <a:lnTo>
                        <a:pt x="64288" y="379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2" name="Google Shape;1762;p24"/>
                <p:cNvSpPr/>
                <p:nvPr/>
              </p:nvSpPr>
              <p:spPr>
                <a:xfrm>
                  <a:off x="7224113" y="3504116"/>
                  <a:ext cx="317492" cy="38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92" h="380088" extrusionOk="0">
                      <a:moveTo>
                        <a:pt x="132523" y="0"/>
                      </a:moveTo>
                      <a:cubicBezTo>
                        <a:pt x="243054" y="0"/>
                        <a:pt x="317492" y="83461"/>
                        <a:pt x="317492" y="190044"/>
                      </a:cubicBezTo>
                      <a:cubicBezTo>
                        <a:pt x="317492" y="296627"/>
                        <a:pt x="243054" y="380088"/>
                        <a:pt x="132523" y="380088"/>
                      </a:cubicBezTo>
                      <a:cubicBezTo>
                        <a:pt x="82334" y="380088"/>
                        <a:pt x="41167" y="377269"/>
                        <a:pt x="0" y="377269"/>
                      </a:cubicBezTo>
                      <a:cubicBezTo>
                        <a:pt x="0" y="377269"/>
                        <a:pt x="5075" y="348508"/>
                        <a:pt x="5075" y="323695"/>
                      </a:cubicBezTo>
                      <a:lnTo>
                        <a:pt x="5075" y="56393"/>
                      </a:lnTo>
                      <a:cubicBezTo>
                        <a:pt x="5075" y="29888"/>
                        <a:pt x="0" y="2820"/>
                        <a:pt x="0" y="2820"/>
                      </a:cubicBezTo>
                      <a:cubicBezTo>
                        <a:pt x="43986" y="2256"/>
                        <a:pt x="87973" y="0"/>
                        <a:pt x="132523" y="0"/>
                      </a:cubicBezTo>
                      <a:close/>
                      <a:moveTo>
                        <a:pt x="69363" y="30452"/>
                      </a:moveTo>
                      <a:lnTo>
                        <a:pt x="69363" y="349072"/>
                      </a:lnTo>
                      <a:cubicBezTo>
                        <a:pt x="92485" y="349636"/>
                        <a:pt x="112786" y="350764"/>
                        <a:pt x="133087" y="350764"/>
                      </a:cubicBezTo>
                      <a:cubicBezTo>
                        <a:pt x="215421" y="350764"/>
                        <a:pt x="250948" y="281401"/>
                        <a:pt x="250948" y="190044"/>
                      </a:cubicBezTo>
                      <a:cubicBezTo>
                        <a:pt x="250948" y="99815"/>
                        <a:pt x="209218" y="29324"/>
                        <a:pt x="133087" y="29324"/>
                      </a:cubicBezTo>
                      <a:cubicBezTo>
                        <a:pt x="109966" y="28760"/>
                        <a:pt x="89665" y="30452"/>
                        <a:pt x="69363" y="304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3" name="Google Shape;1763;p24"/>
                <p:cNvSpPr/>
                <p:nvPr/>
              </p:nvSpPr>
              <p:spPr>
                <a:xfrm>
                  <a:off x="7534838" y="3500732"/>
                  <a:ext cx="370501" cy="38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501" h="380088" extrusionOk="0">
                      <a:moveTo>
                        <a:pt x="236850" y="167487"/>
                      </a:moveTo>
                      <a:cubicBezTo>
                        <a:pt x="226135" y="182149"/>
                        <a:pt x="222188" y="210346"/>
                        <a:pt x="222188" y="227827"/>
                      </a:cubicBezTo>
                      <a:lnTo>
                        <a:pt x="222188" y="380088"/>
                      </a:lnTo>
                      <a:lnTo>
                        <a:pt x="157900" y="380088"/>
                      </a:lnTo>
                      <a:lnTo>
                        <a:pt x="157900" y="227827"/>
                      </a:lnTo>
                      <a:cubicBezTo>
                        <a:pt x="157900" y="210346"/>
                        <a:pt x="153953" y="190608"/>
                        <a:pt x="143238" y="175946"/>
                      </a:cubicBezTo>
                      <a:lnTo>
                        <a:pt x="55829" y="60340"/>
                      </a:lnTo>
                      <a:cubicBezTo>
                        <a:pt x="40039" y="39475"/>
                        <a:pt x="0" y="564"/>
                        <a:pt x="0" y="564"/>
                      </a:cubicBezTo>
                      <a:cubicBezTo>
                        <a:pt x="87973" y="564"/>
                        <a:pt x="106019" y="24249"/>
                        <a:pt x="123500" y="47370"/>
                      </a:cubicBezTo>
                      <a:lnTo>
                        <a:pt x="203578" y="153389"/>
                      </a:lnTo>
                      <a:lnTo>
                        <a:pt x="284220" y="45114"/>
                      </a:lnTo>
                      <a:cubicBezTo>
                        <a:pt x="300574" y="22557"/>
                        <a:pt x="318056" y="0"/>
                        <a:pt x="370501" y="0"/>
                      </a:cubicBezTo>
                      <a:cubicBezTo>
                        <a:pt x="370501" y="0"/>
                        <a:pt x="338357" y="30452"/>
                        <a:pt x="323131" y="51318"/>
                      </a:cubicBezTo>
                      <a:lnTo>
                        <a:pt x="236850" y="1674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24"/>
                <p:cNvSpPr/>
                <p:nvPr/>
              </p:nvSpPr>
              <p:spPr>
                <a:xfrm>
                  <a:off x="7879398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9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790" y="381780"/>
                        <a:pt x="26505" y="357531"/>
                      </a:cubicBezTo>
                      <a:lnTo>
                        <a:pt x="188916" y="0"/>
                      </a:lnTo>
                      <a:lnTo>
                        <a:pt x="351328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4" y="406593"/>
                        <a:pt x="291551" y="381216"/>
                        <a:pt x="280273" y="357531"/>
                      </a:cubicBezTo>
                      <a:lnTo>
                        <a:pt x="237414" y="262227"/>
                      </a:lnTo>
                      <a:close/>
                      <a:moveTo>
                        <a:pt x="120117" y="230083"/>
                      </a:moveTo>
                      <a:lnTo>
                        <a:pt x="222752" y="230083"/>
                      </a:lnTo>
                      <a:lnTo>
                        <a:pt x="171435" y="117861"/>
                      </a:lnTo>
                      <a:lnTo>
                        <a:pt x="120117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24"/>
                <p:cNvSpPr/>
                <p:nvPr/>
              </p:nvSpPr>
              <p:spPr>
                <a:xfrm>
                  <a:off x="8295578" y="3505807"/>
                  <a:ext cx="265046" cy="380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46" h="380652" extrusionOk="0">
                      <a:moveTo>
                        <a:pt x="265047" y="102071"/>
                      </a:moveTo>
                      <a:cubicBezTo>
                        <a:pt x="265047" y="165795"/>
                        <a:pt x="207525" y="208090"/>
                        <a:pt x="138726" y="208090"/>
                      </a:cubicBezTo>
                      <a:cubicBezTo>
                        <a:pt x="115605" y="208090"/>
                        <a:pt x="91920" y="206398"/>
                        <a:pt x="69363" y="206398"/>
                      </a:cubicBezTo>
                      <a:lnTo>
                        <a:pt x="69363" y="322004"/>
                      </a:lnTo>
                      <a:cubicBezTo>
                        <a:pt x="69363" y="348508"/>
                        <a:pt x="69363" y="380652"/>
                        <a:pt x="0" y="380652"/>
                      </a:cubicBezTo>
                      <a:cubicBezTo>
                        <a:pt x="0" y="380652"/>
                        <a:pt x="5075" y="348508"/>
                        <a:pt x="5075" y="322004"/>
                      </a:cubicBezTo>
                      <a:lnTo>
                        <a:pt x="5075" y="54701"/>
                      </a:lnTo>
                      <a:cubicBezTo>
                        <a:pt x="5075" y="28196"/>
                        <a:pt x="0" y="1128"/>
                        <a:pt x="0" y="1128"/>
                      </a:cubicBezTo>
                      <a:lnTo>
                        <a:pt x="77258" y="1128"/>
                      </a:lnTo>
                      <a:cubicBezTo>
                        <a:pt x="89100" y="1128"/>
                        <a:pt x="98123" y="1128"/>
                        <a:pt x="107710" y="564"/>
                      </a:cubicBezTo>
                      <a:cubicBezTo>
                        <a:pt x="117297" y="564"/>
                        <a:pt x="127448" y="0"/>
                        <a:pt x="138726" y="0"/>
                      </a:cubicBezTo>
                      <a:cubicBezTo>
                        <a:pt x="207525" y="0"/>
                        <a:pt x="265047" y="37783"/>
                        <a:pt x="265047" y="102071"/>
                      </a:cubicBezTo>
                      <a:close/>
                      <a:moveTo>
                        <a:pt x="69363" y="27632"/>
                      </a:moveTo>
                      <a:lnTo>
                        <a:pt x="69363" y="181021"/>
                      </a:lnTo>
                      <a:cubicBezTo>
                        <a:pt x="90229" y="182149"/>
                        <a:pt x="113350" y="182713"/>
                        <a:pt x="128012" y="182713"/>
                      </a:cubicBezTo>
                      <a:cubicBezTo>
                        <a:pt x="166923" y="182713"/>
                        <a:pt x="199630" y="153953"/>
                        <a:pt x="199630" y="102071"/>
                      </a:cubicBezTo>
                      <a:cubicBezTo>
                        <a:pt x="199630" y="51882"/>
                        <a:pt x="166923" y="26505"/>
                        <a:pt x="128012" y="26505"/>
                      </a:cubicBezTo>
                      <a:cubicBezTo>
                        <a:pt x="108838" y="26505"/>
                        <a:pt x="89664" y="27632"/>
                        <a:pt x="69363" y="276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6" name="Google Shape;1766;p24"/>
                <p:cNvSpPr/>
                <p:nvPr/>
              </p:nvSpPr>
              <p:spPr>
                <a:xfrm>
                  <a:off x="8616453" y="3506935"/>
                  <a:ext cx="251512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12" h="374448" extrusionOk="0">
                      <a:moveTo>
                        <a:pt x="69927" y="342305"/>
                      </a:moveTo>
                      <a:lnTo>
                        <a:pt x="214293" y="342305"/>
                      </a:lnTo>
                      <a:cubicBezTo>
                        <a:pt x="251513" y="342305"/>
                        <a:pt x="251513" y="374449"/>
                        <a:pt x="251513" y="374449"/>
                      </a:cubicBezTo>
                      <a:lnTo>
                        <a:pt x="0" y="374449"/>
                      </a:lnTo>
                      <a:cubicBezTo>
                        <a:pt x="0" y="374449"/>
                        <a:pt x="5075" y="348508"/>
                        <a:pt x="5075" y="321440"/>
                      </a:cubicBezTo>
                      <a:lnTo>
                        <a:pt x="5075" y="53573"/>
                      </a:lnTo>
                      <a:cubicBezTo>
                        <a:pt x="5075" y="27069"/>
                        <a:pt x="0" y="0"/>
                        <a:pt x="0" y="0"/>
                      </a:cubicBezTo>
                      <a:lnTo>
                        <a:pt x="251513" y="0"/>
                      </a:lnTo>
                      <a:cubicBezTo>
                        <a:pt x="251513" y="0"/>
                        <a:pt x="251513" y="32144"/>
                        <a:pt x="214293" y="32144"/>
                      </a:cubicBezTo>
                      <a:lnTo>
                        <a:pt x="69927" y="32144"/>
                      </a:lnTo>
                      <a:lnTo>
                        <a:pt x="69927" y="171434"/>
                      </a:lnTo>
                      <a:lnTo>
                        <a:pt x="203579" y="171434"/>
                      </a:lnTo>
                      <a:lnTo>
                        <a:pt x="203579" y="203578"/>
                      </a:lnTo>
                      <a:lnTo>
                        <a:pt x="69927" y="203578"/>
                      </a:lnTo>
                      <a:lnTo>
                        <a:pt x="69927" y="34230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24"/>
                <p:cNvSpPr/>
                <p:nvPr/>
              </p:nvSpPr>
              <p:spPr>
                <a:xfrm>
                  <a:off x="8932254" y="3506935"/>
                  <a:ext cx="251512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12" h="374448" extrusionOk="0">
                      <a:moveTo>
                        <a:pt x="69927" y="342305"/>
                      </a:moveTo>
                      <a:lnTo>
                        <a:pt x="214293" y="342305"/>
                      </a:lnTo>
                      <a:cubicBezTo>
                        <a:pt x="251513" y="342305"/>
                        <a:pt x="251513" y="374449"/>
                        <a:pt x="251513" y="374449"/>
                      </a:cubicBezTo>
                      <a:lnTo>
                        <a:pt x="0" y="374449"/>
                      </a:lnTo>
                      <a:cubicBezTo>
                        <a:pt x="0" y="374449"/>
                        <a:pt x="5075" y="348508"/>
                        <a:pt x="5075" y="321440"/>
                      </a:cubicBezTo>
                      <a:lnTo>
                        <a:pt x="5075" y="53573"/>
                      </a:lnTo>
                      <a:cubicBezTo>
                        <a:pt x="5075" y="27069"/>
                        <a:pt x="0" y="0"/>
                        <a:pt x="0" y="0"/>
                      </a:cubicBezTo>
                      <a:lnTo>
                        <a:pt x="251513" y="0"/>
                      </a:lnTo>
                      <a:cubicBezTo>
                        <a:pt x="251513" y="0"/>
                        <a:pt x="251513" y="32144"/>
                        <a:pt x="214293" y="32144"/>
                      </a:cubicBezTo>
                      <a:lnTo>
                        <a:pt x="69927" y="32144"/>
                      </a:lnTo>
                      <a:lnTo>
                        <a:pt x="69927" y="171434"/>
                      </a:lnTo>
                      <a:lnTo>
                        <a:pt x="203579" y="171434"/>
                      </a:lnTo>
                      <a:lnTo>
                        <a:pt x="203579" y="203578"/>
                      </a:lnTo>
                      <a:lnTo>
                        <a:pt x="69927" y="203578"/>
                      </a:lnTo>
                      <a:lnTo>
                        <a:pt x="69927" y="34230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24"/>
                <p:cNvSpPr/>
                <p:nvPr/>
              </p:nvSpPr>
              <p:spPr>
                <a:xfrm>
                  <a:off x="9210835" y="3506935"/>
                  <a:ext cx="358094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094" h="374448" extrusionOk="0">
                      <a:moveTo>
                        <a:pt x="0" y="0"/>
                      </a:moveTo>
                      <a:lnTo>
                        <a:pt x="358095" y="0"/>
                      </a:lnTo>
                      <a:cubicBezTo>
                        <a:pt x="358095" y="2256"/>
                        <a:pt x="357531" y="33272"/>
                        <a:pt x="331591" y="33272"/>
                      </a:cubicBezTo>
                      <a:cubicBezTo>
                        <a:pt x="297755" y="32708"/>
                        <a:pt x="280273" y="31016"/>
                        <a:pt x="241362" y="31016"/>
                      </a:cubicBezTo>
                      <a:lnTo>
                        <a:pt x="214293" y="31016"/>
                      </a:lnTo>
                      <a:lnTo>
                        <a:pt x="214293" y="374449"/>
                      </a:lnTo>
                      <a:lnTo>
                        <a:pt x="144930" y="374449"/>
                      </a:lnTo>
                      <a:lnTo>
                        <a:pt x="144930" y="31016"/>
                      </a:lnTo>
                      <a:lnTo>
                        <a:pt x="117861" y="31016"/>
                      </a:lnTo>
                      <a:cubicBezTo>
                        <a:pt x="78950" y="31016"/>
                        <a:pt x="60905" y="32708"/>
                        <a:pt x="27633" y="33272"/>
                      </a:cubicBezTo>
                      <a:cubicBezTo>
                        <a:pt x="0" y="32708"/>
                        <a:pt x="0" y="1692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24"/>
                <p:cNvSpPr/>
                <p:nvPr/>
              </p:nvSpPr>
              <p:spPr>
                <a:xfrm>
                  <a:off x="9606713" y="3501296"/>
                  <a:ext cx="312416" cy="38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6" h="384599" extrusionOk="0">
                      <a:moveTo>
                        <a:pt x="69363" y="176510"/>
                      </a:moveTo>
                      <a:lnTo>
                        <a:pt x="243053" y="176510"/>
                      </a:lnTo>
                      <a:lnTo>
                        <a:pt x="243053" y="58649"/>
                      </a:lnTo>
                      <a:cubicBezTo>
                        <a:pt x="243053" y="32144"/>
                        <a:pt x="243053" y="0"/>
                        <a:pt x="312416" y="0"/>
                      </a:cubicBezTo>
                      <a:cubicBezTo>
                        <a:pt x="312416" y="0"/>
                        <a:pt x="307341" y="32144"/>
                        <a:pt x="307341" y="58649"/>
                      </a:cubicBezTo>
                      <a:lnTo>
                        <a:pt x="307341" y="326515"/>
                      </a:lnTo>
                      <a:cubicBezTo>
                        <a:pt x="307341" y="353020"/>
                        <a:pt x="312416" y="384600"/>
                        <a:pt x="312416" y="384600"/>
                      </a:cubicBezTo>
                      <a:cubicBezTo>
                        <a:pt x="243053" y="384600"/>
                        <a:pt x="243053" y="352456"/>
                        <a:pt x="243053" y="325951"/>
                      </a:cubicBezTo>
                      <a:lnTo>
                        <a:pt x="243053" y="208090"/>
                      </a:lnTo>
                      <a:lnTo>
                        <a:pt x="69363" y="208090"/>
                      </a:lnTo>
                      <a:lnTo>
                        <a:pt x="69363" y="325951"/>
                      </a:lnTo>
                      <a:cubicBezTo>
                        <a:pt x="69363" y="352456"/>
                        <a:pt x="69363" y="384600"/>
                        <a:pt x="0" y="384600"/>
                      </a:cubicBezTo>
                      <a:cubicBezTo>
                        <a:pt x="0" y="384600"/>
                        <a:pt x="5075" y="353020"/>
                        <a:pt x="5075" y="326515"/>
                      </a:cubicBezTo>
                      <a:lnTo>
                        <a:pt x="5075" y="58649"/>
                      </a:lnTo>
                      <a:cubicBezTo>
                        <a:pt x="5075" y="32144"/>
                        <a:pt x="0" y="0"/>
                        <a:pt x="0" y="0"/>
                      </a:cubicBezTo>
                      <a:cubicBezTo>
                        <a:pt x="69363" y="0"/>
                        <a:pt x="69363" y="32144"/>
                        <a:pt x="69363" y="58649"/>
                      </a:cubicBezTo>
                      <a:lnTo>
                        <a:pt x="69363" y="1765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24"/>
                <p:cNvSpPr/>
                <p:nvPr/>
              </p:nvSpPr>
              <p:spPr>
                <a:xfrm>
                  <a:off x="9956913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8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790" y="381780"/>
                        <a:pt x="26504" y="357531"/>
                      </a:cubicBezTo>
                      <a:lnTo>
                        <a:pt x="188916" y="0"/>
                      </a:lnTo>
                      <a:lnTo>
                        <a:pt x="351327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3" y="406593"/>
                        <a:pt x="291551" y="381216"/>
                        <a:pt x="280272" y="357531"/>
                      </a:cubicBezTo>
                      <a:lnTo>
                        <a:pt x="237414" y="262227"/>
                      </a:lnTo>
                      <a:close/>
                      <a:moveTo>
                        <a:pt x="120116" y="230083"/>
                      </a:moveTo>
                      <a:lnTo>
                        <a:pt x="222752" y="230083"/>
                      </a:lnTo>
                      <a:lnTo>
                        <a:pt x="171435" y="117861"/>
                      </a:lnTo>
                      <a:lnTo>
                        <a:pt x="120116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1" name="Google Shape;1771;p24"/>
                <p:cNvSpPr/>
                <p:nvPr/>
              </p:nvSpPr>
              <p:spPr>
                <a:xfrm>
                  <a:off x="10346024" y="3479867"/>
                  <a:ext cx="583102" cy="4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102" h="428022" extrusionOk="0">
                      <a:moveTo>
                        <a:pt x="279709" y="428022"/>
                      </a:moveTo>
                      <a:lnTo>
                        <a:pt x="136471" y="128576"/>
                      </a:lnTo>
                      <a:lnTo>
                        <a:pt x="56957" y="355275"/>
                      </a:lnTo>
                      <a:cubicBezTo>
                        <a:pt x="48498" y="380652"/>
                        <a:pt x="37783" y="406593"/>
                        <a:pt x="0" y="406593"/>
                      </a:cubicBezTo>
                      <a:cubicBezTo>
                        <a:pt x="0" y="406593"/>
                        <a:pt x="12970" y="380652"/>
                        <a:pt x="21993" y="355275"/>
                      </a:cubicBezTo>
                      <a:lnTo>
                        <a:pt x="146058" y="0"/>
                      </a:lnTo>
                      <a:lnTo>
                        <a:pt x="295499" y="315236"/>
                      </a:lnTo>
                      <a:lnTo>
                        <a:pt x="437045" y="0"/>
                      </a:lnTo>
                      <a:lnTo>
                        <a:pt x="561109" y="355275"/>
                      </a:lnTo>
                      <a:cubicBezTo>
                        <a:pt x="570132" y="381216"/>
                        <a:pt x="583103" y="406593"/>
                        <a:pt x="583103" y="406593"/>
                      </a:cubicBezTo>
                      <a:cubicBezTo>
                        <a:pt x="512047" y="406593"/>
                        <a:pt x="503588" y="380652"/>
                        <a:pt x="494566" y="355275"/>
                      </a:cubicBezTo>
                      <a:lnTo>
                        <a:pt x="415052" y="128012"/>
                      </a:lnTo>
                      <a:lnTo>
                        <a:pt x="279709" y="428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2" name="Google Shape;1772;p24"/>
              <p:cNvGrpSpPr/>
              <p:nvPr/>
            </p:nvGrpSpPr>
            <p:grpSpPr>
              <a:xfrm>
                <a:off x="4239800" y="2119669"/>
                <a:ext cx="6687634" cy="1320722"/>
                <a:chOff x="4239800" y="2119669"/>
                <a:chExt cx="6687634" cy="1320722"/>
              </a:xfrm>
            </p:grpSpPr>
            <p:sp>
              <p:nvSpPr>
                <p:cNvPr id="1773" name="Google Shape;1773;p24"/>
                <p:cNvSpPr/>
                <p:nvPr/>
              </p:nvSpPr>
              <p:spPr>
                <a:xfrm>
                  <a:off x="4239800" y="2119669"/>
                  <a:ext cx="1153234" cy="123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234" h="1230493" extrusionOk="0">
                      <a:moveTo>
                        <a:pt x="576335" y="0"/>
                      </a:moveTo>
                      <a:lnTo>
                        <a:pt x="91920" y="1064698"/>
                      </a:lnTo>
                      <a:cubicBezTo>
                        <a:pt x="69927" y="1113760"/>
                        <a:pt x="26505" y="1187071"/>
                        <a:pt x="0" y="1230493"/>
                      </a:cubicBezTo>
                      <a:lnTo>
                        <a:pt x="12406" y="1230493"/>
                      </a:lnTo>
                      <a:cubicBezTo>
                        <a:pt x="111094" y="1230493"/>
                        <a:pt x="156772" y="1184251"/>
                        <a:pt x="187224" y="1130678"/>
                      </a:cubicBezTo>
                      <a:cubicBezTo>
                        <a:pt x="197375" y="1113760"/>
                        <a:pt x="205270" y="1095714"/>
                        <a:pt x="213729" y="1078233"/>
                      </a:cubicBezTo>
                      <a:lnTo>
                        <a:pt x="215985" y="1072593"/>
                      </a:lnTo>
                      <a:lnTo>
                        <a:pt x="336102" y="809238"/>
                      </a:lnTo>
                      <a:lnTo>
                        <a:pt x="712806" y="809238"/>
                      </a:lnTo>
                      <a:lnTo>
                        <a:pt x="833487" y="1073157"/>
                      </a:lnTo>
                      <a:cubicBezTo>
                        <a:pt x="867887" y="1147032"/>
                        <a:pt x="906798" y="1230493"/>
                        <a:pt x="1140829" y="1230493"/>
                      </a:cubicBezTo>
                      <a:lnTo>
                        <a:pt x="1153235" y="1230493"/>
                      </a:lnTo>
                      <a:cubicBezTo>
                        <a:pt x="1153235" y="1230493"/>
                        <a:pt x="1094586" y="1138009"/>
                        <a:pt x="1061314" y="1064698"/>
                      </a:cubicBezTo>
                      <a:lnTo>
                        <a:pt x="576335" y="0"/>
                      </a:lnTo>
                      <a:close/>
                      <a:moveTo>
                        <a:pt x="377269" y="717318"/>
                      </a:moveTo>
                      <a:lnTo>
                        <a:pt x="523326" y="396442"/>
                      </a:lnTo>
                      <a:lnTo>
                        <a:pt x="669948" y="717318"/>
                      </a:lnTo>
                      <a:lnTo>
                        <a:pt x="377269" y="7173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24"/>
                <p:cNvSpPr/>
                <p:nvPr/>
              </p:nvSpPr>
              <p:spPr>
                <a:xfrm>
                  <a:off x="5476497" y="2119669"/>
                  <a:ext cx="1754947" cy="132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947" h="1320722" extrusionOk="0">
                      <a:moveTo>
                        <a:pt x="1311135" y="0"/>
                      </a:moveTo>
                      <a:lnTo>
                        <a:pt x="888752" y="938942"/>
                      </a:lnTo>
                      <a:lnTo>
                        <a:pt x="444376" y="0"/>
                      </a:lnTo>
                      <a:lnTo>
                        <a:pt x="74438" y="1058495"/>
                      </a:lnTo>
                      <a:cubicBezTo>
                        <a:pt x="47370" y="1135189"/>
                        <a:pt x="0" y="1230493"/>
                        <a:pt x="0" y="1230493"/>
                      </a:cubicBezTo>
                      <a:lnTo>
                        <a:pt x="9587" y="1230493"/>
                      </a:lnTo>
                      <a:cubicBezTo>
                        <a:pt x="139854" y="1230493"/>
                        <a:pt x="174254" y="1130678"/>
                        <a:pt x="196247" y="1064698"/>
                      </a:cubicBezTo>
                      <a:lnTo>
                        <a:pt x="417871" y="432534"/>
                      </a:lnTo>
                      <a:lnTo>
                        <a:pt x="843074" y="1320722"/>
                      </a:lnTo>
                      <a:lnTo>
                        <a:pt x="1241772" y="432534"/>
                      </a:lnTo>
                      <a:lnTo>
                        <a:pt x="1464524" y="1068082"/>
                      </a:lnTo>
                      <a:cubicBezTo>
                        <a:pt x="1492156" y="1144212"/>
                        <a:pt x="1523172" y="1231057"/>
                        <a:pt x="1745924" y="1231057"/>
                      </a:cubicBezTo>
                      <a:lnTo>
                        <a:pt x="1754947" y="1231057"/>
                      </a:lnTo>
                      <a:cubicBezTo>
                        <a:pt x="1754947" y="1231057"/>
                        <a:pt x="1707577" y="1135753"/>
                        <a:pt x="1680509" y="1059059"/>
                      </a:cubicBezTo>
                      <a:lnTo>
                        <a:pt x="1311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24"/>
                <p:cNvSpPr/>
                <p:nvPr/>
              </p:nvSpPr>
              <p:spPr>
                <a:xfrm>
                  <a:off x="8446711" y="2151249"/>
                  <a:ext cx="249257" cy="1195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57" h="1195529" extrusionOk="0">
                      <a:moveTo>
                        <a:pt x="0" y="193992"/>
                      </a:moveTo>
                      <a:lnTo>
                        <a:pt x="0" y="1195530"/>
                      </a:lnTo>
                      <a:lnTo>
                        <a:pt x="229520" y="1195530"/>
                      </a:lnTo>
                      <a:lnTo>
                        <a:pt x="229520" y="193992"/>
                      </a:lnTo>
                      <a:cubicBezTo>
                        <a:pt x="229520" y="116733"/>
                        <a:pt x="245309" y="22557"/>
                        <a:pt x="245309" y="21993"/>
                      </a:cubicBezTo>
                      <a:lnTo>
                        <a:pt x="249257" y="0"/>
                      </a:lnTo>
                      <a:lnTo>
                        <a:pt x="226700" y="0"/>
                      </a:lnTo>
                      <a:cubicBezTo>
                        <a:pt x="0" y="0"/>
                        <a:pt x="0" y="112222"/>
                        <a:pt x="0" y="19399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24"/>
                <p:cNvSpPr/>
                <p:nvPr/>
              </p:nvSpPr>
              <p:spPr>
                <a:xfrm>
                  <a:off x="8842025" y="2151249"/>
                  <a:ext cx="1105865" cy="119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865" h="1194965" extrusionOk="0">
                      <a:moveTo>
                        <a:pt x="1007178" y="117861"/>
                      </a:moveTo>
                      <a:cubicBezTo>
                        <a:pt x="1085000" y="117861"/>
                        <a:pt x="1105866" y="43986"/>
                        <a:pt x="1105866" y="0"/>
                      </a:cubicBezTo>
                      <a:lnTo>
                        <a:pt x="564" y="0"/>
                      </a:lnTo>
                      <a:lnTo>
                        <a:pt x="0" y="0"/>
                      </a:lnTo>
                      <a:cubicBezTo>
                        <a:pt x="0" y="43986"/>
                        <a:pt x="20866" y="117861"/>
                        <a:pt x="99252" y="117861"/>
                      </a:cubicBezTo>
                      <a:cubicBezTo>
                        <a:pt x="140418" y="117297"/>
                        <a:pt x="174254" y="116169"/>
                        <a:pt x="206399" y="115042"/>
                      </a:cubicBezTo>
                      <a:cubicBezTo>
                        <a:pt x="254333" y="113350"/>
                        <a:pt x="300011" y="111658"/>
                        <a:pt x="368246" y="111658"/>
                      </a:cubicBezTo>
                      <a:lnTo>
                        <a:pt x="430278" y="111658"/>
                      </a:lnTo>
                      <a:lnTo>
                        <a:pt x="430278" y="1194966"/>
                      </a:lnTo>
                      <a:lnTo>
                        <a:pt x="675587" y="1194966"/>
                      </a:lnTo>
                      <a:lnTo>
                        <a:pt x="675587" y="111658"/>
                      </a:lnTo>
                      <a:lnTo>
                        <a:pt x="737620" y="111658"/>
                      </a:lnTo>
                      <a:cubicBezTo>
                        <a:pt x="805855" y="111658"/>
                        <a:pt x="851533" y="113350"/>
                        <a:pt x="899467" y="115042"/>
                      </a:cubicBezTo>
                      <a:cubicBezTo>
                        <a:pt x="932175" y="116169"/>
                        <a:pt x="966011" y="117297"/>
                        <a:pt x="1007178" y="11786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24"/>
                <p:cNvSpPr/>
                <p:nvPr/>
              </p:nvSpPr>
              <p:spPr>
                <a:xfrm>
                  <a:off x="7366223" y="2151249"/>
                  <a:ext cx="914693" cy="119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693" h="1199477" extrusionOk="0">
                      <a:moveTo>
                        <a:pt x="801343" y="1070338"/>
                      </a:moveTo>
                      <a:lnTo>
                        <a:pt x="496821" y="662617"/>
                      </a:lnTo>
                      <a:cubicBezTo>
                        <a:pt x="681790" y="630473"/>
                        <a:pt x="829540" y="496258"/>
                        <a:pt x="818825" y="299446"/>
                      </a:cubicBezTo>
                      <a:cubicBezTo>
                        <a:pt x="808674" y="113350"/>
                        <a:pt x="640623" y="0"/>
                        <a:pt x="436481" y="0"/>
                      </a:cubicBezTo>
                      <a:cubicBezTo>
                        <a:pt x="285348" y="0"/>
                        <a:pt x="144930" y="6203"/>
                        <a:pt x="6203" y="6203"/>
                      </a:cubicBezTo>
                      <a:cubicBezTo>
                        <a:pt x="6203" y="6203"/>
                        <a:pt x="21993" y="85717"/>
                        <a:pt x="21993" y="165795"/>
                      </a:cubicBezTo>
                      <a:lnTo>
                        <a:pt x="15790" y="1024095"/>
                      </a:lnTo>
                      <a:cubicBezTo>
                        <a:pt x="15790" y="1103609"/>
                        <a:pt x="0" y="1199477"/>
                        <a:pt x="0" y="1199477"/>
                      </a:cubicBezTo>
                      <a:cubicBezTo>
                        <a:pt x="206962" y="1199477"/>
                        <a:pt x="206962" y="1103609"/>
                        <a:pt x="206962" y="1024095"/>
                      </a:cubicBezTo>
                      <a:lnTo>
                        <a:pt x="213165" y="90793"/>
                      </a:lnTo>
                      <a:cubicBezTo>
                        <a:pt x="297755" y="90793"/>
                        <a:pt x="350200" y="87409"/>
                        <a:pt x="404337" y="87409"/>
                      </a:cubicBezTo>
                      <a:cubicBezTo>
                        <a:pt x="525018" y="87973"/>
                        <a:pt x="620322" y="173690"/>
                        <a:pt x="633856" y="302266"/>
                      </a:cubicBezTo>
                      <a:cubicBezTo>
                        <a:pt x="649082" y="443812"/>
                        <a:pt x="599457" y="549267"/>
                        <a:pt x="496821" y="596073"/>
                      </a:cubicBezTo>
                      <a:cubicBezTo>
                        <a:pt x="421255" y="627089"/>
                        <a:pt x="256588" y="622578"/>
                        <a:pt x="256588" y="622578"/>
                      </a:cubicBezTo>
                      <a:lnTo>
                        <a:pt x="593253" y="1074849"/>
                      </a:lnTo>
                      <a:cubicBezTo>
                        <a:pt x="641187" y="1138573"/>
                        <a:pt x="706039" y="1199477"/>
                        <a:pt x="914693" y="1199477"/>
                      </a:cubicBezTo>
                      <a:cubicBezTo>
                        <a:pt x="914693" y="1199477"/>
                        <a:pt x="857172" y="1145340"/>
                        <a:pt x="801343" y="10703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24"/>
                <p:cNvSpPr/>
                <p:nvPr/>
              </p:nvSpPr>
              <p:spPr>
                <a:xfrm>
                  <a:off x="9774200" y="2119669"/>
                  <a:ext cx="1153234" cy="123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234" h="1230495" extrusionOk="0">
                      <a:moveTo>
                        <a:pt x="1061314" y="1064698"/>
                      </a:moveTo>
                      <a:lnTo>
                        <a:pt x="576900" y="0"/>
                      </a:lnTo>
                      <a:lnTo>
                        <a:pt x="91921" y="1064698"/>
                      </a:lnTo>
                      <a:cubicBezTo>
                        <a:pt x="69927" y="1113760"/>
                        <a:pt x="26504" y="1187071"/>
                        <a:pt x="0" y="1230493"/>
                      </a:cubicBezTo>
                      <a:lnTo>
                        <a:pt x="12406" y="1230493"/>
                      </a:lnTo>
                      <a:cubicBezTo>
                        <a:pt x="111094" y="1230493"/>
                        <a:pt x="156773" y="1184251"/>
                        <a:pt x="187224" y="1130678"/>
                      </a:cubicBezTo>
                      <a:cubicBezTo>
                        <a:pt x="197375" y="1113760"/>
                        <a:pt x="205270" y="1095714"/>
                        <a:pt x="213729" y="1078233"/>
                      </a:cubicBezTo>
                      <a:lnTo>
                        <a:pt x="215985" y="1072593"/>
                      </a:lnTo>
                      <a:lnTo>
                        <a:pt x="336102" y="809238"/>
                      </a:lnTo>
                      <a:lnTo>
                        <a:pt x="712807" y="809238"/>
                      </a:lnTo>
                      <a:lnTo>
                        <a:pt x="833487" y="1073157"/>
                      </a:lnTo>
                      <a:cubicBezTo>
                        <a:pt x="867887" y="1147032"/>
                        <a:pt x="906798" y="1230493"/>
                        <a:pt x="1140829" y="1230493"/>
                      </a:cubicBezTo>
                      <a:lnTo>
                        <a:pt x="1153235" y="1230493"/>
                      </a:lnTo>
                      <a:cubicBezTo>
                        <a:pt x="1153235" y="1231057"/>
                        <a:pt x="1094586" y="1138009"/>
                        <a:pt x="1061314" y="1064698"/>
                      </a:cubicBezTo>
                      <a:close/>
                      <a:moveTo>
                        <a:pt x="377832" y="717318"/>
                      </a:moveTo>
                      <a:lnTo>
                        <a:pt x="523890" y="396442"/>
                      </a:lnTo>
                      <a:lnTo>
                        <a:pt x="670512" y="717318"/>
                      </a:lnTo>
                      <a:lnTo>
                        <a:pt x="377832" y="7173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9" name="Google Shape;1779;p24"/>
              <p:cNvGrpSpPr/>
              <p:nvPr/>
            </p:nvGrpSpPr>
            <p:grpSpPr>
              <a:xfrm>
                <a:off x="2663054" y="2119669"/>
                <a:ext cx="1514714" cy="1856455"/>
                <a:chOff x="2663054" y="2119669"/>
                <a:chExt cx="1514714" cy="1856455"/>
              </a:xfrm>
            </p:grpSpPr>
            <p:sp>
              <p:nvSpPr>
                <p:cNvPr id="1780" name="Google Shape;1780;p24"/>
                <p:cNvSpPr/>
                <p:nvPr/>
              </p:nvSpPr>
              <p:spPr>
                <a:xfrm>
                  <a:off x="3570980" y="3006730"/>
                  <a:ext cx="36768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81" h="27068" extrusionOk="0">
                      <a:moveTo>
                        <a:pt x="22557" y="11843"/>
                      </a:moveTo>
                      <a:lnTo>
                        <a:pt x="0" y="19174"/>
                      </a:lnTo>
                      <a:cubicBezTo>
                        <a:pt x="6767" y="23121"/>
                        <a:pt x="16354" y="26505"/>
                        <a:pt x="29888" y="26505"/>
                      </a:cubicBezTo>
                      <a:cubicBezTo>
                        <a:pt x="30452" y="26505"/>
                        <a:pt x="31580" y="26505"/>
                        <a:pt x="32144" y="26505"/>
                      </a:cubicBezTo>
                      <a:cubicBezTo>
                        <a:pt x="34400" y="26505"/>
                        <a:pt x="36091" y="26505"/>
                        <a:pt x="37783" y="27069"/>
                      </a:cubicBezTo>
                      <a:lnTo>
                        <a:pt x="358095" y="27069"/>
                      </a:lnTo>
                      <a:cubicBezTo>
                        <a:pt x="361479" y="18046"/>
                        <a:pt x="364862" y="9023"/>
                        <a:pt x="367682" y="0"/>
                      </a:cubicBezTo>
                      <a:lnTo>
                        <a:pt x="49626" y="0"/>
                      </a:lnTo>
                      <a:cubicBezTo>
                        <a:pt x="41731" y="4511"/>
                        <a:pt x="32708" y="8459"/>
                        <a:pt x="22557" y="118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24"/>
                <p:cNvSpPr/>
                <p:nvPr/>
              </p:nvSpPr>
              <p:spPr>
                <a:xfrm>
                  <a:off x="2899341" y="3006730"/>
                  <a:ext cx="37050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501" h="27068" extrusionOk="0">
                      <a:moveTo>
                        <a:pt x="337794" y="26505"/>
                      </a:moveTo>
                      <a:cubicBezTo>
                        <a:pt x="338921" y="26505"/>
                        <a:pt x="339485" y="26505"/>
                        <a:pt x="340613" y="26505"/>
                      </a:cubicBezTo>
                      <a:cubicBezTo>
                        <a:pt x="354711" y="26505"/>
                        <a:pt x="363734" y="23121"/>
                        <a:pt x="370501" y="19174"/>
                      </a:cubicBezTo>
                      <a:lnTo>
                        <a:pt x="347944" y="11843"/>
                      </a:lnTo>
                      <a:cubicBezTo>
                        <a:pt x="337794" y="8459"/>
                        <a:pt x="328771" y="4511"/>
                        <a:pt x="320312" y="0"/>
                      </a:cubicBezTo>
                      <a:lnTo>
                        <a:pt x="0" y="0"/>
                      </a:lnTo>
                      <a:cubicBezTo>
                        <a:pt x="2820" y="9023"/>
                        <a:pt x="6203" y="18046"/>
                        <a:pt x="9587" y="27069"/>
                      </a:cubicBezTo>
                      <a:lnTo>
                        <a:pt x="332154" y="27069"/>
                      </a:lnTo>
                      <a:cubicBezTo>
                        <a:pt x="333846" y="26505"/>
                        <a:pt x="335538" y="26505"/>
                        <a:pt x="337794" y="265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24"/>
                <p:cNvSpPr/>
                <p:nvPr/>
              </p:nvSpPr>
              <p:spPr>
                <a:xfrm>
                  <a:off x="3499361" y="3057484"/>
                  <a:ext cx="42069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691" h="27068" extrusionOk="0">
                      <a:moveTo>
                        <a:pt x="111658" y="564"/>
                      </a:moveTo>
                      <a:cubicBezTo>
                        <a:pt x="99251" y="8459"/>
                        <a:pt x="73875" y="16354"/>
                        <a:pt x="48498" y="16354"/>
                      </a:cubicBezTo>
                      <a:lnTo>
                        <a:pt x="47934" y="16354"/>
                      </a:lnTo>
                      <a:cubicBezTo>
                        <a:pt x="45678" y="16354"/>
                        <a:pt x="43423" y="15790"/>
                        <a:pt x="41731" y="15226"/>
                      </a:cubicBezTo>
                      <a:cubicBezTo>
                        <a:pt x="33836" y="19738"/>
                        <a:pt x="15790" y="24813"/>
                        <a:pt x="0" y="27069"/>
                      </a:cubicBezTo>
                      <a:lnTo>
                        <a:pt x="407721" y="27069"/>
                      </a:lnTo>
                      <a:cubicBezTo>
                        <a:pt x="412232" y="18046"/>
                        <a:pt x="416744" y="9023"/>
                        <a:pt x="420691" y="0"/>
                      </a:cubicBezTo>
                      <a:lnTo>
                        <a:pt x="112222" y="0"/>
                      </a:lnTo>
                      <a:cubicBezTo>
                        <a:pt x="111658" y="0"/>
                        <a:pt x="111658" y="0"/>
                        <a:pt x="111658" y="5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24"/>
                <p:cNvSpPr/>
                <p:nvPr/>
              </p:nvSpPr>
              <p:spPr>
                <a:xfrm>
                  <a:off x="2919078" y="3057484"/>
                  <a:ext cx="422946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46" h="27068" extrusionOk="0">
                      <a:moveTo>
                        <a:pt x="381216" y="15226"/>
                      </a:moveTo>
                      <a:cubicBezTo>
                        <a:pt x="379524" y="15790"/>
                        <a:pt x="377269" y="16354"/>
                        <a:pt x="375013" y="16354"/>
                      </a:cubicBezTo>
                      <a:lnTo>
                        <a:pt x="374449" y="16354"/>
                      </a:lnTo>
                      <a:cubicBezTo>
                        <a:pt x="349072" y="16354"/>
                        <a:pt x="323695" y="8459"/>
                        <a:pt x="311289" y="564"/>
                      </a:cubicBezTo>
                      <a:cubicBezTo>
                        <a:pt x="311289" y="564"/>
                        <a:pt x="310725" y="0"/>
                        <a:pt x="310161" y="0"/>
                      </a:cubicBezTo>
                      <a:lnTo>
                        <a:pt x="0" y="0"/>
                      </a:lnTo>
                      <a:cubicBezTo>
                        <a:pt x="3947" y="9023"/>
                        <a:pt x="8459" y="18046"/>
                        <a:pt x="12970" y="27069"/>
                      </a:cubicBezTo>
                      <a:lnTo>
                        <a:pt x="422947" y="27069"/>
                      </a:lnTo>
                      <a:cubicBezTo>
                        <a:pt x="407157" y="24813"/>
                        <a:pt x="389111" y="19738"/>
                        <a:pt x="381216" y="152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24"/>
                <p:cNvSpPr/>
                <p:nvPr/>
              </p:nvSpPr>
              <p:spPr>
                <a:xfrm>
                  <a:off x="2763026" y="2119669"/>
                  <a:ext cx="1310822" cy="1428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822" h="1428432" extrusionOk="0">
                      <a:moveTo>
                        <a:pt x="47214" y="714498"/>
                      </a:moveTo>
                      <a:cubicBezTo>
                        <a:pt x="33115" y="718446"/>
                        <a:pt x="22401" y="725777"/>
                        <a:pt x="14506" y="737619"/>
                      </a:cubicBezTo>
                      <a:cubicBezTo>
                        <a:pt x="-13127" y="779350"/>
                        <a:pt x="7175" y="864503"/>
                        <a:pt x="23529" y="932739"/>
                      </a:cubicBezTo>
                      <a:cubicBezTo>
                        <a:pt x="29168" y="956988"/>
                        <a:pt x="34807" y="980109"/>
                        <a:pt x="37063" y="997591"/>
                      </a:cubicBezTo>
                      <a:cubicBezTo>
                        <a:pt x="37627" y="1000410"/>
                        <a:pt x="37627" y="1003794"/>
                        <a:pt x="38191" y="1007178"/>
                      </a:cubicBezTo>
                      <a:cubicBezTo>
                        <a:pt x="41010" y="1028043"/>
                        <a:pt x="44394" y="1052292"/>
                        <a:pt x="39883" y="1066954"/>
                      </a:cubicBezTo>
                      <a:lnTo>
                        <a:pt x="38191" y="1071465"/>
                      </a:lnTo>
                      <a:lnTo>
                        <a:pt x="42702" y="1072593"/>
                      </a:lnTo>
                      <a:cubicBezTo>
                        <a:pt x="57928" y="1075977"/>
                        <a:pt x="77102" y="1090639"/>
                        <a:pt x="94020" y="1104173"/>
                      </a:cubicBezTo>
                      <a:cubicBezTo>
                        <a:pt x="96276" y="1106429"/>
                        <a:pt x="99095" y="1108121"/>
                        <a:pt x="101351" y="1109813"/>
                      </a:cubicBezTo>
                      <a:cubicBezTo>
                        <a:pt x="114885" y="1120527"/>
                        <a:pt x="132367" y="1136881"/>
                        <a:pt x="150413" y="1153799"/>
                      </a:cubicBezTo>
                      <a:cubicBezTo>
                        <a:pt x="200038" y="1200605"/>
                        <a:pt x="262071" y="1259254"/>
                        <a:pt x="311696" y="1259254"/>
                      </a:cubicBezTo>
                      <a:cubicBezTo>
                        <a:pt x="312824" y="1259254"/>
                        <a:pt x="313952" y="1259254"/>
                        <a:pt x="315080" y="1259254"/>
                      </a:cubicBezTo>
                      <a:cubicBezTo>
                        <a:pt x="329178" y="1258690"/>
                        <a:pt x="341585" y="1252487"/>
                        <a:pt x="351735" y="1242336"/>
                      </a:cubicBezTo>
                      <a:cubicBezTo>
                        <a:pt x="347788" y="1256434"/>
                        <a:pt x="348916" y="1269969"/>
                        <a:pt x="355683" y="1282375"/>
                      </a:cubicBezTo>
                      <a:cubicBezTo>
                        <a:pt x="378240" y="1326925"/>
                        <a:pt x="461702" y="1352302"/>
                        <a:pt x="528809" y="1372040"/>
                      </a:cubicBezTo>
                      <a:cubicBezTo>
                        <a:pt x="553058" y="1379371"/>
                        <a:pt x="575615" y="1386138"/>
                        <a:pt x="591405" y="1392905"/>
                      </a:cubicBezTo>
                      <a:cubicBezTo>
                        <a:pt x="594225" y="1394033"/>
                        <a:pt x="597045" y="1395161"/>
                        <a:pt x="599864" y="1396289"/>
                      </a:cubicBezTo>
                      <a:cubicBezTo>
                        <a:pt x="619602" y="1404184"/>
                        <a:pt x="642159" y="1413207"/>
                        <a:pt x="652874" y="1425049"/>
                      </a:cubicBezTo>
                      <a:lnTo>
                        <a:pt x="656257" y="1428433"/>
                      </a:lnTo>
                      <a:lnTo>
                        <a:pt x="659641" y="1425049"/>
                      </a:lnTo>
                      <a:cubicBezTo>
                        <a:pt x="670355" y="1413770"/>
                        <a:pt x="692913" y="1404748"/>
                        <a:pt x="712650" y="1396289"/>
                      </a:cubicBezTo>
                      <a:cubicBezTo>
                        <a:pt x="715470" y="1395161"/>
                        <a:pt x="718289" y="1394033"/>
                        <a:pt x="721109" y="1392905"/>
                      </a:cubicBezTo>
                      <a:cubicBezTo>
                        <a:pt x="736899" y="1386138"/>
                        <a:pt x="760020" y="1379371"/>
                        <a:pt x="783705" y="1372040"/>
                      </a:cubicBezTo>
                      <a:cubicBezTo>
                        <a:pt x="850813" y="1351738"/>
                        <a:pt x="934274" y="1326925"/>
                        <a:pt x="956831" y="1282375"/>
                      </a:cubicBezTo>
                      <a:cubicBezTo>
                        <a:pt x="963035" y="1269969"/>
                        <a:pt x="964162" y="1255870"/>
                        <a:pt x="960215" y="1241772"/>
                      </a:cubicBezTo>
                      <a:cubicBezTo>
                        <a:pt x="970366" y="1251923"/>
                        <a:pt x="982772" y="1257562"/>
                        <a:pt x="996870" y="1258690"/>
                      </a:cubicBezTo>
                      <a:cubicBezTo>
                        <a:pt x="997998" y="1258690"/>
                        <a:pt x="999126" y="1258690"/>
                        <a:pt x="1000254" y="1258690"/>
                      </a:cubicBezTo>
                      <a:cubicBezTo>
                        <a:pt x="1049880" y="1258690"/>
                        <a:pt x="1111348" y="1200605"/>
                        <a:pt x="1161538" y="1153235"/>
                      </a:cubicBezTo>
                      <a:cubicBezTo>
                        <a:pt x="1179583" y="1135753"/>
                        <a:pt x="1197065" y="1119963"/>
                        <a:pt x="1210599" y="1109249"/>
                      </a:cubicBezTo>
                      <a:cubicBezTo>
                        <a:pt x="1212855" y="1107557"/>
                        <a:pt x="1215675" y="1105301"/>
                        <a:pt x="1217931" y="1103609"/>
                      </a:cubicBezTo>
                      <a:cubicBezTo>
                        <a:pt x="1234848" y="1090639"/>
                        <a:pt x="1254022" y="1075413"/>
                        <a:pt x="1269248" y="1072029"/>
                      </a:cubicBezTo>
                      <a:lnTo>
                        <a:pt x="1273760" y="1070902"/>
                      </a:lnTo>
                      <a:lnTo>
                        <a:pt x="1272068" y="1066390"/>
                      </a:lnTo>
                      <a:cubicBezTo>
                        <a:pt x="1267556" y="1051728"/>
                        <a:pt x="1270940" y="1027479"/>
                        <a:pt x="1273760" y="1006614"/>
                      </a:cubicBezTo>
                      <a:cubicBezTo>
                        <a:pt x="1274323" y="1003230"/>
                        <a:pt x="1274887" y="1000410"/>
                        <a:pt x="1274887" y="997027"/>
                      </a:cubicBezTo>
                      <a:cubicBezTo>
                        <a:pt x="1277143" y="980109"/>
                        <a:pt x="1282782" y="956988"/>
                        <a:pt x="1288422" y="932175"/>
                      </a:cubicBezTo>
                      <a:cubicBezTo>
                        <a:pt x="1304776" y="863939"/>
                        <a:pt x="1324513" y="778786"/>
                        <a:pt x="1297444" y="737055"/>
                      </a:cubicBezTo>
                      <a:cubicBezTo>
                        <a:pt x="1289549" y="725213"/>
                        <a:pt x="1278271" y="717318"/>
                        <a:pt x="1264173" y="713934"/>
                      </a:cubicBezTo>
                      <a:cubicBezTo>
                        <a:pt x="1278271" y="709987"/>
                        <a:pt x="1288986" y="702656"/>
                        <a:pt x="1296881" y="690813"/>
                      </a:cubicBezTo>
                      <a:cubicBezTo>
                        <a:pt x="1324513" y="649083"/>
                        <a:pt x="1304212" y="563929"/>
                        <a:pt x="1287858" y="495694"/>
                      </a:cubicBezTo>
                      <a:cubicBezTo>
                        <a:pt x="1282218" y="471445"/>
                        <a:pt x="1276579" y="448324"/>
                        <a:pt x="1274323" y="430842"/>
                      </a:cubicBezTo>
                      <a:cubicBezTo>
                        <a:pt x="1273760" y="428022"/>
                        <a:pt x="1273760" y="424639"/>
                        <a:pt x="1273196" y="421255"/>
                      </a:cubicBezTo>
                      <a:cubicBezTo>
                        <a:pt x="1270376" y="400390"/>
                        <a:pt x="1266992" y="376141"/>
                        <a:pt x="1271504" y="361479"/>
                      </a:cubicBezTo>
                      <a:lnTo>
                        <a:pt x="1273196" y="356967"/>
                      </a:lnTo>
                      <a:lnTo>
                        <a:pt x="1268684" y="355839"/>
                      </a:lnTo>
                      <a:cubicBezTo>
                        <a:pt x="1253458" y="352456"/>
                        <a:pt x="1234284" y="337794"/>
                        <a:pt x="1217367" y="324259"/>
                      </a:cubicBezTo>
                      <a:cubicBezTo>
                        <a:pt x="1214547" y="322004"/>
                        <a:pt x="1212291" y="320312"/>
                        <a:pt x="1210035" y="318620"/>
                      </a:cubicBezTo>
                      <a:cubicBezTo>
                        <a:pt x="1196501" y="307905"/>
                        <a:pt x="1179019" y="291551"/>
                        <a:pt x="1160974" y="274634"/>
                      </a:cubicBezTo>
                      <a:cubicBezTo>
                        <a:pt x="1111348" y="227827"/>
                        <a:pt x="1049316" y="169179"/>
                        <a:pt x="999690" y="169179"/>
                      </a:cubicBezTo>
                      <a:cubicBezTo>
                        <a:pt x="998562" y="169179"/>
                        <a:pt x="997434" y="169179"/>
                        <a:pt x="996306" y="169179"/>
                      </a:cubicBezTo>
                      <a:cubicBezTo>
                        <a:pt x="982208" y="169743"/>
                        <a:pt x="969802" y="175946"/>
                        <a:pt x="959651" y="186097"/>
                      </a:cubicBezTo>
                      <a:cubicBezTo>
                        <a:pt x="963599" y="171998"/>
                        <a:pt x="962471" y="158464"/>
                        <a:pt x="955703" y="146058"/>
                      </a:cubicBezTo>
                      <a:cubicBezTo>
                        <a:pt x="933146" y="101507"/>
                        <a:pt x="849685" y="76130"/>
                        <a:pt x="782013" y="56393"/>
                      </a:cubicBezTo>
                      <a:cubicBezTo>
                        <a:pt x="757764" y="49062"/>
                        <a:pt x="735207" y="42295"/>
                        <a:pt x="719417" y="35528"/>
                      </a:cubicBezTo>
                      <a:cubicBezTo>
                        <a:pt x="716598" y="34400"/>
                        <a:pt x="713778" y="33272"/>
                        <a:pt x="710958" y="32144"/>
                      </a:cubicBezTo>
                      <a:cubicBezTo>
                        <a:pt x="691221" y="24249"/>
                        <a:pt x="668664" y="15226"/>
                        <a:pt x="657949" y="3384"/>
                      </a:cubicBezTo>
                      <a:lnTo>
                        <a:pt x="654565" y="0"/>
                      </a:lnTo>
                      <a:lnTo>
                        <a:pt x="651182" y="3384"/>
                      </a:lnTo>
                      <a:cubicBezTo>
                        <a:pt x="640467" y="14662"/>
                        <a:pt x="617910" y="23685"/>
                        <a:pt x="598172" y="32144"/>
                      </a:cubicBezTo>
                      <a:cubicBezTo>
                        <a:pt x="595353" y="33272"/>
                        <a:pt x="592533" y="34400"/>
                        <a:pt x="589714" y="35528"/>
                      </a:cubicBezTo>
                      <a:cubicBezTo>
                        <a:pt x="573923" y="42295"/>
                        <a:pt x="550802" y="49062"/>
                        <a:pt x="527117" y="56393"/>
                      </a:cubicBezTo>
                      <a:cubicBezTo>
                        <a:pt x="460010" y="76694"/>
                        <a:pt x="376548" y="101507"/>
                        <a:pt x="353991" y="146058"/>
                      </a:cubicBezTo>
                      <a:cubicBezTo>
                        <a:pt x="347788" y="158464"/>
                        <a:pt x="346660" y="172562"/>
                        <a:pt x="350608" y="186661"/>
                      </a:cubicBezTo>
                      <a:cubicBezTo>
                        <a:pt x="340457" y="176510"/>
                        <a:pt x="328050" y="170871"/>
                        <a:pt x="313952" y="169743"/>
                      </a:cubicBezTo>
                      <a:cubicBezTo>
                        <a:pt x="263762" y="166923"/>
                        <a:pt x="200602" y="226700"/>
                        <a:pt x="149285" y="275197"/>
                      </a:cubicBezTo>
                      <a:cubicBezTo>
                        <a:pt x="131239" y="292679"/>
                        <a:pt x="113757" y="308469"/>
                        <a:pt x="100223" y="319184"/>
                      </a:cubicBezTo>
                      <a:cubicBezTo>
                        <a:pt x="97967" y="320876"/>
                        <a:pt x="95148" y="323131"/>
                        <a:pt x="92892" y="324823"/>
                      </a:cubicBezTo>
                      <a:cubicBezTo>
                        <a:pt x="75974" y="337794"/>
                        <a:pt x="56800" y="353020"/>
                        <a:pt x="41574" y="356403"/>
                      </a:cubicBezTo>
                      <a:lnTo>
                        <a:pt x="37063" y="357531"/>
                      </a:lnTo>
                      <a:lnTo>
                        <a:pt x="38755" y="362043"/>
                      </a:lnTo>
                      <a:cubicBezTo>
                        <a:pt x="43266" y="376705"/>
                        <a:pt x="39883" y="400954"/>
                        <a:pt x="37063" y="421819"/>
                      </a:cubicBezTo>
                      <a:cubicBezTo>
                        <a:pt x="36499" y="425203"/>
                        <a:pt x="35935" y="428022"/>
                        <a:pt x="35935" y="431406"/>
                      </a:cubicBezTo>
                      <a:cubicBezTo>
                        <a:pt x="33679" y="448324"/>
                        <a:pt x="28040" y="471445"/>
                        <a:pt x="22401" y="496258"/>
                      </a:cubicBezTo>
                      <a:cubicBezTo>
                        <a:pt x="6047" y="564493"/>
                        <a:pt x="-13691" y="649646"/>
                        <a:pt x="13378" y="691377"/>
                      </a:cubicBezTo>
                      <a:cubicBezTo>
                        <a:pt x="21837" y="703220"/>
                        <a:pt x="33115" y="711115"/>
                        <a:pt x="47214" y="714498"/>
                      </a:cubicBezTo>
                      <a:close/>
                      <a:moveTo>
                        <a:pt x="656257" y="114478"/>
                      </a:moveTo>
                      <a:cubicBezTo>
                        <a:pt x="985592" y="114478"/>
                        <a:pt x="1253458" y="383472"/>
                        <a:pt x="1253458" y="714498"/>
                      </a:cubicBezTo>
                      <a:cubicBezTo>
                        <a:pt x="1253458" y="1045525"/>
                        <a:pt x="985592" y="1314519"/>
                        <a:pt x="656257" y="1314519"/>
                      </a:cubicBezTo>
                      <a:cubicBezTo>
                        <a:pt x="326923" y="1314519"/>
                        <a:pt x="59056" y="1045525"/>
                        <a:pt x="59056" y="714498"/>
                      </a:cubicBezTo>
                      <a:cubicBezTo>
                        <a:pt x="59056" y="384036"/>
                        <a:pt x="326923" y="114478"/>
                        <a:pt x="656257" y="114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5" name="Google Shape;1785;p24"/>
                <p:cNvSpPr/>
                <p:nvPr/>
              </p:nvSpPr>
              <p:spPr>
                <a:xfrm>
                  <a:off x="3148033" y="3309560"/>
                  <a:ext cx="542499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99" h="27068" extrusionOk="0">
                      <a:moveTo>
                        <a:pt x="53573" y="27069"/>
                      </a:moveTo>
                      <a:lnTo>
                        <a:pt x="488927" y="27069"/>
                      </a:lnTo>
                      <a:cubicBezTo>
                        <a:pt x="507536" y="19174"/>
                        <a:pt x="525582" y="10151"/>
                        <a:pt x="542500" y="0"/>
                      </a:cubicBezTo>
                      <a:lnTo>
                        <a:pt x="0" y="0"/>
                      </a:lnTo>
                      <a:cubicBezTo>
                        <a:pt x="17482" y="10151"/>
                        <a:pt x="34964" y="19174"/>
                        <a:pt x="53573" y="270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6" name="Google Shape;1786;p24"/>
                <p:cNvSpPr/>
                <p:nvPr/>
              </p:nvSpPr>
              <p:spPr>
                <a:xfrm>
                  <a:off x="3267022" y="3360314"/>
                  <a:ext cx="305085" cy="2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85" h="21429" extrusionOk="0">
                      <a:moveTo>
                        <a:pt x="152261" y="21429"/>
                      </a:moveTo>
                      <a:cubicBezTo>
                        <a:pt x="205270" y="21429"/>
                        <a:pt x="256588" y="14098"/>
                        <a:pt x="305086" y="0"/>
                      </a:cubicBezTo>
                      <a:lnTo>
                        <a:pt x="0" y="0"/>
                      </a:lnTo>
                      <a:cubicBezTo>
                        <a:pt x="48498" y="14098"/>
                        <a:pt x="99251" y="21429"/>
                        <a:pt x="152261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24"/>
                <p:cNvSpPr/>
                <p:nvPr/>
              </p:nvSpPr>
              <p:spPr>
                <a:xfrm>
                  <a:off x="3468909" y="2827964"/>
                  <a:ext cx="121962" cy="1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62" h="181021" extrusionOk="0">
                      <a:moveTo>
                        <a:pt x="82898" y="6767"/>
                      </a:moveTo>
                      <a:cubicBezTo>
                        <a:pt x="79514" y="3384"/>
                        <a:pt x="68235" y="0"/>
                        <a:pt x="54701" y="0"/>
                      </a:cubicBezTo>
                      <a:cubicBezTo>
                        <a:pt x="48498" y="0"/>
                        <a:pt x="42859" y="564"/>
                        <a:pt x="37219" y="2256"/>
                      </a:cubicBezTo>
                      <a:cubicBezTo>
                        <a:pt x="16918" y="7331"/>
                        <a:pt x="0" y="28760"/>
                        <a:pt x="0" y="39475"/>
                      </a:cubicBezTo>
                      <a:cubicBezTo>
                        <a:pt x="6203" y="47370"/>
                        <a:pt x="14098" y="55829"/>
                        <a:pt x="21429" y="63160"/>
                      </a:cubicBezTo>
                      <a:cubicBezTo>
                        <a:pt x="37783" y="78950"/>
                        <a:pt x="53009" y="94740"/>
                        <a:pt x="53573" y="116169"/>
                      </a:cubicBezTo>
                      <a:cubicBezTo>
                        <a:pt x="54137" y="126320"/>
                        <a:pt x="52445" y="135343"/>
                        <a:pt x="49062" y="144366"/>
                      </a:cubicBezTo>
                      <a:cubicBezTo>
                        <a:pt x="41731" y="163539"/>
                        <a:pt x="24249" y="174818"/>
                        <a:pt x="8459" y="181021"/>
                      </a:cubicBezTo>
                      <a:cubicBezTo>
                        <a:pt x="54701" y="178766"/>
                        <a:pt x="88537" y="168615"/>
                        <a:pt x="106019" y="150005"/>
                      </a:cubicBezTo>
                      <a:cubicBezTo>
                        <a:pt x="117861" y="138163"/>
                        <a:pt x="122937" y="122373"/>
                        <a:pt x="121809" y="103199"/>
                      </a:cubicBezTo>
                      <a:cubicBezTo>
                        <a:pt x="120681" y="90229"/>
                        <a:pt x="111094" y="77258"/>
                        <a:pt x="102071" y="64288"/>
                      </a:cubicBezTo>
                      <a:cubicBezTo>
                        <a:pt x="89101" y="46806"/>
                        <a:pt x="75567" y="28196"/>
                        <a:pt x="82898" y="6767"/>
                      </a:cubicBezTo>
                      <a:cubicBezTo>
                        <a:pt x="83462" y="6767"/>
                        <a:pt x="83462" y="6767"/>
                        <a:pt x="82898" y="67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8" name="Google Shape;1788;p24"/>
                <p:cNvSpPr/>
                <p:nvPr/>
              </p:nvSpPr>
              <p:spPr>
                <a:xfrm>
                  <a:off x="3502181" y="2846574"/>
                  <a:ext cx="155186" cy="16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86" h="168614" extrusionOk="0">
                      <a:moveTo>
                        <a:pt x="112786" y="0"/>
                      </a:moveTo>
                      <a:cubicBezTo>
                        <a:pt x="105455" y="0"/>
                        <a:pt x="94740" y="564"/>
                        <a:pt x="84589" y="4511"/>
                      </a:cubicBezTo>
                      <a:cubicBezTo>
                        <a:pt x="72183" y="9023"/>
                        <a:pt x="64852" y="13534"/>
                        <a:pt x="62032" y="18046"/>
                      </a:cubicBezTo>
                      <a:cubicBezTo>
                        <a:pt x="65980" y="25377"/>
                        <a:pt x="71055" y="33272"/>
                        <a:pt x="76694" y="40039"/>
                      </a:cubicBezTo>
                      <a:cubicBezTo>
                        <a:pt x="86845" y="53573"/>
                        <a:pt x="96996" y="67672"/>
                        <a:pt x="98124" y="83461"/>
                      </a:cubicBezTo>
                      <a:cubicBezTo>
                        <a:pt x="99815" y="105455"/>
                        <a:pt x="93612" y="123500"/>
                        <a:pt x="80078" y="137035"/>
                      </a:cubicBezTo>
                      <a:cubicBezTo>
                        <a:pt x="63724" y="153953"/>
                        <a:pt x="36655" y="164667"/>
                        <a:pt x="0" y="168615"/>
                      </a:cubicBezTo>
                      <a:cubicBezTo>
                        <a:pt x="2820" y="168615"/>
                        <a:pt x="5075" y="168615"/>
                        <a:pt x="7895" y="168615"/>
                      </a:cubicBezTo>
                      <a:cubicBezTo>
                        <a:pt x="62596" y="168615"/>
                        <a:pt x="107147" y="156208"/>
                        <a:pt x="132523" y="133651"/>
                      </a:cubicBezTo>
                      <a:cubicBezTo>
                        <a:pt x="148313" y="119553"/>
                        <a:pt x="156208" y="102635"/>
                        <a:pt x="155081" y="83461"/>
                      </a:cubicBezTo>
                      <a:cubicBezTo>
                        <a:pt x="154517" y="70491"/>
                        <a:pt x="147185" y="60340"/>
                        <a:pt x="140418" y="50190"/>
                      </a:cubicBezTo>
                      <a:cubicBezTo>
                        <a:pt x="130832" y="36655"/>
                        <a:pt x="120117" y="21429"/>
                        <a:pt x="131959" y="564"/>
                      </a:cubicBezTo>
                      <a:cubicBezTo>
                        <a:pt x="128012" y="1128"/>
                        <a:pt x="121809" y="0"/>
                        <a:pt x="112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24"/>
                <p:cNvSpPr/>
                <p:nvPr/>
              </p:nvSpPr>
              <p:spPr>
                <a:xfrm>
                  <a:off x="3326691" y="2814430"/>
                  <a:ext cx="186907" cy="19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07" h="195683" extrusionOk="0">
                      <a:moveTo>
                        <a:pt x="182821" y="154517"/>
                      </a:moveTo>
                      <a:cubicBezTo>
                        <a:pt x="186205" y="146622"/>
                        <a:pt x="187332" y="138727"/>
                        <a:pt x="186769" y="129704"/>
                      </a:cubicBezTo>
                      <a:cubicBezTo>
                        <a:pt x="185641" y="111658"/>
                        <a:pt x="172106" y="96996"/>
                        <a:pt x="157444" y="82898"/>
                      </a:cubicBezTo>
                      <a:cubicBezTo>
                        <a:pt x="152369" y="77822"/>
                        <a:pt x="125864" y="51882"/>
                        <a:pt x="116277" y="29324"/>
                      </a:cubicBezTo>
                      <a:lnTo>
                        <a:pt x="114586" y="25941"/>
                      </a:lnTo>
                      <a:cubicBezTo>
                        <a:pt x="108382" y="9587"/>
                        <a:pt x="103871" y="0"/>
                        <a:pt x="93156" y="0"/>
                      </a:cubicBezTo>
                      <a:cubicBezTo>
                        <a:pt x="83006" y="0"/>
                        <a:pt x="77930" y="10715"/>
                        <a:pt x="71163" y="27069"/>
                      </a:cubicBezTo>
                      <a:cubicBezTo>
                        <a:pt x="70599" y="27633"/>
                        <a:pt x="53117" y="60904"/>
                        <a:pt x="27741" y="85153"/>
                      </a:cubicBezTo>
                      <a:cubicBezTo>
                        <a:pt x="13078" y="98688"/>
                        <a:pt x="672" y="112786"/>
                        <a:pt x="108" y="130268"/>
                      </a:cubicBezTo>
                      <a:cubicBezTo>
                        <a:pt x="-456" y="138727"/>
                        <a:pt x="1236" y="146622"/>
                        <a:pt x="4056" y="155081"/>
                      </a:cubicBezTo>
                      <a:cubicBezTo>
                        <a:pt x="14770" y="183277"/>
                        <a:pt x="55937" y="195684"/>
                        <a:pt x="92028" y="195684"/>
                      </a:cubicBezTo>
                      <a:lnTo>
                        <a:pt x="93720" y="195684"/>
                      </a:lnTo>
                      <a:lnTo>
                        <a:pt x="93720" y="195684"/>
                      </a:lnTo>
                      <a:lnTo>
                        <a:pt x="93720" y="195684"/>
                      </a:lnTo>
                      <a:lnTo>
                        <a:pt x="95412" y="195684"/>
                      </a:lnTo>
                      <a:cubicBezTo>
                        <a:pt x="130940" y="195120"/>
                        <a:pt x="172106" y="182713"/>
                        <a:pt x="182821" y="1545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24"/>
                <p:cNvSpPr/>
                <p:nvPr/>
              </p:nvSpPr>
              <p:spPr>
                <a:xfrm>
                  <a:off x="3249387" y="2827964"/>
                  <a:ext cx="121962" cy="1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62" h="181021" extrusionOk="0">
                      <a:moveTo>
                        <a:pt x="153" y="103199"/>
                      </a:moveTo>
                      <a:cubicBezTo>
                        <a:pt x="-974" y="122373"/>
                        <a:pt x="4101" y="138163"/>
                        <a:pt x="15943" y="150005"/>
                      </a:cubicBezTo>
                      <a:cubicBezTo>
                        <a:pt x="33425" y="168051"/>
                        <a:pt x="67261" y="178766"/>
                        <a:pt x="113503" y="181021"/>
                      </a:cubicBezTo>
                      <a:cubicBezTo>
                        <a:pt x="97713" y="174818"/>
                        <a:pt x="80231" y="163539"/>
                        <a:pt x="72900" y="144366"/>
                      </a:cubicBezTo>
                      <a:cubicBezTo>
                        <a:pt x="69517" y="135343"/>
                        <a:pt x="67825" y="125756"/>
                        <a:pt x="68389" y="116169"/>
                      </a:cubicBezTo>
                      <a:cubicBezTo>
                        <a:pt x="69517" y="94740"/>
                        <a:pt x="84179" y="78950"/>
                        <a:pt x="100533" y="63160"/>
                      </a:cubicBezTo>
                      <a:cubicBezTo>
                        <a:pt x="107864" y="55829"/>
                        <a:pt x="115759" y="47370"/>
                        <a:pt x="121962" y="39475"/>
                      </a:cubicBezTo>
                      <a:cubicBezTo>
                        <a:pt x="121962" y="28760"/>
                        <a:pt x="105044" y="7331"/>
                        <a:pt x="84743" y="2256"/>
                      </a:cubicBezTo>
                      <a:cubicBezTo>
                        <a:pt x="79103" y="1128"/>
                        <a:pt x="73464" y="0"/>
                        <a:pt x="67261" y="0"/>
                      </a:cubicBezTo>
                      <a:cubicBezTo>
                        <a:pt x="53727" y="0"/>
                        <a:pt x="42448" y="3384"/>
                        <a:pt x="39064" y="6767"/>
                      </a:cubicBezTo>
                      <a:cubicBezTo>
                        <a:pt x="39064" y="6767"/>
                        <a:pt x="38501" y="7331"/>
                        <a:pt x="38501" y="7331"/>
                      </a:cubicBezTo>
                      <a:cubicBezTo>
                        <a:pt x="46396" y="28760"/>
                        <a:pt x="32861" y="46806"/>
                        <a:pt x="19891" y="64852"/>
                      </a:cubicBezTo>
                      <a:cubicBezTo>
                        <a:pt x="10868" y="77258"/>
                        <a:pt x="1281" y="90229"/>
                        <a:pt x="153" y="10319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1" name="Google Shape;1791;p24"/>
                <p:cNvSpPr/>
                <p:nvPr/>
              </p:nvSpPr>
              <p:spPr>
                <a:xfrm>
                  <a:off x="3184019" y="2847702"/>
                  <a:ext cx="155186" cy="16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86" h="168614" extrusionOk="0">
                      <a:moveTo>
                        <a:pt x="106" y="83462"/>
                      </a:moveTo>
                      <a:cubicBezTo>
                        <a:pt x="-1022" y="102635"/>
                        <a:pt x="6873" y="119553"/>
                        <a:pt x="22663" y="133651"/>
                      </a:cubicBezTo>
                      <a:cubicBezTo>
                        <a:pt x="48040" y="156208"/>
                        <a:pt x="92590" y="168615"/>
                        <a:pt x="147292" y="168615"/>
                      </a:cubicBezTo>
                      <a:cubicBezTo>
                        <a:pt x="150111" y="168615"/>
                        <a:pt x="152367" y="168615"/>
                        <a:pt x="155186" y="168615"/>
                      </a:cubicBezTo>
                      <a:cubicBezTo>
                        <a:pt x="117967" y="164103"/>
                        <a:pt x="91463" y="153389"/>
                        <a:pt x="75109" y="137035"/>
                      </a:cubicBezTo>
                      <a:cubicBezTo>
                        <a:pt x="61574" y="122937"/>
                        <a:pt x="55371" y="104891"/>
                        <a:pt x="57063" y="83462"/>
                      </a:cubicBezTo>
                      <a:cubicBezTo>
                        <a:pt x="58191" y="67672"/>
                        <a:pt x="68341" y="53573"/>
                        <a:pt x="78492" y="40039"/>
                      </a:cubicBezTo>
                      <a:cubicBezTo>
                        <a:pt x="84131" y="32708"/>
                        <a:pt x="89207" y="25377"/>
                        <a:pt x="93154" y="18046"/>
                      </a:cubicBezTo>
                      <a:cubicBezTo>
                        <a:pt x="90335" y="12970"/>
                        <a:pt x="83004" y="8459"/>
                        <a:pt x="70597" y="4511"/>
                      </a:cubicBezTo>
                      <a:cubicBezTo>
                        <a:pt x="60446" y="1128"/>
                        <a:pt x="49168" y="0"/>
                        <a:pt x="42401" y="0"/>
                      </a:cubicBezTo>
                      <a:cubicBezTo>
                        <a:pt x="33942" y="0"/>
                        <a:pt x="27175" y="1128"/>
                        <a:pt x="23791" y="2256"/>
                      </a:cubicBezTo>
                      <a:cubicBezTo>
                        <a:pt x="36197" y="23121"/>
                        <a:pt x="24919" y="38347"/>
                        <a:pt x="15332" y="51881"/>
                      </a:cubicBezTo>
                      <a:cubicBezTo>
                        <a:pt x="8001" y="60340"/>
                        <a:pt x="670" y="70491"/>
                        <a:pt x="106" y="834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24"/>
                <p:cNvSpPr/>
                <p:nvPr/>
              </p:nvSpPr>
              <p:spPr>
                <a:xfrm>
                  <a:off x="3238262" y="3024212"/>
                  <a:ext cx="89100" cy="3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36655" extrusionOk="0">
                      <a:moveTo>
                        <a:pt x="72747" y="15226"/>
                      </a:moveTo>
                      <a:cubicBezTo>
                        <a:pt x="75003" y="14098"/>
                        <a:pt x="76694" y="12970"/>
                        <a:pt x="77822" y="11842"/>
                      </a:cubicBezTo>
                      <a:cubicBezTo>
                        <a:pt x="81206" y="9587"/>
                        <a:pt x="83462" y="7331"/>
                        <a:pt x="85717" y="5075"/>
                      </a:cubicBezTo>
                      <a:cubicBezTo>
                        <a:pt x="86845" y="3947"/>
                        <a:pt x="87973" y="2820"/>
                        <a:pt x="89101" y="1692"/>
                      </a:cubicBezTo>
                      <a:cubicBezTo>
                        <a:pt x="78386" y="1692"/>
                        <a:pt x="68235" y="1128"/>
                        <a:pt x="58085" y="0"/>
                      </a:cubicBezTo>
                      <a:lnTo>
                        <a:pt x="58085" y="0"/>
                      </a:lnTo>
                      <a:cubicBezTo>
                        <a:pt x="56957" y="0"/>
                        <a:pt x="56393" y="564"/>
                        <a:pt x="55829" y="1128"/>
                      </a:cubicBezTo>
                      <a:cubicBezTo>
                        <a:pt x="54701" y="2256"/>
                        <a:pt x="53009" y="3384"/>
                        <a:pt x="51881" y="4511"/>
                      </a:cubicBezTo>
                      <a:cubicBezTo>
                        <a:pt x="43423" y="11842"/>
                        <a:pt x="29324" y="23685"/>
                        <a:pt x="1128" y="23685"/>
                      </a:cubicBezTo>
                      <a:lnTo>
                        <a:pt x="0" y="23685"/>
                      </a:lnTo>
                      <a:cubicBezTo>
                        <a:pt x="9587" y="28760"/>
                        <a:pt x="31580" y="36091"/>
                        <a:pt x="54701" y="36655"/>
                      </a:cubicBezTo>
                      <a:lnTo>
                        <a:pt x="54701" y="36655"/>
                      </a:lnTo>
                      <a:cubicBezTo>
                        <a:pt x="56957" y="36655"/>
                        <a:pt x="57521" y="36091"/>
                        <a:pt x="57521" y="34964"/>
                      </a:cubicBezTo>
                      <a:cubicBezTo>
                        <a:pt x="57521" y="33272"/>
                        <a:pt x="57521" y="32144"/>
                        <a:pt x="57521" y="31016"/>
                      </a:cubicBezTo>
                      <a:cubicBezTo>
                        <a:pt x="59213" y="23685"/>
                        <a:pt x="65980" y="19738"/>
                        <a:pt x="72747" y="152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793;p24"/>
                <p:cNvSpPr/>
                <p:nvPr/>
              </p:nvSpPr>
              <p:spPr>
                <a:xfrm>
                  <a:off x="3305370" y="3024212"/>
                  <a:ext cx="61468" cy="47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68" h="47933" extrusionOk="0">
                      <a:moveTo>
                        <a:pt x="40603" y="47934"/>
                      </a:moveTo>
                      <a:cubicBezTo>
                        <a:pt x="46242" y="47934"/>
                        <a:pt x="51882" y="47370"/>
                        <a:pt x="55829" y="45678"/>
                      </a:cubicBezTo>
                      <a:cubicBezTo>
                        <a:pt x="58649" y="44550"/>
                        <a:pt x="60904" y="43423"/>
                        <a:pt x="61468" y="42295"/>
                      </a:cubicBezTo>
                      <a:cubicBezTo>
                        <a:pt x="60340" y="41167"/>
                        <a:pt x="59777" y="40039"/>
                        <a:pt x="58649" y="38911"/>
                      </a:cubicBezTo>
                      <a:cubicBezTo>
                        <a:pt x="52445" y="28760"/>
                        <a:pt x="48498" y="12970"/>
                        <a:pt x="60340" y="564"/>
                      </a:cubicBezTo>
                      <a:cubicBezTo>
                        <a:pt x="60340" y="564"/>
                        <a:pt x="60340" y="564"/>
                        <a:pt x="60904" y="0"/>
                      </a:cubicBezTo>
                      <a:cubicBezTo>
                        <a:pt x="57521" y="564"/>
                        <a:pt x="53573" y="564"/>
                        <a:pt x="50190" y="564"/>
                      </a:cubicBezTo>
                      <a:cubicBezTo>
                        <a:pt x="32708" y="2820"/>
                        <a:pt x="29324" y="6203"/>
                        <a:pt x="25377" y="11279"/>
                      </a:cubicBezTo>
                      <a:cubicBezTo>
                        <a:pt x="23121" y="13534"/>
                        <a:pt x="20301" y="16354"/>
                        <a:pt x="16354" y="19738"/>
                      </a:cubicBezTo>
                      <a:cubicBezTo>
                        <a:pt x="14662" y="20865"/>
                        <a:pt x="12970" y="21993"/>
                        <a:pt x="11279" y="23121"/>
                      </a:cubicBezTo>
                      <a:cubicBezTo>
                        <a:pt x="5639" y="26505"/>
                        <a:pt x="564" y="29888"/>
                        <a:pt x="0" y="32708"/>
                      </a:cubicBezTo>
                      <a:cubicBezTo>
                        <a:pt x="0" y="33836"/>
                        <a:pt x="0" y="34400"/>
                        <a:pt x="1128" y="36091"/>
                      </a:cubicBezTo>
                      <a:cubicBezTo>
                        <a:pt x="5075" y="42295"/>
                        <a:pt x="23685" y="47934"/>
                        <a:pt x="40603" y="479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4" name="Google Shape;1794;p24"/>
                <p:cNvSpPr/>
                <p:nvPr/>
              </p:nvSpPr>
              <p:spPr>
                <a:xfrm>
                  <a:off x="3367875" y="3019700"/>
                  <a:ext cx="106200" cy="7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00" h="76694" extrusionOk="0">
                      <a:moveTo>
                        <a:pt x="52536" y="0"/>
                      </a:moveTo>
                      <a:lnTo>
                        <a:pt x="52536" y="0"/>
                      </a:lnTo>
                      <a:lnTo>
                        <a:pt x="51972" y="0"/>
                      </a:lnTo>
                      <a:cubicBezTo>
                        <a:pt x="26596" y="0"/>
                        <a:pt x="11933" y="3384"/>
                        <a:pt x="5166" y="11279"/>
                      </a:cubicBezTo>
                      <a:cubicBezTo>
                        <a:pt x="-2729" y="19738"/>
                        <a:pt x="-473" y="31016"/>
                        <a:pt x="4602" y="38347"/>
                      </a:cubicBezTo>
                      <a:cubicBezTo>
                        <a:pt x="5730" y="40039"/>
                        <a:pt x="6858" y="41731"/>
                        <a:pt x="8550" y="42859"/>
                      </a:cubicBezTo>
                      <a:lnTo>
                        <a:pt x="9678" y="43986"/>
                      </a:lnTo>
                      <a:cubicBezTo>
                        <a:pt x="13625" y="46806"/>
                        <a:pt x="18137" y="48498"/>
                        <a:pt x="22648" y="50190"/>
                      </a:cubicBezTo>
                      <a:cubicBezTo>
                        <a:pt x="33363" y="54137"/>
                        <a:pt x="45205" y="58649"/>
                        <a:pt x="53100" y="76694"/>
                      </a:cubicBezTo>
                      <a:cubicBezTo>
                        <a:pt x="60995" y="58085"/>
                        <a:pt x="72838" y="54137"/>
                        <a:pt x="83552" y="50190"/>
                      </a:cubicBezTo>
                      <a:cubicBezTo>
                        <a:pt x="88064" y="48498"/>
                        <a:pt x="92575" y="46806"/>
                        <a:pt x="96523" y="43986"/>
                      </a:cubicBezTo>
                      <a:lnTo>
                        <a:pt x="97651" y="42859"/>
                      </a:lnTo>
                      <a:cubicBezTo>
                        <a:pt x="99343" y="41731"/>
                        <a:pt x="100470" y="40039"/>
                        <a:pt x="101598" y="38347"/>
                      </a:cubicBezTo>
                      <a:cubicBezTo>
                        <a:pt x="106674" y="31016"/>
                        <a:pt x="108929" y="19738"/>
                        <a:pt x="101034" y="11279"/>
                      </a:cubicBezTo>
                      <a:cubicBezTo>
                        <a:pt x="93139" y="3384"/>
                        <a:pt x="78477" y="0"/>
                        <a:pt x="52536" y="0"/>
                      </a:cubicBezTo>
                      <a:lnTo>
                        <a:pt x="525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5" name="Google Shape;1795;p24"/>
                <p:cNvSpPr/>
                <p:nvPr/>
              </p:nvSpPr>
              <p:spPr>
                <a:xfrm>
                  <a:off x="3473420" y="3023648"/>
                  <a:ext cx="62032" cy="4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32" h="48497" extrusionOk="0">
                      <a:moveTo>
                        <a:pt x="0" y="42859"/>
                      </a:moveTo>
                      <a:cubicBezTo>
                        <a:pt x="1128" y="43986"/>
                        <a:pt x="2820" y="45678"/>
                        <a:pt x="5639" y="46242"/>
                      </a:cubicBezTo>
                      <a:cubicBezTo>
                        <a:pt x="9587" y="47370"/>
                        <a:pt x="14662" y="48498"/>
                        <a:pt x="20865" y="48498"/>
                      </a:cubicBezTo>
                      <a:cubicBezTo>
                        <a:pt x="38347" y="48498"/>
                        <a:pt x="56393" y="42859"/>
                        <a:pt x="60904" y="36091"/>
                      </a:cubicBezTo>
                      <a:cubicBezTo>
                        <a:pt x="62032" y="34964"/>
                        <a:pt x="62032" y="33836"/>
                        <a:pt x="62032" y="32708"/>
                      </a:cubicBezTo>
                      <a:cubicBezTo>
                        <a:pt x="61468" y="29888"/>
                        <a:pt x="56393" y="26505"/>
                        <a:pt x="50754" y="23121"/>
                      </a:cubicBezTo>
                      <a:cubicBezTo>
                        <a:pt x="49062" y="21993"/>
                        <a:pt x="47370" y="20865"/>
                        <a:pt x="45678" y="19738"/>
                      </a:cubicBezTo>
                      <a:cubicBezTo>
                        <a:pt x="41167" y="16918"/>
                        <a:pt x="38911" y="14098"/>
                        <a:pt x="36655" y="11279"/>
                      </a:cubicBezTo>
                      <a:cubicBezTo>
                        <a:pt x="32144" y="6767"/>
                        <a:pt x="28760" y="2820"/>
                        <a:pt x="11843" y="564"/>
                      </a:cubicBezTo>
                      <a:cubicBezTo>
                        <a:pt x="8459" y="564"/>
                        <a:pt x="5075" y="0"/>
                        <a:pt x="1128" y="0"/>
                      </a:cubicBezTo>
                      <a:cubicBezTo>
                        <a:pt x="1128" y="0"/>
                        <a:pt x="1128" y="0"/>
                        <a:pt x="1692" y="564"/>
                      </a:cubicBezTo>
                      <a:cubicBezTo>
                        <a:pt x="12970" y="12970"/>
                        <a:pt x="9587" y="29324"/>
                        <a:pt x="3384" y="38911"/>
                      </a:cubicBezTo>
                      <a:cubicBezTo>
                        <a:pt x="2256" y="40603"/>
                        <a:pt x="1128" y="41731"/>
                        <a:pt x="0" y="428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6" name="Google Shape;1796;p24"/>
                <p:cNvSpPr/>
                <p:nvPr/>
              </p:nvSpPr>
              <p:spPr>
                <a:xfrm>
                  <a:off x="3512895" y="3023084"/>
                  <a:ext cx="89100" cy="3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36655" extrusionOk="0">
                      <a:moveTo>
                        <a:pt x="34400" y="36655"/>
                      </a:moveTo>
                      <a:lnTo>
                        <a:pt x="34400" y="36655"/>
                      </a:lnTo>
                      <a:cubicBezTo>
                        <a:pt x="57521" y="36655"/>
                        <a:pt x="80078" y="29324"/>
                        <a:pt x="89101" y="23685"/>
                      </a:cubicBezTo>
                      <a:lnTo>
                        <a:pt x="87973" y="23685"/>
                      </a:lnTo>
                      <a:cubicBezTo>
                        <a:pt x="59777" y="23685"/>
                        <a:pt x="45678" y="11843"/>
                        <a:pt x="37219" y="4511"/>
                      </a:cubicBezTo>
                      <a:cubicBezTo>
                        <a:pt x="36092" y="3384"/>
                        <a:pt x="34400" y="2256"/>
                        <a:pt x="33272" y="1128"/>
                      </a:cubicBezTo>
                      <a:cubicBezTo>
                        <a:pt x="32708" y="564"/>
                        <a:pt x="32144" y="564"/>
                        <a:pt x="31016" y="0"/>
                      </a:cubicBezTo>
                      <a:lnTo>
                        <a:pt x="31016" y="0"/>
                      </a:lnTo>
                      <a:cubicBezTo>
                        <a:pt x="20865" y="1128"/>
                        <a:pt x="10151" y="1692"/>
                        <a:pt x="0" y="1692"/>
                      </a:cubicBezTo>
                      <a:cubicBezTo>
                        <a:pt x="1128" y="2820"/>
                        <a:pt x="2256" y="3948"/>
                        <a:pt x="3384" y="5075"/>
                      </a:cubicBezTo>
                      <a:cubicBezTo>
                        <a:pt x="5639" y="7331"/>
                        <a:pt x="7331" y="9587"/>
                        <a:pt x="11279" y="11843"/>
                      </a:cubicBezTo>
                      <a:cubicBezTo>
                        <a:pt x="12970" y="12970"/>
                        <a:pt x="14662" y="14098"/>
                        <a:pt x="16354" y="15226"/>
                      </a:cubicBezTo>
                      <a:cubicBezTo>
                        <a:pt x="23685" y="19738"/>
                        <a:pt x="29888" y="23685"/>
                        <a:pt x="31016" y="30452"/>
                      </a:cubicBezTo>
                      <a:cubicBezTo>
                        <a:pt x="31016" y="31580"/>
                        <a:pt x="31580" y="33272"/>
                        <a:pt x="31016" y="34400"/>
                      </a:cubicBezTo>
                      <a:cubicBezTo>
                        <a:pt x="31580" y="36092"/>
                        <a:pt x="32144" y="36655"/>
                        <a:pt x="34400" y="366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7" name="Google Shape;1797;p24"/>
                <p:cNvSpPr/>
                <p:nvPr/>
              </p:nvSpPr>
              <p:spPr>
                <a:xfrm>
                  <a:off x="3138427" y="3186764"/>
                  <a:ext cx="256559" cy="8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59" h="88945" extrusionOk="0">
                      <a:moveTo>
                        <a:pt x="166378" y="48921"/>
                      </a:moveTo>
                      <a:cubicBezTo>
                        <a:pt x="169198" y="50049"/>
                        <a:pt x="206981" y="61327"/>
                        <a:pt x="214312" y="61891"/>
                      </a:cubicBezTo>
                      <a:cubicBezTo>
                        <a:pt x="226719" y="63583"/>
                        <a:pt x="239689" y="63019"/>
                        <a:pt x="249276" y="54560"/>
                      </a:cubicBezTo>
                      <a:cubicBezTo>
                        <a:pt x="249840" y="53996"/>
                        <a:pt x="250404" y="53432"/>
                        <a:pt x="251531" y="52868"/>
                      </a:cubicBezTo>
                      <a:cubicBezTo>
                        <a:pt x="253223" y="50613"/>
                        <a:pt x="254915" y="48921"/>
                        <a:pt x="255479" y="46665"/>
                      </a:cubicBezTo>
                      <a:cubicBezTo>
                        <a:pt x="260554" y="33695"/>
                        <a:pt x="248148" y="17905"/>
                        <a:pt x="209801" y="8882"/>
                      </a:cubicBezTo>
                      <a:cubicBezTo>
                        <a:pt x="162431" y="-2397"/>
                        <a:pt x="90812" y="-4088"/>
                        <a:pt x="40058" y="10574"/>
                      </a:cubicBezTo>
                      <a:cubicBezTo>
                        <a:pt x="11298" y="19033"/>
                        <a:pt x="-545" y="30875"/>
                        <a:pt x="19" y="42718"/>
                      </a:cubicBezTo>
                      <a:cubicBezTo>
                        <a:pt x="19" y="46101"/>
                        <a:pt x="1147" y="48921"/>
                        <a:pt x="2839" y="52304"/>
                      </a:cubicBezTo>
                      <a:lnTo>
                        <a:pt x="2839" y="52304"/>
                      </a:lnTo>
                      <a:cubicBezTo>
                        <a:pt x="6222" y="57944"/>
                        <a:pt x="11862" y="63583"/>
                        <a:pt x="19757" y="68094"/>
                      </a:cubicBezTo>
                      <a:cubicBezTo>
                        <a:pt x="23704" y="70350"/>
                        <a:pt x="27652" y="72606"/>
                        <a:pt x="32727" y="74298"/>
                      </a:cubicBezTo>
                      <a:lnTo>
                        <a:pt x="32727" y="74298"/>
                      </a:lnTo>
                      <a:cubicBezTo>
                        <a:pt x="41186" y="77681"/>
                        <a:pt x="50209" y="80501"/>
                        <a:pt x="60923" y="82193"/>
                      </a:cubicBezTo>
                      <a:cubicBezTo>
                        <a:pt x="89120" y="87832"/>
                        <a:pt x="123520" y="90088"/>
                        <a:pt x="152844" y="88396"/>
                      </a:cubicBezTo>
                      <a:cubicBezTo>
                        <a:pt x="195703" y="86140"/>
                        <a:pt x="192319" y="73170"/>
                        <a:pt x="183296" y="67530"/>
                      </a:cubicBezTo>
                      <a:cubicBezTo>
                        <a:pt x="181040" y="66403"/>
                        <a:pt x="170326" y="60763"/>
                        <a:pt x="162995" y="55124"/>
                      </a:cubicBezTo>
                      <a:cubicBezTo>
                        <a:pt x="156791" y="51177"/>
                        <a:pt x="160739" y="46665"/>
                        <a:pt x="166378" y="489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8" name="Google Shape;1798;p24"/>
                <p:cNvSpPr/>
                <p:nvPr/>
              </p:nvSpPr>
              <p:spPr>
                <a:xfrm>
                  <a:off x="3298602" y="3256551"/>
                  <a:ext cx="465805" cy="2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805" h="29888" extrusionOk="0">
                      <a:moveTo>
                        <a:pt x="38347" y="0"/>
                      </a:moveTo>
                      <a:cubicBezTo>
                        <a:pt x="38911" y="564"/>
                        <a:pt x="38911" y="1692"/>
                        <a:pt x="38911" y="2820"/>
                      </a:cubicBezTo>
                      <a:cubicBezTo>
                        <a:pt x="39475" y="5076"/>
                        <a:pt x="39475" y="7895"/>
                        <a:pt x="38911" y="10151"/>
                      </a:cubicBezTo>
                      <a:cubicBezTo>
                        <a:pt x="35528" y="24249"/>
                        <a:pt x="16918" y="28196"/>
                        <a:pt x="0" y="29888"/>
                      </a:cubicBezTo>
                      <a:lnTo>
                        <a:pt x="429714" y="29888"/>
                      </a:lnTo>
                      <a:cubicBezTo>
                        <a:pt x="442120" y="21429"/>
                        <a:pt x="453963" y="12407"/>
                        <a:pt x="465805" y="2820"/>
                      </a:cubicBezTo>
                      <a:lnTo>
                        <a:pt x="48498" y="2820"/>
                      </a:lnTo>
                      <a:cubicBezTo>
                        <a:pt x="45678" y="2256"/>
                        <a:pt x="42295" y="1128"/>
                        <a:pt x="38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9" name="Google Shape;1799;p24"/>
                <p:cNvSpPr/>
                <p:nvPr/>
              </p:nvSpPr>
              <p:spPr>
                <a:xfrm>
                  <a:off x="3074723" y="3259370"/>
                  <a:ext cx="16523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1" h="27068" extrusionOk="0">
                      <a:moveTo>
                        <a:pt x="122373" y="20865"/>
                      </a:moveTo>
                      <a:cubicBezTo>
                        <a:pt x="111094" y="18610"/>
                        <a:pt x="101507" y="15790"/>
                        <a:pt x="93048" y="12407"/>
                      </a:cubicBezTo>
                      <a:lnTo>
                        <a:pt x="92484" y="12407"/>
                      </a:lnTo>
                      <a:lnTo>
                        <a:pt x="91920" y="12407"/>
                      </a:lnTo>
                      <a:cubicBezTo>
                        <a:pt x="86845" y="10151"/>
                        <a:pt x="82334" y="7895"/>
                        <a:pt x="77822" y="5639"/>
                      </a:cubicBezTo>
                      <a:cubicBezTo>
                        <a:pt x="75003" y="3948"/>
                        <a:pt x="72183" y="2256"/>
                        <a:pt x="69927" y="0"/>
                      </a:cubicBezTo>
                      <a:lnTo>
                        <a:pt x="0" y="0"/>
                      </a:lnTo>
                      <a:cubicBezTo>
                        <a:pt x="11843" y="9587"/>
                        <a:pt x="23685" y="18610"/>
                        <a:pt x="36091" y="27069"/>
                      </a:cubicBezTo>
                      <a:lnTo>
                        <a:pt x="165231" y="27069"/>
                      </a:lnTo>
                      <a:cubicBezTo>
                        <a:pt x="149441" y="25377"/>
                        <a:pt x="134779" y="23685"/>
                        <a:pt x="122373" y="208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0" name="Google Shape;1800;p24"/>
                <p:cNvSpPr/>
                <p:nvPr/>
              </p:nvSpPr>
              <p:spPr>
                <a:xfrm>
                  <a:off x="2945019" y="3107109"/>
                  <a:ext cx="583102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102" h="27068" extrusionOk="0">
                      <a:moveTo>
                        <a:pt x="562801" y="26505"/>
                      </a:moveTo>
                      <a:cubicBezTo>
                        <a:pt x="561109" y="21429"/>
                        <a:pt x="561673" y="15790"/>
                        <a:pt x="564493" y="11279"/>
                      </a:cubicBezTo>
                      <a:cubicBezTo>
                        <a:pt x="566185" y="8459"/>
                        <a:pt x="568441" y="6767"/>
                        <a:pt x="572388" y="4511"/>
                      </a:cubicBezTo>
                      <a:cubicBezTo>
                        <a:pt x="575208" y="2820"/>
                        <a:pt x="579155" y="1692"/>
                        <a:pt x="583103" y="0"/>
                      </a:cubicBezTo>
                      <a:lnTo>
                        <a:pt x="0" y="0"/>
                      </a:lnTo>
                      <a:cubicBezTo>
                        <a:pt x="5075" y="9023"/>
                        <a:pt x="10715" y="18046"/>
                        <a:pt x="16918" y="27069"/>
                      </a:cubicBezTo>
                      <a:lnTo>
                        <a:pt x="563365" y="27069"/>
                      </a:lnTo>
                      <a:cubicBezTo>
                        <a:pt x="563365" y="27069"/>
                        <a:pt x="562801" y="27069"/>
                        <a:pt x="562801" y="265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24"/>
                <p:cNvSpPr/>
                <p:nvPr/>
              </p:nvSpPr>
              <p:spPr>
                <a:xfrm>
                  <a:off x="3668540" y="3107673"/>
                  <a:ext cx="22557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71" h="27068" extrusionOk="0">
                      <a:moveTo>
                        <a:pt x="43986" y="9023"/>
                      </a:moveTo>
                      <a:cubicBezTo>
                        <a:pt x="65980" y="14662"/>
                        <a:pt x="82334" y="20865"/>
                        <a:pt x="94176" y="27069"/>
                      </a:cubicBezTo>
                      <a:lnTo>
                        <a:pt x="208654" y="27069"/>
                      </a:lnTo>
                      <a:cubicBezTo>
                        <a:pt x="214293" y="18046"/>
                        <a:pt x="219932" y="9023"/>
                        <a:pt x="225572" y="0"/>
                      </a:cubicBezTo>
                      <a:lnTo>
                        <a:pt x="0" y="0"/>
                      </a:lnTo>
                      <a:cubicBezTo>
                        <a:pt x="15226" y="2256"/>
                        <a:pt x="30452" y="5639"/>
                        <a:pt x="43986" y="90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24"/>
                <p:cNvSpPr/>
                <p:nvPr/>
              </p:nvSpPr>
              <p:spPr>
                <a:xfrm>
                  <a:off x="3765536" y="3157863"/>
                  <a:ext cx="95867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67" h="27068" extrusionOk="0">
                      <a:moveTo>
                        <a:pt x="16918" y="4511"/>
                      </a:moveTo>
                      <a:cubicBezTo>
                        <a:pt x="16354" y="10151"/>
                        <a:pt x="12970" y="15790"/>
                        <a:pt x="7895" y="20865"/>
                      </a:cubicBezTo>
                      <a:lnTo>
                        <a:pt x="6203" y="22557"/>
                      </a:lnTo>
                      <a:cubicBezTo>
                        <a:pt x="4511" y="24249"/>
                        <a:pt x="2256" y="25941"/>
                        <a:pt x="0" y="27069"/>
                      </a:cubicBezTo>
                      <a:lnTo>
                        <a:pt x="74439" y="27069"/>
                      </a:lnTo>
                      <a:cubicBezTo>
                        <a:pt x="81770" y="18046"/>
                        <a:pt x="89101" y="9587"/>
                        <a:pt x="95868" y="0"/>
                      </a:cubicBezTo>
                      <a:lnTo>
                        <a:pt x="17482" y="0"/>
                      </a:lnTo>
                      <a:cubicBezTo>
                        <a:pt x="16918" y="1692"/>
                        <a:pt x="16918" y="3384"/>
                        <a:pt x="16918" y="4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3" name="Google Shape;1803;p24"/>
                <p:cNvSpPr/>
                <p:nvPr/>
              </p:nvSpPr>
              <p:spPr>
                <a:xfrm>
                  <a:off x="2978291" y="3158427"/>
                  <a:ext cx="482723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23" h="27068" extrusionOk="0">
                      <a:moveTo>
                        <a:pt x="204142" y="27069"/>
                      </a:moveTo>
                      <a:cubicBezTo>
                        <a:pt x="227827" y="20865"/>
                        <a:pt x="256024" y="18046"/>
                        <a:pt x="286476" y="18046"/>
                      </a:cubicBezTo>
                      <a:cubicBezTo>
                        <a:pt x="316928" y="18046"/>
                        <a:pt x="347944" y="21429"/>
                        <a:pt x="372193" y="27069"/>
                      </a:cubicBezTo>
                      <a:lnTo>
                        <a:pt x="477084" y="27069"/>
                      </a:lnTo>
                      <a:cubicBezTo>
                        <a:pt x="474828" y="20865"/>
                        <a:pt x="475392" y="15790"/>
                        <a:pt x="475956" y="12407"/>
                      </a:cubicBezTo>
                      <a:cubicBezTo>
                        <a:pt x="477084" y="7331"/>
                        <a:pt x="479340" y="3384"/>
                        <a:pt x="482723" y="0"/>
                      </a:cubicBezTo>
                      <a:lnTo>
                        <a:pt x="0" y="0"/>
                      </a:lnTo>
                      <a:cubicBezTo>
                        <a:pt x="6767" y="9023"/>
                        <a:pt x="14098" y="18046"/>
                        <a:pt x="21429" y="27069"/>
                      </a:cubicBezTo>
                      <a:lnTo>
                        <a:pt x="204142" y="2706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24"/>
                <p:cNvSpPr/>
                <p:nvPr/>
              </p:nvSpPr>
              <p:spPr>
                <a:xfrm>
                  <a:off x="3020021" y="3208617"/>
                  <a:ext cx="116169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69" h="27068" extrusionOk="0">
                      <a:moveTo>
                        <a:pt x="107710" y="21429"/>
                      </a:moveTo>
                      <a:cubicBezTo>
                        <a:pt x="107710" y="15226"/>
                        <a:pt x="109402" y="7331"/>
                        <a:pt x="116169" y="0"/>
                      </a:cubicBezTo>
                      <a:lnTo>
                        <a:pt x="0" y="0"/>
                      </a:lnTo>
                      <a:cubicBezTo>
                        <a:pt x="8459" y="9023"/>
                        <a:pt x="18046" y="18046"/>
                        <a:pt x="27069" y="27069"/>
                      </a:cubicBezTo>
                      <a:lnTo>
                        <a:pt x="108274" y="27069"/>
                      </a:lnTo>
                      <a:cubicBezTo>
                        <a:pt x="108274" y="25377"/>
                        <a:pt x="107710" y="23121"/>
                        <a:pt x="107710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5" name="Google Shape;1805;p24"/>
                <p:cNvSpPr/>
                <p:nvPr/>
              </p:nvSpPr>
              <p:spPr>
                <a:xfrm>
                  <a:off x="3397854" y="3208617"/>
                  <a:ext cx="421255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55" h="27068" extrusionOk="0">
                      <a:moveTo>
                        <a:pt x="279709" y="8459"/>
                      </a:moveTo>
                      <a:lnTo>
                        <a:pt x="275761" y="9023"/>
                      </a:lnTo>
                      <a:cubicBezTo>
                        <a:pt x="243053" y="15790"/>
                        <a:pt x="209218" y="19174"/>
                        <a:pt x="177638" y="19174"/>
                      </a:cubicBezTo>
                      <a:cubicBezTo>
                        <a:pt x="146058" y="19174"/>
                        <a:pt x="106019" y="15790"/>
                        <a:pt x="80078" y="0"/>
                      </a:cubicBezTo>
                      <a:lnTo>
                        <a:pt x="0" y="0"/>
                      </a:lnTo>
                      <a:cubicBezTo>
                        <a:pt x="1692" y="2256"/>
                        <a:pt x="3947" y="4511"/>
                        <a:pt x="5075" y="6767"/>
                      </a:cubicBezTo>
                      <a:cubicBezTo>
                        <a:pt x="8459" y="12970"/>
                        <a:pt x="9023" y="20301"/>
                        <a:pt x="7331" y="27069"/>
                      </a:cubicBezTo>
                      <a:lnTo>
                        <a:pt x="394186" y="27069"/>
                      </a:lnTo>
                      <a:cubicBezTo>
                        <a:pt x="403773" y="18610"/>
                        <a:pt x="412796" y="9587"/>
                        <a:pt x="421255" y="0"/>
                      </a:cubicBezTo>
                      <a:lnTo>
                        <a:pt x="313545" y="0"/>
                      </a:lnTo>
                      <a:cubicBezTo>
                        <a:pt x="302830" y="3384"/>
                        <a:pt x="291551" y="5639"/>
                        <a:pt x="279709" y="84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6" name="Google Shape;1806;p24"/>
                <p:cNvSpPr/>
                <p:nvPr/>
              </p:nvSpPr>
              <p:spPr>
                <a:xfrm>
                  <a:off x="3464335" y="3112749"/>
                  <a:ext cx="308008" cy="10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08" h="104890" extrusionOk="0">
                      <a:moveTo>
                        <a:pt x="99314" y="47370"/>
                      </a:moveTo>
                      <a:cubicBezTo>
                        <a:pt x="93675" y="47370"/>
                        <a:pt x="86908" y="46242"/>
                        <a:pt x="79577" y="45114"/>
                      </a:cubicBezTo>
                      <a:cubicBezTo>
                        <a:pt x="71682" y="43986"/>
                        <a:pt x="62659" y="42295"/>
                        <a:pt x="53636" y="42295"/>
                      </a:cubicBezTo>
                      <a:cubicBezTo>
                        <a:pt x="51380" y="42295"/>
                        <a:pt x="49125" y="42295"/>
                        <a:pt x="46869" y="42295"/>
                      </a:cubicBezTo>
                      <a:cubicBezTo>
                        <a:pt x="35590" y="42295"/>
                        <a:pt x="25440" y="43423"/>
                        <a:pt x="17544" y="45678"/>
                      </a:cubicBezTo>
                      <a:cubicBezTo>
                        <a:pt x="6266" y="48498"/>
                        <a:pt x="-10652" y="63160"/>
                        <a:pt x="9086" y="79514"/>
                      </a:cubicBezTo>
                      <a:cubicBezTo>
                        <a:pt x="25440" y="95868"/>
                        <a:pt x="61531" y="104891"/>
                        <a:pt x="111721" y="104891"/>
                      </a:cubicBezTo>
                      <a:cubicBezTo>
                        <a:pt x="142737" y="104891"/>
                        <a:pt x="176009" y="101507"/>
                        <a:pt x="208153" y="94740"/>
                      </a:cubicBezTo>
                      <a:lnTo>
                        <a:pt x="211536" y="94176"/>
                      </a:lnTo>
                      <a:cubicBezTo>
                        <a:pt x="252703" y="85717"/>
                        <a:pt x="285975" y="72747"/>
                        <a:pt x="300073" y="60340"/>
                      </a:cubicBezTo>
                      <a:lnTo>
                        <a:pt x="301765" y="58649"/>
                      </a:lnTo>
                      <a:cubicBezTo>
                        <a:pt x="305148" y="55265"/>
                        <a:pt x="307404" y="51881"/>
                        <a:pt x="307968" y="48498"/>
                      </a:cubicBezTo>
                      <a:cubicBezTo>
                        <a:pt x="308532" y="42859"/>
                        <a:pt x="304020" y="28760"/>
                        <a:pt x="245936" y="14098"/>
                      </a:cubicBezTo>
                      <a:cubicBezTo>
                        <a:pt x="211536" y="5639"/>
                        <a:pt x="165294" y="0"/>
                        <a:pt x="125255" y="0"/>
                      </a:cubicBezTo>
                      <a:lnTo>
                        <a:pt x="122999" y="0"/>
                      </a:lnTo>
                      <a:cubicBezTo>
                        <a:pt x="86908" y="0"/>
                        <a:pt x="67170" y="3947"/>
                        <a:pt x="58711" y="9023"/>
                      </a:cubicBezTo>
                      <a:cubicBezTo>
                        <a:pt x="57019" y="10151"/>
                        <a:pt x="55328" y="11279"/>
                        <a:pt x="54764" y="12406"/>
                      </a:cubicBezTo>
                      <a:cubicBezTo>
                        <a:pt x="54200" y="13534"/>
                        <a:pt x="53636" y="15790"/>
                        <a:pt x="54200" y="18046"/>
                      </a:cubicBezTo>
                      <a:cubicBezTo>
                        <a:pt x="59839" y="31580"/>
                        <a:pt x="82960" y="34964"/>
                        <a:pt x="103826" y="34964"/>
                      </a:cubicBezTo>
                      <a:cubicBezTo>
                        <a:pt x="115668" y="35528"/>
                        <a:pt x="115104" y="40603"/>
                        <a:pt x="112849" y="42859"/>
                      </a:cubicBezTo>
                      <a:cubicBezTo>
                        <a:pt x="108901" y="46806"/>
                        <a:pt x="103262" y="47370"/>
                        <a:pt x="99314" y="473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7" name="Google Shape;1807;p24"/>
                <p:cNvSpPr/>
                <p:nvPr/>
              </p:nvSpPr>
              <p:spPr>
                <a:xfrm>
                  <a:off x="3740723" y="2976278"/>
                  <a:ext cx="137034" cy="22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34" h="22557" extrusionOk="0">
                      <a:moveTo>
                        <a:pt x="137035" y="11842"/>
                      </a:moveTo>
                      <a:lnTo>
                        <a:pt x="1128" y="0"/>
                      </a:lnTo>
                      <a:cubicBezTo>
                        <a:pt x="564" y="3384"/>
                        <a:pt x="564" y="7331"/>
                        <a:pt x="0" y="10715"/>
                      </a:cubicBezTo>
                      <a:lnTo>
                        <a:pt x="135907" y="22557"/>
                      </a:lnTo>
                      <a:cubicBezTo>
                        <a:pt x="136471" y="19174"/>
                        <a:pt x="136471" y="15790"/>
                        <a:pt x="137035" y="1184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8" name="Google Shape;1808;p24"/>
                <p:cNvSpPr/>
                <p:nvPr/>
              </p:nvSpPr>
              <p:spPr>
                <a:xfrm>
                  <a:off x="3738467" y="2868567"/>
                  <a:ext cx="136470" cy="34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0" h="34399" extrusionOk="0">
                      <a:moveTo>
                        <a:pt x="134779" y="0"/>
                      </a:moveTo>
                      <a:lnTo>
                        <a:pt x="0" y="23685"/>
                      </a:lnTo>
                      <a:cubicBezTo>
                        <a:pt x="564" y="27069"/>
                        <a:pt x="1128" y="31016"/>
                        <a:pt x="1692" y="34400"/>
                      </a:cubicBezTo>
                      <a:lnTo>
                        <a:pt x="136471" y="10151"/>
                      </a:lnTo>
                      <a:cubicBezTo>
                        <a:pt x="135907" y="6767"/>
                        <a:pt x="135343" y="3384"/>
                        <a:pt x="1347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9" name="Google Shape;1809;p24"/>
                <p:cNvSpPr/>
                <p:nvPr/>
              </p:nvSpPr>
              <p:spPr>
                <a:xfrm>
                  <a:off x="3714218" y="2753526"/>
                  <a:ext cx="128575" cy="67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75" h="67671" extrusionOk="0">
                      <a:moveTo>
                        <a:pt x="0" y="58085"/>
                      </a:moveTo>
                      <a:cubicBezTo>
                        <a:pt x="1692" y="61468"/>
                        <a:pt x="2820" y="64852"/>
                        <a:pt x="4511" y="67672"/>
                      </a:cubicBezTo>
                      <a:lnTo>
                        <a:pt x="128576" y="9587"/>
                      </a:lnTo>
                      <a:cubicBezTo>
                        <a:pt x="126884" y="6203"/>
                        <a:pt x="125756" y="2820"/>
                        <a:pt x="124064" y="0"/>
                      </a:cubicBezTo>
                      <a:lnTo>
                        <a:pt x="0" y="5808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0" name="Google Shape;1810;p24"/>
                <p:cNvSpPr/>
                <p:nvPr/>
              </p:nvSpPr>
              <p:spPr>
                <a:xfrm>
                  <a:off x="3669104" y="2652019"/>
                  <a:ext cx="111657" cy="9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57" h="96995" extrusionOk="0">
                      <a:moveTo>
                        <a:pt x="111658" y="8459"/>
                      </a:moveTo>
                      <a:cubicBezTo>
                        <a:pt x="109402" y="5639"/>
                        <a:pt x="107147" y="2820"/>
                        <a:pt x="104891" y="0"/>
                      </a:cubicBezTo>
                      <a:lnTo>
                        <a:pt x="0" y="88537"/>
                      </a:lnTo>
                      <a:cubicBezTo>
                        <a:pt x="2256" y="91357"/>
                        <a:pt x="4511" y="94176"/>
                        <a:pt x="6767" y="96996"/>
                      </a:cubicBezTo>
                      <a:lnTo>
                        <a:pt x="111658" y="84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1" name="Google Shape;1811;p24"/>
                <p:cNvSpPr/>
                <p:nvPr/>
              </p:nvSpPr>
              <p:spPr>
                <a:xfrm>
                  <a:off x="3610455" y="2573632"/>
                  <a:ext cx="88536" cy="11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6" h="118425" extrusionOk="0">
                      <a:moveTo>
                        <a:pt x="88537" y="6203"/>
                      </a:moveTo>
                      <a:cubicBezTo>
                        <a:pt x="85717" y="3947"/>
                        <a:pt x="82898" y="1692"/>
                        <a:pt x="80078" y="0"/>
                      </a:cubicBezTo>
                      <a:lnTo>
                        <a:pt x="0" y="111658"/>
                      </a:lnTo>
                      <a:cubicBezTo>
                        <a:pt x="2820" y="113914"/>
                        <a:pt x="5639" y="116169"/>
                        <a:pt x="8459" y="118425"/>
                      </a:cubicBezTo>
                      <a:lnTo>
                        <a:pt x="88537" y="62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2" name="Google Shape;1812;p24"/>
                <p:cNvSpPr/>
                <p:nvPr/>
              </p:nvSpPr>
              <p:spPr>
                <a:xfrm>
                  <a:off x="3539964" y="2518367"/>
                  <a:ext cx="59776" cy="131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6" h="131959" extrusionOk="0">
                      <a:moveTo>
                        <a:pt x="10151" y="131959"/>
                      </a:moveTo>
                      <a:lnTo>
                        <a:pt x="59777" y="3947"/>
                      </a:lnTo>
                      <a:cubicBezTo>
                        <a:pt x="56393" y="2820"/>
                        <a:pt x="53009" y="1128"/>
                        <a:pt x="49626" y="0"/>
                      </a:cubicBezTo>
                      <a:lnTo>
                        <a:pt x="0" y="128012"/>
                      </a:lnTo>
                      <a:cubicBezTo>
                        <a:pt x="3384" y="129140"/>
                        <a:pt x="6767" y="130832"/>
                        <a:pt x="10151" y="1319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24"/>
                <p:cNvSpPr/>
                <p:nvPr/>
              </p:nvSpPr>
              <p:spPr>
                <a:xfrm>
                  <a:off x="2965320" y="2976842"/>
                  <a:ext cx="135342" cy="2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42" h="21993" extrusionOk="0">
                      <a:moveTo>
                        <a:pt x="1128" y="21993"/>
                      </a:moveTo>
                      <a:lnTo>
                        <a:pt x="135343" y="10715"/>
                      </a:lnTo>
                      <a:cubicBezTo>
                        <a:pt x="134779" y="7331"/>
                        <a:pt x="134215" y="3384"/>
                        <a:pt x="134215" y="0"/>
                      </a:cubicBezTo>
                      <a:lnTo>
                        <a:pt x="0" y="11279"/>
                      </a:lnTo>
                      <a:cubicBezTo>
                        <a:pt x="0" y="14662"/>
                        <a:pt x="564" y="18610"/>
                        <a:pt x="1128" y="2199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24"/>
                <p:cNvSpPr/>
                <p:nvPr/>
              </p:nvSpPr>
              <p:spPr>
                <a:xfrm>
                  <a:off x="2967576" y="2868567"/>
                  <a:ext cx="134779" cy="34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79" h="34399" extrusionOk="0">
                      <a:moveTo>
                        <a:pt x="134779" y="23685"/>
                      </a:moveTo>
                      <a:lnTo>
                        <a:pt x="1692" y="0"/>
                      </a:lnTo>
                      <a:cubicBezTo>
                        <a:pt x="1128" y="3384"/>
                        <a:pt x="564" y="7331"/>
                        <a:pt x="0" y="10715"/>
                      </a:cubicBezTo>
                      <a:lnTo>
                        <a:pt x="133087" y="34400"/>
                      </a:lnTo>
                      <a:cubicBezTo>
                        <a:pt x="133651" y="30452"/>
                        <a:pt x="134215" y="27069"/>
                        <a:pt x="134779" y="236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5" name="Google Shape;1815;p24"/>
                <p:cNvSpPr/>
                <p:nvPr/>
              </p:nvSpPr>
              <p:spPr>
                <a:xfrm>
                  <a:off x="3000284" y="2754090"/>
                  <a:ext cx="127447" cy="6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7" h="67107" extrusionOk="0">
                      <a:moveTo>
                        <a:pt x="0" y="9587"/>
                      </a:moveTo>
                      <a:lnTo>
                        <a:pt x="122937" y="67108"/>
                      </a:lnTo>
                      <a:cubicBezTo>
                        <a:pt x="124064" y="63724"/>
                        <a:pt x="125756" y="60340"/>
                        <a:pt x="127448" y="57521"/>
                      </a:cubicBezTo>
                      <a:lnTo>
                        <a:pt x="5075" y="0"/>
                      </a:lnTo>
                      <a:cubicBezTo>
                        <a:pt x="2820" y="3384"/>
                        <a:pt x="1128" y="6203"/>
                        <a:pt x="0" y="95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6" name="Google Shape;1816;p24"/>
                <p:cNvSpPr/>
                <p:nvPr/>
              </p:nvSpPr>
              <p:spPr>
                <a:xfrm>
                  <a:off x="3061752" y="2652582"/>
                  <a:ext cx="110530" cy="9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30" h="95867" extrusionOk="0">
                      <a:moveTo>
                        <a:pt x="110530" y="87409"/>
                      </a:moveTo>
                      <a:lnTo>
                        <a:pt x="6767" y="0"/>
                      </a:lnTo>
                      <a:cubicBezTo>
                        <a:pt x="4511" y="2820"/>
                        <a:pt x="2256" y="5639"/>
                        <a:pt x="0" y="8459"/>
                      </a:cubicBezTo>
                      <a:lnTo>
                        <a:pt x="103763" y="95868"/>
                      </a:lnTo>
                      <a:cubicBezTo>
                        <a:pt x="106019" y="93048"/>
                        <a:pt x="108274" y="90229"/>
                        <a:pt x="110530" y="87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7" name="Google Shape;1817;p24"/>
                <p:cNvSpPr/>
                <p:nvPr/>
              </p:nvSpPr>
              <p:spPr>
                <a:xfrm>
                  <a:off x="3138447" y="2577580"/>
                  <a:ext cx="89100" cy="11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116733" extrusionOk="0">
                      <a:moveTo>
                        <a:pt x="80642" y="116733"/>
                      </a:moveTo>
                      <a:cubicBezTo>
                        <a:pt x="83461" y="114478"/>
                        <a:pt x="86281" y="112222"/>
                        <a:pt x="89101" y="109966"/>
                      </a:cubicBezTo>
                      <a:lnTo>
                        <a:pt x="8459" y="0"/>
                      </a:lnTo>
                      <a:cubicBezTo>
                        <a:pt x="5639" y="2256"/>
                        <a:pt x="2820" y="4511"/>
                        <a:pt x="0" y="6767"/>
                      </a:cubicBezTo>
                      <a:lnTo>
                        <a:pt x="80642" y="11673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8" name="Google Shape;1818;p24"/>
                <p:cNvSpPr/>
                <p:nvPr/>
              </p:nvSpPr>
              <p:spPr>
                <a:xfrm>
                  <a:off x="3223036" y="2527390"/>
                  <a:ext cx="64851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51" h="129703" extrusionOk="0">
                      <a:moveTo>
                        <a:pt x="64852" y="124628"/>
                      </a:moveTo>
                      <a:lnTo>
                        <a:pt x="9587" y="0"/>
                      </a:lnTo>
                      <a:cubicBezTo>
                        <a:pt x="6203" y="1692"/>
                        <a:pt x="2820" y="2820"/>
                        <a:pt x="0" y="4511"/>
                      </a:cubicBezTo>
                      <a:lnTo>
                        <a:pt x="55265" y="129704"/>
                      </a:lnTo>
                      <a:cubicBezTo>
                        <a:pt x="58085" y="127448"/>
                        <a:pt x="61468" y="126320"/>
                        <a:pt x="64852" y="1246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24"/>
                <p:cNvSpPr/>
                <p:nvPr/>
              </p:nvSpPr>
              <p:spPr>
                <a:xfrm>
                  <a:off x="3742979" y="2923832"/>
                  <a:ext cx="237978" cy="2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78" h="21429" extrusionOk="0">
                      <a:moveTo>
                        <a:pt x="564" y="21429"/>
                      </a:moveTo>
                      <a:lnTo>
                        <a:pt x="237978" y="10715"/>
                      </a:lnTo>
                      <a:cubicBezTo>
                        <a:pt x="237978" y="7331"/>
                        <a:pt x="237978" y="3384"/>
                        <a:pt x="237414" y="0"/>
                      </a:cubicBezTo>
                      <a:lnTo>
                        <a:pt x="0" y="10715"/>
                      </a:lnTo>
                      <a:cubicBezTo>
                        <a:pt x="0" y="14098"/>
                        <a:pt x="564" y="17482"/>
                        <a:pt x="564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24"/>
                <p:cNvSpPr/>
                <p:nvPr/>
              </p:nvSpPr>
              <p:spPr>
                <a:xfrm>
                  <a:off x="3728880" y="2780030"/>
                  <a:ext cx="230646" cy="81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46" h="81769" extrusionOk="0">
                      <a:moveTo>
                        <a:pt x="3384" y="81770"/>
                      </a:moveTo>
                      <a:lnTo>
                        <a:pt x="230647" y="10151"/>
                      </a:lnTo>
                      <a:cubicBezTo>
                        <a:pt x="229519" y="6767"/>
                        <a:pt x="228391" y="3384"/>
                        <a:pt x="227827" y="0"/>
                      </a:cubicBezTo>
                      <a:lnTo>
                        <a:pt x="0" y="71055"/>
                      </a:lnTo>
                      <a:cubicBezTo>
                        <a:pt x="1128" y="74439"/>
                        <a:pt x="2256" y="78386"/>
                        <a:pt x="3384" y="817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24"/>
                <p:cNvSpPr/>
                <p:nvPr/>
              </p:nvSpPr>
              <p:spPr>
                <a:xfrm>
                  <a:off x="3693917" y="2646943"/>
                  <a:ext cx="206397" cy="137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97" h="137034" extrusionOk="0">
                      <a:moveTo>
                        <a:pt x="5639" y="137035"/>
                      </a:moveTo>
                      <a:lnTo>
                        <a:pt x="206398" y="9023"/>
                      </a:lnTo>
                      <a:cubicBezTo>
                        <a:pt x="204706" y="6203"/>
                        <a:pt x="202451" y="2820"/>
                        <a:pt x="200759" y="0"/>
                      </a:cubicBezTo>
                      <a:lnTo>
                        <a:pt x="0" y="128012"/>
                      </a:lnTo>
                      <a:cubicBezTo>
                        <a:pt x="1692" y="130832"/>
                        <a:pt x="3947" y="133651"/>
                        <a:pt x="5639" y="1370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24"/>
                <p:cNvSpPr/>
                <p:nvPr/>
              </p:nvSpPr>
              <p:spPr>
                <a:xfrm>
                  <a:off x="3640343" y="2534157"/>
                  <a:ext cx="168614" cy="183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14" h="183276" extrusionOk="0">
                      <a:moveTo>
                        <a:pt x="168615" y="7331"/>
                      </a:moveTo>
                      <a:cubicBezTo>
                        <a:pt x="165795" y="5075"/>
                        <a:pt x="163539" y="2256"/>
                        <a:pt x="160720" y="0"/>
                      </a:cubicBezTo>
                      <a:lnTo>
                        <a:pt x="0" y="175946"/>
                      </a:lnTo>
                      <a:cubicBezTo>
                        <a:pt x="2820" y="178202"/>
                        <a:pt x="5075" y="181021"/>
                        <a:pt x="7895" y="183277"/>
                      </a:cubicBezTo>
                      <a:lnTo>
                        <a:pt x="168615" y="73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Google Shape;1823;p24"/>
                <p:cNvSpPr/>
                <p:nvPr/>
              </p:nvSpPr>
              <p:spPr>
                <a:xfrm>
                  <a:off x="3573800" y="2452388"/>
                  <a:ext cx="121808" cy="21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08" h="215984" extrusionOk="0">
                      <a:moveTo>
                        <a:pt x="121809" y="5075"/>
                      </a:moveTo>
                      <a:cubicBezTo>
                        <a:pt x="118425" y="3384"/>
                        <a:pt x="115605" y="1692"/>
                        <a:pt x="112222" y="0"/>
                      </a:cubicBezTo>
                      <a:lnTo>
                        <a:pt x="0" y="210346"/>
                      </a:lnTo>
                      <a:cubicBezTo>
                        <a:pt x="3384" y="212037"/>
                        <a:pt x="6203" y="213729"/>
                        <a:pt x="9587" y="215985"/>
                      </a:cubicBezTo>
                      <a:lnTo>
                        <a:pt x="121809" y="50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24"/>
                <p:cNvSpPr/>
                <p:nvPr/>
              </p:nvSpPr>
              <p:spPr>
                <a:xfrm>
                  <a:off x="2862121" y="2924396"/>
                  <a:ext cx="235722" cy="2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22" h="20865" extrusionOk="0">
                      <a:moveTo>
                        <a:pt x="235722" y="10151"/>
                      </a:moveTo>
                      <a:lnTo>
                        <a:pt x="564" y="0"/>
                      </a:lnTo>
                      <a:cubicBezTo>
                        <a:pt x="564" y="3384"/>
                        <a:pt x="564" y="7331"/>
                        <a:pt x="0" y="10715"/>
                      </a:cubicBezTo>
                      <a:lnTo>
                        <a:pt x="235722" y="20865"/>
                      </a:lnTo>
                      <a:cubicBezTo>
                        <a:pt x="235722" y="16918"/>
                        <a:pt x="235722" y="13534"/>
                        <a:pt x="235722" y="101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24"/>
                <p:cNvSpPr/>
                <p:nvPr/>
              </p:nvSpPr>
              <p:spPr>
                <a:xfrm>
                  <a:off x="2884115" y="2780030"/>
                  <a:ext cx="227827" cy="81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27" h="81205" extrusionOk="0">
                      <a:moveTo>
                        <a:pt x="227827" y="71055"/>
                      </a:moveTo>
                      <a:lnTo>
                        <a:pt x="2820" y="0"/>
                      </a:lnTo>
                      <a:cubicBezTo>
                        <a:pt x="1692" y="3384"/>
                        <a:pt x="564" y="6767"/>
                        <a:pt x="0" y="10151"/>
                      </a:cubicBezTo>
                      <a:lnTo>
                        <a:pt x="225572" y="81206"/>
                      </a:lnTo>
                      <a:cubicBezTo>
                        <a:pt x="226136" y="77822"/>
                        <a:pt x="226700" y="74439"/>
                        <a:pt x="227827" y="710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Google Shape;1826;p24"/>
                <p:cNvSpPr/>
                <p:nvPr/>
              </p:nvSpPr>
              <p:spPr>
                <a:xfrm>
                  <a:off x="2942199" y="2646943"/>
                  <a:ext cx="205270" cy="136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70" h="136470" extrusionOk="0">
                      <a:moveTo>
                        <a:pt x="205270" y="127448"/>
                      </a:moveTo>
                      <a:lnTo>
                        <a:pt x="5639" y="0"/>
                      </a:lnTo>
                      <a:cubicBezTo>
                        <a:pt x="3947" y="2820"/>
                        <a:pt x="1692" y="6203"/>
                        <a:pt x="0" y="9023"/>
                      </a:cubicBezTo>
                      <a:lnTo>
                        <a:pt x="199631" y="136471"/>
                      </a:lnTo>
                      <a:cubicBezTo>
                        <a:pt x="201323" y="133651"/>
                        <a:pt x="203578" y="130268"/>
                        <a:pt x="205270" y="1274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24"/>
                <p:cNvSpPr/>
                <p:nvPr/>
              </p:nvSpPr>
              <p:spPr>
                <a:xfrm>
                  <a:off x="3026789" y="2540924"/>
                  <a:ext cx="170870" cy="17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70" h="179329" extrusionOk="0">
                      <a:moveTo>
                        <a:pt x="170871" y="171998"/>
                      </a:moveTo>
                      <a:lnTo>
                        <a:pt x="7895" y="0"/>
                      </a:lnTo>
                      <a:cubicBezTo>
                        <a:pt x="5075" y="2256"/>
                        <a:pt x="2820" y="5075"/>
                        <a:pt x="0" y="7331"/>
                      </a:cubicBezTo>
                      <a:lnTo>
                        <a:pt x="162976" y="179330"/>
                      </a:lnTo>
                      <a:cubicBezTo>
                        <a:pt x="165795" y="177074"/>
                        <a:pt x="168051" y="174818"/>
                        <a:pt x="170871" y="1719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24"/>
                <p:cNvSpPr/>
                <p:nvPr/>
              </p:nvSpPr>
              <p:spPr>
                <a:xfrm>
                  <a:off x="3127732" y="2463102"/>
                  <a:ext cx="128575" cy="21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75" h="210909" extrusionOk="0">
                      <a:moveTo>
                        <a:pt x="0" y="5639"/>
                      </a:moveTo>
                      <a:lnTo>
                        <a:pt x="119553" y="210910"/>
                      </a:lnTo>
                      <a:cubicBezTo>
                        <a:pt x="122373" y="209218"/>
                        <a:pt x="125756" y="206962"/>
                        <a:pt x="128576" y="205270"/>
                      </a:cubicBezTo>
                      <a:lnTo>
                        <a:pt x="9023" y="0"/>
                      </a:lnTo>
                      <a:cubicBezTo>
                        <a:pt x="6203" y="1692"/>
                        <a:pt x="3384" y="3384"/>
                        <a:pt x="0" y="56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24"/>
                <p:cNvSpPr/>
                <p:nvPr/>
              </p:nvSpPr>
              <p:spPr>
                <a:xfrm>
                  <a:off x="3014382" y="2468742"/>
                  <a:ext cx="41730" cy="4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0" h="42631" extrusionOk="0">
                      <a:moveTo>
                        <a:pt x="24813" y="6767"/>
                      </a:moveTo>
                      <a:lnTo>
                        <a:pt x="16918" y="0"/>
                      </a:lnTo>
                      <a:lnTo>
                        <a:pt x="3947" y="14662"/>
                      </a:lnTo>
                      <a:cubicBezTo>
                        <a:pt x="1128" y="17482"/>
                        <a:pt x="0" y="20865"/>
                        <a:pt x="0" y="24813"/>
                      </a:cubicBezTo>
                      <a:cubicBezTo>
                        <a:pt x="0" y="28760"/>
                        <a:pt x="1692" y="32144"/>
                        <a:pt x="4511" y="34400"/>
                      </a:cubicBezTo>
                      <a:cubicBezTo>
                        <a:pt x="7895" y="37219"/>
                        <a:pt x="12970" y="40039"/>
                        <a:pt x="19174" y="41167"/>
                      </a:cubicBezTo>
                      <a:cubicBezTo>
                        <a:pt x="25377" y="42859"/>
                        <a:pt x="32708" y="42859"/>
                        <a:pt x="41167" y="42295"/>
                      </a:cubicBezTo>
                      <a:lnTo>
                        <a:pt x="41731" y="37783"/>
                      </a:lnTo>
                      <a:cubicBezTo>
                        <a:pt x="36655" y="37783"/>
                        <a:pt x="31580" y="37219"/>
                        <a:pt x="27632" y="36091"/>
                      </a:cubicBezTo>
                      <a:cubicBezTo>
                        <a:pt x="23685" y="34964"/>
                        <a:pt x="20301" y="33272"/>
                        <a:pt x="18046" y="31016"/>
                      </a:cubicBezTo>
                      <a:cubicBezTo>
                        <a:pt x="15790" y="29324"/>
                        <a:pt x="14662" y="26505"/>
                        <a:pt x="14098" y="23685"/>
                      </a:cubicBezTo>
                      <a:cubicBezTo>
                        <a:pt x="13534" y="20865"/>
                        <a:pt x="14662" y="18610"/>
                        <a:pt x="16354" y="16354"/>
                      </a:cubicBezTo>
                      <a:lnTo>
                        <a:pt x="24813" y="67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Google Shape;1830;p24"/>
                <p:cNvSpPr/>
                <p:nvPr/>
              </p:nvSpPr>
              <p:spPr>
                <a:xfrm>
                  <a:off x="3086001" y="2345805"/>
                  <a:ext cx="45607" cy="16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7" h="16353" extrusionOk="0">
                      <a:moveTo>
                        <a:pt x="14662" y="9023"/>
                      </a:moveTo>
                      <a:cubicBezTo>
                        <a:pt x="16354" y="7895"/>
                        <a:pt x="18046" y="7331"/>
                        <a:pt x="20301" y="7331"/>
                      </a:cubicBezTo>
                      <a:cubicBezTo>
                        <a:pt x="21993" y="7331"/>
                        <a:pt x="23685" y="7331"/>
                        <a:pt x="25377" y="7895"/>
                      </a:cubicBezTo>
                      <a:lnTo>
                        <a:pt x="44550" y="16354"/>
                      </a:lnTo>
                      <a:cubicBezTo>
                        <a:pt x="47370" y="14662"/>
                        <a:pt x="44550" y="11843"/>
                        <a:pt x="36091" y="7331"/>
                      </a:cubicBezTo>
                      <a:cubicBezTo>
                        <a:pt x="31580" y="5075"/>
                        <a:pt x="28760" y="3947"/>
                        <a:pt x="27069" y="3384"/>
                      </a:cubicBezTo>
                      <a:cubicBezTo>
                        <a:pt x="23121" y="1692"/>
                        <a:pt x="18610" y="564"/>
                        <a:pt x="14098" y="0"/>
                      </a:cubicBezTo>
                      <a:cubicBezTo>
                        <a:pt x="9587" y="0"/>
                        <a:pt x="6203" y="564"/>
                        <a:pt x="3384" y="2256"/>
                      </a:cubicBezTo>
                      <a:cubicBezTo>
                        <a:pt x="1692" y="3384"/>
                        <a:pt x="564" y="4511"/>
                        <a:pt x="0" y="5639"/>
                      </a:cubicBezTo>
                      <a:lnTo>
                        <a:pt x="10151" y="12970"/>
                      </a:lnTo>
                      <a:cubicBezTo>
                        <a:pt x="11279" y="11279"/>
                        <a:pt x="12970" y="10151"/>
                        <a:pt x="14662" y="90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24"/>
                <p:cNvSpPr/>
                <p:nvPr/>
              </p:nvSpPr>
              <p:spPr>
                <a:xfrm>
                  <a:off x="3142394" y="2308535"/>
                  <a:ext cx="47370" cy="2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0" h="27683" extrusionOk="0">
                      <a:moveTo>
                        <a:pt x="11843" y="25992"/>
                      </a:moveTo>
                      <a:cubicBezTo>
                        <a:pt x="13534" y="24864"/>
                        <a:pt x="15226" y="24300"/>
                        <a:pt x="16354" y="23736"/>
                      </a:cubicBezTo>
                      <a:cubicBezTo>
                        <a:pt x="19174" y="22608"/>
                        <a:pt x="22557" y="22044"/>
                        <a:pt x="26505" y="22044"/>
                      </a:cubicBezTo>
                      <a:cubicBezTo>
                        <a:pt x="31016" y="22044"/>
                        <a:pt x="35528" y="23172"/>
                        <a:pt x="40603" y="24864"/>
                      </a:cubicBezTo>
                      <a:lnTo>
                        <a:pt x="47370" y="22044"/>
                      </a:lnTo>
                      <a:lnTo>
                        <a:pt x="29888" y="6254"/>
                      </a:lnTo>
                      <a:cubicBezTo>
                        <a:pt x="27069" y="3434"/>
                        <a:pt x="24249" y="1743"/>
                        <a:pt x="21429" y="615"/>
                      </a:cubicBezTo>
                      <a:cubicBezTo>
                        <a:pt x="18046" y="-513"/>
                        <a:pt x="15226" y="51"/>
                        <a:pt x="12406" y="1179"/>
                      </a:cubicBezTo>
                      <a:cubicBezTo>
                        <a:pt x="9023" y="2870"/>
                        <a:pt x="6767" y="4562"/>
                        <a:pt x="5639" y="5690"/>
                      </a:cubicBezTo>
                      <a:lnTo>
                        <a:pt x="15790" y="13021"/>
                      </a:lnTo>
                      <a:cubicBezTo>
                        <a:pt x="15790" y="12457"/>
                        <a:pt x="16354" y="11329"/>
                        <a:pt x="16918" y="10765"/>
                      </a:cubicBezTo>
                      <a:cubicBezTo>
                        <a:pt x="18046" y="9638"/>
                        <a:pt x="19174" y="9074"/>
                        <a:pt x="20301" y="8510"/>
                      </a:cubicBezTo>
                      <a:cubicBezTo>
                        <a:pt x="21993" y="7946"/>
                        <a:pt x="23685" y="7946"/>
                        <a:pt x="25941" y="8510"/>
                      </a:cubicBezTo>
                      <a:cubicBezTo>
                        <a:pt x="28196" y="9638"/>
                        <a:pt x="30452" y="10765"/>
                        <a:pt x="32708" y="13021"/>
                      </a:cubicBezTo>
                      <a:lnTo>
                        <a:pt x="43423" y="20916"/>
                      </a:lnTo>
                      <a:lnTo>
                        <a:pt x="42295" y="21480"/>
                      </a:lnTo>
                      <a:cubicBezTo>
                        <a:pt x="32144" y="18661"/>
                        <a:pt x="24249" y="16405"/>
                        <a:pt x="18610" y="15277"/>
                      </a:cubicBezTo>
                      <a:cubicBezTo>
                        <a:pt x="12406" y="14149"/>
                        <a:pt x="7895" y="14149"/>
                        <a:pt x="5639" y="15277"/>
                      </a:cubicBezTo>
                      <a:cubicBezTo>
                        <a:pt x="4511" y="15841"/>
                        <a:pt x="3384" y="16405"/>
                        <a:pt x="2256" y="16969"/>
                      </a:cubicBezTo>
                      <a:cubicBezTo>
                        <a:pt x="1128" y="17533"/>
                        <a:pt x="564" y="18097"/>
                        <a:pt x="0" y="19224"/>
                      </a:cubicBezTo>
                      <a:lnTo>
                        <a:pt x="9587" y="27683"/>
                      </a:lnTo>
                      <a:cubicBezTo>
                        <a:pt x="9587" y="27683"/>
                        <a:pt x="10715" y="26556"/>
                        <a:pt x="11843" y="2599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Google Shape;1832;p24"/>
                <p:cNvSpPr/>
                <p:nvPr/>
              </p:nvSpPr>
              <p:spPr>
                <a:xfrm>
                  <a:off x="2987314" y="2297871"/>
                  <a:ext cx="306855" cy="19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55" h="196247" extrusionOk="0">
                      <a:moveTo>
                        <a:pt x="49062" y="154517"/>
                      </a:moveTo>
                      <a:cubicBezTo>
                        <a:pt x="49626" y="154517"/>
                        <a:pt x="50190" y="154517"/>
                        <a:pt x="50754" y="155081"/>
                      </a:cubicBezTo>
                      <a:cubicBezTo>
                        <a:pt x="51318" y="155644"/>
                        <a:pt x="52445" y="156208"/>
                        <a:pt x="53009" y="156772"/>
                      </a:cubicBezTo>
                      <a:cubicBezTo>
                        <a:pt x="54701" y="158464"/>
                        <a:pt x="55265" y="161284"/>
                        <a:pt x="54137" y="164667"/>
                      </a:cubicBezTo>
                      <a:cubicBezTo>
                        <a:pt x="53009" y="168051"/>
                        <a:pt x="51318" y="171434"/>
                        <a:pt x="47934" y="174254"/>
                      </a:cubicBezTo>
                      <a:cubicBezTo>
                        <a:pt x="54701" y="178766"/>
                        <a:pt x="62032" y="181021"/>
                        <a:pt x="69363" y="182149"/>
                      </a:cubicBezTo>
                      <a:cubicBezTo>
                        <a:pt x="76130" y="182713"/>
                        <a:pt x="81770" y="181021"/>
                        <a:pt x="85717" y="177638"/>
                      </a:cubicBezTo>
                      <a:cubicBezTo>
                        <a:pt x="87409" y="175946"/>
                        <a:pt x="89101" y="173690"/>
                        <a:pt x="89665" y="171434"/>
                      </a:cubicBezTo>
                      <a:cubicBezTo>
                        <a:pt x="90793" y="168615"/>
                        <a:pt x="91920" y="166359"/>
                        <a:pt x="91920" y="162976"/>
                      </a:cubicBezTo>
                      <a:lnTo>
                        <a:pt x="100379" y="171434"/>
                      </a:lnTo>
                      <a:lnTo>
                        <a:pt x="113914" y="168615"/>
                      </a:lnTo>
                      <a:lnTo>
                        <a:pt x="76130" y="129140"/>
                      </a:lnTo>
                      <a:cubicBezTo>
                        <a:pt x="81770" y="124064"/>
                        <a:pt x="87409" y="119553"/>
                        <a:pt x="93048" y="114478"/>
                      </a:cubicBezTo>
                      <a:lnTo>
                        <a:pt x="121809" y="151133"/>
                      </a:lnTo>
                      <a:lnTo>
                        <a:pt x="136471" y="150005"/>
                      </a:lnTo>
                      <a:lnTo>
                        <a:pt x="102635" y="106583"/>
                      </a:lnTo>
                      <a:cubicBezTo>
                        <a:pt x="108838" y="101507"/>
                        <a:pt x="115605" y="96996"/>
                        <a:pt x="121809" y="92484"/>
                      </a:cubicBezTo>
                      <a:lnTo>
                        <a:pt x="130832" y="106583"/>
                      </a:lnTo>
                      <a:lnTo>
                        <a:pt x="125756" y="109966"/>
                      </a:lnTo>
                      <a:cubicBezTo>
                        <a:pt x="125192" y="110530"/>
                        <a:pt x="124628" y="111094"/>
                        <a:pt x="124628" y="112222"/>
                      </a:cubicBezTo>
                      <a:cubicBezTo>
                        <a:pt x="124064" y="112786"/>
                        <a:pt x="124628" y="113914"/>
                        <a:pt x="125192" y="114478"/>
                      </a:cubicBezTo>
                      <a:cubicBezTo>
                        <a:pt x="126884" y="116733"/>
                        <a:pt x="130268" y="118425"/>
                        <a:pt x="136471" y="119553"/>
                      </a:cubicBezTo>
                      <a:cubicBezTo>
                        <a:pt x="142674" y="120681"/>
                        <a:pt x="146622" y="120681"/>
                        <a:pt x="148877" y="118989"/>
                      </a:cubicBezTo>
                      <a:cubicBezTo>
                        <a:pt x="150005" y="118425"/>
                        <a:pt x="150569" y="117297"/>
                        <a:pt x="150569" y="116733"/>
                      </a:cubicBezTo>
                      <a:cubicBezTo>
                        <a:pt x="150569" y="115605"/>
                        <a:pt x="150569" y="114478"/>
                        <a:pt x="150005" y="113914"/>
                      </a:cubicBezTo>
                      <a:lnTo>
                        <a:pt x="132523" y="85717"/>
                      </a:lnTo>
                      <a:cubicBezTo>
                        <a:pt x="137035" y="82898"/>
                        <a:pt x="141546" y="79514"/>
                        <a:pt x="146058" y="76694"/>
                      </a:cubicBezTo>
                      <a:lnTo>
                        <a:pt x="172562" y="117861"/>
                      </a:lnTo>
                      <a:lnTo>
                        <a:pt x="186097" y="116733"/>
                      </a:lnTo>
                      <a:lnTo>
                        <a:pt x="156208" y="70491"/>
                      </a:lnTo>
                      <a:cubicBezTo>
                        <a:pt x="169743" y="62032"/>
                        <a:pt x="183841" y="54701"/>
                        <a:pt x="198503" y="47370"/>
                      </a:cubicBezTo>
                      <a:lnTo>
                        <a:pt x="205834" y="62596"/>
                      </a:lnTo>
                      <a:lnTo>
                        <a:pt x="182149" y="74439"/>
                      </a:lnTo>
                      <a:cubicBezTo>
                        <a:pt x="181021" y="75003"/>
                        <a:pt x="179893" y="76130"/>
                        <a:pt x="179329" y="77258"/>
                      </a:cubicBezTo>
                      <a:cubicBezTo>
                        <a:pt x="178766" y="78950"/>
                        <a:pt x="178766" y="80078"/>
                        <a:pt x="179329" y="81206"/>
                      </a:cubicBezTo>
                      <a:cubicBezTo>
                        <a:pt x="181021" y="84025"/>
                        <a:pt x="183841" y="86845"/>
                        <a:pt x="187788" y="88537"/>
                      </a:cubicBezTo>
                      <a:cubicBezTo>
                        <a:pt x="191736" y="90793"/>
                        <a:pt x="195119" y="91357"/>
                        <a:pt x="197375" y="90229"/>
                      </a:cubicBezTo>
                      <a:cubicBezTo>
                        <a:pt x="197939" y="89665"/>
                        <a:pt x="198503" y="89101"/>
                        <a:pt x="198503" y="88537"/>
                      </a:cubicBezTo>
                      <a:cubicBezTo>
                        <a:pt x="199067" y="87973"/>
                        <a:pt x="199067" y="87409"/>
                        <a:pt x="198503" y="86281"/>
                      </a:cubicBezTo>
                      <a:lnTo>
                        <a:pt x="196247" y="82334"/>
                      </a:lnTo>
                      <a:cubicBezTo>
                        <a:pt x="195683" y="81770"/>
                        <a:pt x="195683" y="80642"/>
                        <a:pt x="196247" y="80078"/>
                      </a:cubicBezTo>
                      <a:cubicBezTo>
                        <a:pt x="196247" y="79514"/>
                        <a:pt x="196811" y="78386"/>
                        <a:pt x="197375" y="78386"/>
                      </a:cubicBezTo>
                      <a:lnTo>
                        <a:pt x="210346" y="71619"/>
                      </a:lnTo>
                      <a:lnTo>
                        <a:pt x="219932" y="90793"/>
                      </a:lnTo>
                      <a:lnTo>
                        <a:pt x="233467" y="91357"/>
                      </a:lnTo>
                      <a:lnTo>
                        <a:pt x="208654" y="42295"/>
                      </a:lnTo>
                      <a:cubicBezTo>
                        <a:pt x="223880" y="35528"/>
                        <a:pt x="239106" y="28760"/>
                        <a:pt x="255460" y="23121"/>
                      </a:cubicBezTo>
                      <a:lnTo>
                        <a:pt x="262227" y="41167"/>
                      </a:lnTo>
                      <a:cubicBezTo>
                        <a:pt x="258280" y="38911"/>
                        <a:pt x="254332" y="37219"/>
                        <a:pt x="250384" y="36091"/>
                      </a:cubicBezTo>
                      <a:cubicBezTo>
                        <a:pt x="247001" y="34964"/>
                        <a:pt x="243617" y="34964"/>
                        <a:pt x="241926" y="36091"/>
                      </a:cubicBezTo>
                      <a:cubicBezTo>
                        <a:pt x="237414" y="37783"/>
                        <a:pt x="234031" y="40603"/>
                        <a:pt x="231775" y="44550"/>
                      </a:cubicBezTo>
                      <a:cubicBezTo>
                        <a:pt x="229519" y="48498"/>
                        <a:pt x="229519" y="52445"/>
                        <a:pt x="230647" y="56393"/>
                      </a:cubicBezTo>
                      <a:cubicBezTo>
                        <a:pt x="232339" y="60904"/>
                        <a:pt x="236286" y="64288"/>
                        <a:pt x="241926" y="67108"/>
                      </a:cubicBezTo>
                      <a:cubicBezTo>
                        <a:pt x="247565" y="69927"/>
                        <a:pt x="253204" y="70491"/>
                        <a:pt x="257152" y="69363"/>
                      </a:cubicBezTo>
                      <a:cubicBezTo>
                        <a:pt x="258843" y="68799"/>
                        <a:pt x="261099" y="67108"/>
                        <a:pt x="262791" y="65416"/>
                      </a:cubicBezTo>
                      <a:cubicBezTo>
                        <a:pt x="264483" y="63724"/>
                        <a:pt x="266738" y="61468"/>
                        <a:pt x="268430" y="58085"/>
                      </a:cubicBezTo>
                      <a:lnTo>
                        <a:pt x="272378" y="68799"/>
                      </a:lnTo>
                      <a:lnTo>
                        <a:pt x="285912" y="71619"/>
                      </a:lnTo>
                      <a:lnTo>
                        <a:pt x="277453" y="47934"/>
                      </a:lnTo>
                      <a:cubicBezTo>
                        <a:pt x="278581" y="44550"/>
                        <a:pt x="280273" y="42295"/>
                        <a:pt x="281965" y="40039"/>
                      </a:cubicBezTo>
                      <a:cubicBezTo>
                        <a:pt x="284220" y="37783"/>
                        <a:pt x="285912" y="36091"/>
                        <a:pt x="288168" y="35528"/>
                      </a:cubicBezTo>
                      <a:cubicBezTo>
                        <a:pt x="289296" y="34964"/>
                        <a:pt x="290423" y="34964"/>
                        <a:pt x="291551" y="36091"/>
                      </a:cubicBezTo>
                      <a:cubicBezTo>
                        <a:pt x="292679" y="36655"/>
                        <a:pt x="293807" y="37783"/>
                        <a:pt x="294371" y="38911"/>
                      </a:cubicBezTo>
                      <a:cubicBezTo>
                        <a:pt x="295499" y="41167"/>
                        <a:pt x="295499" y="44550"/>
                        <a:pt x="295499" y="47934"/>
                      </a:cubicBezTo>
                      <a:cubicBezTo>
                        <a:pt x="294935" y="51318"/>
                        <a:pt x="294371" y="55265"/>
                        <a:pt x="293243" y="58649"/>
                      </a:cubicBezTo>
                      <a:lnTo>
                        <a:pt x="305650" y="62032"/>
                      </a:lnTo>
                      <a:cubicBezTo>
                        <a:pt x="307341" y="54137"/>
                        <a:pt x="307341" y="47370"/>
                        <a:pt x="305086" y="41167"/>
                      </a:cubicBezTo>
                      <a:cubicBezTo>
                        <a:pt x="303394" y="36655"/>
                        <a:pt x="300010" y="32708"/>
                        <a:pt x="294935" y="29888"/>
                      </a:cubicBezTo>
                      <a:cubicBezTo>
                        <a:pt x="289860" y="26505"/>
                        <a:pt x="285348" y="25941"/>
                        <a:pt x="281965" y="27069"/>
                      </a:cubicBezTo>
                      <a:cubicBezTo>
                        <a:pt x="280273" y="27632"/>
                        <a:pt x="278581" y="28760"/>
                        <a:pt x="276889" y="29888"/>
                      </a:cubicBezTo>
                      <a:cubicBezTo>
                        <a:pt x="275197" y="31016"/>
                        <a:pt x="273506" y="33272"/>
                        <a:pt x="271814" y="34964"/>
                      </a:cubicBezTo>
                      <a:lnTo>
                        <a:pt x="266738" y="20301"/>
                      </a:lnTo>
                      <a:cubicBezTo>
                        <a:pt x="278581" y="16354"/>
                        <a:pt x="290423" y="12970"/>
                        <a:pt x="302830" y="9587"/>
                      </a:cubicBezTo>
                      <a:lnTo>
                        <a:pt x="300010" y="7331"/>
                      </a:lnTo>
                      <a:lnTo>
                        <a:pt x="300010" y="7331"/>
                      </a:lnTo>
                      <a:lnTo>
                        <a:pt x="299446" y="6767"/>
                      </a:lnTo>
                      <a:lnTo>
                        <a:pt x="292115" y="0"/>
                      </a:lnTo>
                      <a:cubicBezTo>
                        <a:pt x="174818" y="31016"/>
                        <a:pt x="72747" y="99815"/>
                        <a:pt x="0" y="192864"/>
                      </a:cubicBezTo>
                      <a:lnTo>
                        <a:pt x="12406" y="196247"/>
                      </a:lnTo>
                      <a:cubicBezTo>
                        <a:pt x="23685" y="181585"/>
                        <a:pt x="36091" y="168051"/>
                        <a:pt x="49062" y="154517"/>
                      </a:cubicBezTo>
                      <a:close/>
                      <a:moveTo>
                        <a:pt x="257716" y="55829"/>
                      </a:moveTo>
                      <a:cubicBezTo>
                        <a:pt x="255460" y="58085"/>
                        <a:pt x="252640" y="59776"/>
                        <a:pt x="250384" y="60904"/>
                      </a:cubicBezTo>
                      <a:cubicBezTo>
                        <a:pt x="248693" y="61468"/>
                        <a:pt x="247001" y="61468"/>
                        <a:pt x="245873" y="60904"/>
                      </a:cubicBezTo>
                      <a:cubicBezTo>
                        <a:pt x="244181" y="60340"/>
                        <a:pt x="243617" y="59213"/>
                        <a:pt x="243053" y="58085"/>
                      </a:cubicBezTo>
                      <a:cubicBezTo>
                        <a:pt x="241926" y="55265"/>
                        <a:pt x="242490" y="53009"/>
                        <a:pt x="243617" y="50754"/>
                      </a:cubicBezTo>
                      <a:cubicBezTo>
                        <a:pt x="244745" y="47934"/>
                        <a:pt x="246437" y="46242"/>
                        <a:pt x="249257" y="45678"/>
                      </a:cubicBezTo>
                      <a:cubicBezTo>
                        <a:pt x="251512" y="45114"/>
                        <a:pt x="253768" y="44550"/>
                        <a:pt x="256588" y="45114"/>
                      </a:cubicBezTo>
                      <a:cubicBezTo>
                        <a:pt x="259407" y="45114"/>
                        <a:pt x="262227" y="46242"/>
                        <a:pt x="264483" y="47370"/>
                      </a:cubicBezTo>
                      <a:cubicBezTo>
                        <a:pt x="262791" y="50190"/>
                        <a:pt x="260535" y="53009"/>
                        <a:pt x="257716" y="55829"/>
                      </a:cubicBezTo>
                      <a:close/>
                      <a:moveTo>
                        <a:pt x="67671" y="137035"/>
                      </a:moveTo>
                      <a:lnTo>
                        <a:pt x="82898" y="152825"/>
                      </a:lnTo>
                      <a:cubicBezTo>
                        <a:pt x="82334" y="157336"/>
                        <a:pt x="81206" y="161284"/>
                        <a:pt x="80078" y="164667"/>
                      </a:cubicBezTo>
                      <a:cubicBezTo>
                        <a:pt x="78950" y="168051"/>
                        <a:pt x="77258" y="170307"/>
                        <a:pt x="75567" y="172562"/>
                      </a:cubicBezTo>
                      <a:cubicBezTo>
                        <a:pt x="73875" y="174254"/>
                        <a:pt x="71619" y="175382"/>
                        <a:pt x="69363" y="175946"/>
                      </a:cubicBezTo>
                      <a:cubicBezTo>
                        <a:pt x="67108" y="176510"/>
                        <a:pt x="64852" y="176510"/>
                        <a:pt x="62596" y="175946"/>
                      </a:cubicBezTo>
                      <a:cubicBezTo>
                        <a:pt x="62596" y="175946"/>
                        <a:pt x="62032" y="175382"/>
                        <a:pt x="62032" y="175382"/>
                      </a:cubicBezTo>
                      <a:cubicBezTo>
                        <a:pt x="62032" y="174818"/>
                        <a:pt x="62032" y="174818"/>
                        <a:pt x="62032" y="174818"/>
                      </a:cubicBezTo>
                      <a:cubicBezTo>
                        <a:pt x="64852" y="170871"/>
                        <a:pt x="66544" y="167487"/>
                        <a:pt x="67671" y="164103"/>
                      </a:cubicBezTo>
                      <a:cubicBezTo>
                        <a:pt x="68799" y="160720"/>
                        <a:pt x="68235" y="157900"/>
                        <a:pt x="67108" y="156772"/>
                      </a:cubicBezTo>
                      <a:cubicBezTo>
                        <a:pt x="65980" y="155644"/>
                        <a:pt x="64288" y="154517"/>
                        <a:pt x="61468" y="153389"/>
                      </a:cubicBezTo>
                      <a:cubicBezTo>
                        <a:pt x="59213" y="152825"/>
                        <a:pt x="56393" y="152261"/>
                        <a:pt x="53573" y="151697"/>
                      </a:cubicBezTo>
                      <a:cubicBezTo>
                        <a:pt x="58085" y="146058"/>
                        <a:pt x="62596" y="141546"/>
                        <a:pt x="67671" y="1370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24"/>
                <p:cNvSpPr/>
                <p:nvPr/>
              </p:nvSpPr>
              <p:spPr>
                <a:xfrm>
                  <a:off x="3202171" y="2284619"/>
                  <a:ext cx="42705" cy="2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05" h="23966" extrusionOk="0">
                      <a:moveTo>
                        <a:pt x="13534" y="10433"/>
                      </a:moveTo>
                      <a:cubicBezTo>
                        <a:pt x="15226" y="9869"/>
                        <a:pt x="17482" y="9869"/>
                        <a:pt x="19174" y="9869"/>
                      </a:cubicBezTo>
                      <a:cubicBezTo>
                        <a:pt x="20865" y="9869"/>
                        <a:pt x="22557" y="10433"/>
                        <a:pt x="24249" y="11561"/>
                      </a:cubicBezTo>
                      <a:lnTo>
                        <a:pt x="41167" y="23967"/>
                      </a:lnTo>
                      <a:cubicBezTo>
                        <a:pt x="44550" y="22839"/>
                        <a:pt x="42295" y="19456"/>
                        <a:pt x="34964" y="13252"/>
                      </a:cubicBezTo>
                      <a:cubicBezTo>
                        <a:pt x="31016" y="9869"/>
                        <a:pt x="28760" y="8177"/>
                        <a:pt x="27069" y="7049"/>
                      </a:cubicBezTo>
                      <a:cubicBezTo>
                        <a:pt x="23685" y="4229"/>
                        <a:pt x="19738" y="1974"/>
                        <a:pt x="15226" y="846"/>
                      </a:cubicBezTo>
                      <a:cubicBezTo>
                        <a:pt x="11279" y="-282"/>
                        <a:pt x="7331" y="-282"/>
                        <a:pt x="4511" y="846"/>
                      </a:cubicBezTo>
                      <a:cubicBezTo>
                        <a:pt x="2820" y="1410"/>
                        <a:pt x="1128" y="2538"/>
                        <a:pt x="0" y="3102"/>
                      </a:cubicBezTo>
                      <a:lnTo>
                        <a:pt x="8459" y="12688"/>
                      </a:lnTo>
                      <a:cubicBezTo>
                        <a:pt x="10151" y="12124"/>
                        <a:pt x="11843" y="10997"/>
                        <a:pt x="13534" y="104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24"/>
                <p:cNvSpPr/>
                <p:nvPr/>
              </p:nvSpPr>
              <p:spPr>
                <a:xfrm>
                  <a:off x="3437786" y="2345038"/>
                  <a:ext cx="35634" cy="3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4" h="32580" extrusionOk="0">
                      <a:moveTo>
                        <a:pt x="11385" y="10354"/>
                      </a:moveTo>
                      <a:cubicBezTo>
                        <a:pt x="13641" y="9226"/>
                        <a:pt x="16461" y="8662"/>
                        <a:pt x="19280" y="8662"/>
                      </a:cubicBezTo>
                      <a:lnTo>
                        <a:pt x="26048" y="9226"/>
                      </a:lnTo>
                      <a:lnTo>
                        <a:pt x="21536" y="767"/>
                      </a:lnTo>
                      <a:lnTo>
                        <a:pt x="15333" y="203"/>
                      </a:lnTo>
                      <a:cubicBezTo>
                        <a:pt x="11385" y="-361"/>
                        <a:pt x="8002" y="203"/>
                        <a:pt x="5182" y="2459"/>
                      </a:cubicBezTo>
                      <a:cubicBezTo>
                        <a:pt x="2363" y="4151"/>
                        <a:pt x="671" y="6407"/>
                        <a:pt x="107" y="9790"/>
                      </a:cubicBezTo>
                      <a:cubicBezTo>
                        <a:pt x="-457" y="14866"/>
                        <a:pt x="1235" y="19941"/>
                        <a:pt x="4618" y="24452"/>
                      </a:cubicBezTo>
                      <a:cubicBezTo>
                        <a:pt x="8566" y="28964"/>
                        <a:pt x="13077" y="31783"/>
                        <a:pt x="18153" y="32347"/>
                      </a:cubicBezTo>
                      <a:cubicBezTo>
                        <a:pt x="21536" y="32911"/>
                        <a:pt x="24920" y="32347"/>
                        <a:pt x="27739" y="31783"/>
                      </a:cubicBezTo>
                      <a:cubicBezTo>
                        <a:pt x="30559" y="31219"/>
                        <a:pt x="33379" y="30092"/>
                        <a:pt x="35634" y="28400"/>
                      </a:cubicBezTo>
                      <a:lnTo>
                        <a:pt x="31123" y="18813"/>
                      </a:lnTo>
                      <a:cubicBezTo>
                        <a:pt x="28303" y="20505"/>
                        <a:pt x="25484" y="22197"/>
                        <a:pt x="22100" y="23325"/>
                      </a:cubicBezTo>
                      <a:cubicBezTo>
                        <a:pt x="18717" y="24452"/>
                        <a:pt x="15897" y="24452"/>
                        <a:pt x="13077" y="24452"/>
                      </a:cubicBezTo>
                      <a:cubicBezTo>
                        <a:pt x="11385" y="24452"/>
                        <a:pt x="9694" y="23325"/>
                        <a:pt x="8566" y="21633"/>
                      </a:cubicBezTo>
                      <a:cubicBezTo>
                        <a:pt x="7438" y="19941"/>
                        <a:pt x="6874" y="18249"/>
                        <a:pt x="6874" y="15993"/>
                      </a:cubicBezTo>
                      <a:cubicBezTo>
                        <a:pt x="8002" y="13174"/>
                        <a:pt x="9130" y="11482"/>
                        <a:pt x="11385" y="103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24"/>
                <p:cNvSpPr/>
                <p:nvPr/>
              </p:nvSpPr>
              <p:spPr>
                <a:xfrm>
                  <a:off x="3541998" y="2318150"/>
                  <a:ext cx="36877" cy="4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7" h="46265" extrusionOk="0">
                      <a:moveTo>
                        <a:pt x="13756" y="13557"/>
                      </a:moveTo>
                      <a:cubicBezTo>
                        <a:pt x="16012" y="11865"/>
                        <a:pt x="18832" y="11301"/>
                        <a:pt x="21651" y="12429"/>
                      </a:cubicBezTo>
                      <a:lnTo>
                        <a:pt x="34058" y="15813"/>
                      </a:lnTo>
                      <a:lnTo>
                        <a:pt x="36877" y="5662"/>
                      </a:lnTo>
                      <a:lnTo>
                        <a:pt x="18268" y="587"/>
                      </a:lnTo>
                      <a:cubicBezTo>
                        <a:pt x="14320" y="-541"/>
                        <a:pt x="10937" y="23"/>
                        <a:pt x="7553" y="1715"/>
                      </a:cubicBezTo>
                      <a:cubicBezTo>
                        <a:pt x="4170" y="3406"/>
                        <a:pt x="1914" y="6226"/>
                        <a:pt x="786" y="9610"/>
                      </a:cubicBezTo>
                      <a:cubicBezTo>
                        <a:pt x="-342" y="14121"/>
                        <a:pt x="-342" y="19760"/>
                        <a:pt x="1350" y="25964"/>
                      </a:cubicBezTo>
                      <a:cubicBezTo>
                        <a:pt x="3042" y="32167"/>
                        <a:pt x="5861" y="38934"/>
                        <a:pt x="9809" y="46265"/>
                      </a:cubicBezTo>
                      <a:lnTo>
                        <a:pt x="14320" y="44573"/>
                      </a:lnTo>
                      <a:cubicBezTo>
                        <a:pt x="12065" y="40062"/>
                        <a:pt x="10373" y="35550"/>
                        <a:pt x="9809" y="31039"/>
                      </a:cubicBezTo>
                      <a:cubicBezTo>
                        <a:pt x="9245" y="26528"/>
                        <a:pt x="9245" y="23144"/>
                        <a:pt x="9809" y="19760"/>
                      </a:cubicBezTo>
                      <a:cubicBezTo>
                        <a:pt x="9809" y="16941"/>
                        <a:pt x="11501" y="14685"/>
                        <a:pt x="13756" y="135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24"/>
                <p:cNvSpPr/>
                <p:nvPr/>
              </p:nvSpPr>
              <p:spPr>
                <a:xfrm>
                  <a:off x="3756865" y="2431219"/>
                  <a:ext cx="51827" cy="58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27" h="58388" extrusionOk="0">
                      <a:moveTo>
                        <a:pt x="31228" y="304"/>
                      </a:moveTo>
                      <a:cubicBezTo>
                        <a:pt x="26716" y="1431"/>
                        <a:pt x="24460" y="4251"/>
                        <a:pt x="23333" y="10454"/>
                      </a:cubicBezTo>
                      <a:cubicBezTo>
                        <a:pt x="22205" y="16658"/>
                        <a:pt x="22769" y="23989"/>
                        <a:pt x="25588" y="31320"/>
                      </a:cubicBezTo>
                      <a:cubicBezTo>
                        <a:pt x="20513" y="33011"/>
                        <a:pt x="15438" y="32448"/>
                        <a:pt x="10926" y="30756"/>
                      </a:cubicBezTo>
                      <a:cubicBezTo>
                        <a:pt x="12054" y="29064"/>
                        <a:pt x="12054" y="27372"/>
                        <a:pt x="12054" y="26244"/>
                      </a:cubicBezTo>
                      <a:cubicBezTo>
                        <a:pt x="12054" y="24553"/>
                        <a:pt x="12054" y="23425"/>
                        <a:pt x="11490" y="22861"/>
                      </a:cubicBezTo>
                      <a:cubicBezTo>
                        <a:pt x="10362" y="21733"/>
                        <a:pt x="8670" y="21169"/>
                        <a:pt x="6979" y="21169"/>
                      </a:cubicBezTo>
                      <a:cubicBezTo>
                        <a:pt x="5287" y="21733"/>
                        <a:pt x="3031" y="22297"/>
                        <a:pt x="1903" y="23989"/>
                      </a:cubicBezTo>
                      <a:cubicBezTo>
                        <a:pt x="211" y="25680"/>
                        <a:pt x="-352" y="27936"/>
                        <a:pt x="211" y="30756"/>
                      </a:cubicBezTo>
                      <a:cubicBezTo>
                        <a:pt x="775" y="33575"/>
                        <a:pt x="2467" y="35831"/>
                        <a:pt x="4723" y="38087"/>
                      </a:cubicBezTo>
                      <a:lnTo>
                        <a:pt x="775" y="56696"/>
                      </a:lnTo>
                      <a:lnTo>
                        <a:pt x="7543" y="58388"/>
                      </a:lnTo>
                      <a:lnTo>
                        <a:pt x="8106" y="39779"/>
                      </a:lnTo>
                      <a:cubicBezTo>
                        <a:pt x="16002" y="42034"/>
                        <a:pt x="23333" y="42598"/>
                        <a:pt x="30100" y="41470"/>
                      </a:cubicBezTo>
                      <a:cubicBezTo>
                        <a:pt x="36867" y="40906"/>
                        <a:pt x="41942" y="38651"/>
                        <a:pt x="45326" y="34703"/>
                      </a:cubicBezTo>
                      <a:cubicBezTo>
                        <a:pt x="52093" y="27372"/>
                        <a:pt x="55477" y="13838"/>
                        <a:pt x="45890" y="3123"/>
                      </a:cubicBezTo>
                      <a:cubicBezTo>
                        <a:pt x="43070" y="1431"/>
                        <a:pt x="38559" y="-824"/>
                        <a:pt x="31228" y="304"/>
                      </a:cubicBezTo>
                      <a:close/>
                      <a:moveTo>
                        <a:pt x="41942" y="17785"/>
                      </a:moveTo>
                      <a:cubicBezTo>
                        <a:pt x="41378" y="20605"/>
                        <a:pt x="40250" y="22861"/>
                        <a:pt x="38559" y="25116"/>
                      </a:cubicBezTo>
                      <a:cubicBezTo>
                        <a:pt x="36867" y="26808"/>
                        <a:pt x="35175" y="28500"/>
                        <a:pt x="33483" y="29064"/>
                      </a:cubicBezTo>
                      <a:cubicBezTo>
                        <a:pt x="31792" y="30192"/>
                        <a:pt x="30664" y="30756"/>
                        <a:pt x="29536" y="30756"/>
                      </a:cubicBezTo>
                      <a:cubicBezTo>
                        <a:pt x="28408" y="26808"/>
                        <a:pt x="28408" y="22861"/>
                        <a:pt x="28408" y="20041"/>
                      </a:cubicBezTo>
                      <a:cubicBezTo>
                        <a:pt x="28408" y="16658"/>
                        <a:pt x="29536" y="14402"/>
                        <a:pt x="30664" y="13274"/>
                      </a:cubicBezTo>
                      <a:cubicBezTo>
                        <a:pt x="32355" y="11582"/>
                        <a:pt x="34047" y="10454"/>
                        <a:pt x="35739" y="10454"/>
                      </a:cubicBezTo>
                      <a:cubicBezTo>
                        <a:pt x="37431" y="9890"/>
                        <a:pt x="39123" y="10454"/>
                        <a:pt x="40250" y="11582"/>
                      </a:cubicBezTo>
                      <a:cubicBezTo>
                        <a:pt x="41942" y="12710"/>
                        <a:pt x="42506" y="14966"/>
                        <a:pt x="41942" y="177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24"/>
                <p:cNvSpPr/>
                <p:nvPr/>
              </p:nvSpPr>
              <p:spPr>
                <a:xfrm>
                  <a:off x="3743399" y="2483968"/>
                  <a:ext cx="42582" cy="4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82" h="45546" extrusionOk="0">
                      <a:moveTo>
                        <a:pt x="28340" y="35528"/>
                      </a:moveTo>
                      <a:cubicBezTo>
                        <a:pt x="24393" y="34964"/>
                        <a:pt x="21573" y="33272"/>
                        <a:pt x="18753" y="29888"/>
                      </a:cubicBezTo>
                      <a:cubicBezTo>
                        <a:pt x="14242" y="24249"/>
                        <a:pt x="10294" y="19174"/>
                        <a:pt x="8039" y="14098"/>
                      </a:cubicBezTo>
                      <a:cubicBezTo>
                        <a:pt x="5783" y="9023"/>
                        <a:pt x="4655" y="4511"/>
                        <a:pt x="4655" y="564"/>
                      </a:cubicBezTo>
                      <a:lnTo>
                        <a:pt x="144" y="0"/>
                      </a:lnTo>
                      <a:cubicBezTo>
                        <a:pt x="-420" y="6203"/>
                        <a:pt x="708" y="12406"/>
                        <a:pt x="2963" y="19174"/>
                      </a:cubicBezTo>
                      <a:cubicBezTo>
                        <a:pt x="5219" y="25941"/>
                        <a:pt x="9167" y="32144"/>
                        <a:pt x="13678" y="37783"/>
                      </a:cubicBezTo>
                      <a:cubicBezTo>
                        <a:pt x="17062" y="41731"/>
                        <a:pt x="21573" y="44550"/>
                        <a:pt x="26084" y="45114"/>
                      </a:cubicBezTo>
                      <a:cubicBezTo>
                        <a:pt x="30596" y="46242"/>
                        <a:pt x="34543" y="45114"/>
                        <a:pt x="37927" y="42295"/>
                      </a:cubicBezTo>
                      <a:cubicBezTo>
                        <a:pt x="40747" y="40039"/>
                        <a:pt x="42438" y="36091"/>
                        <a:pt x="42438" y="31016"/>
                      </a:cubicBezTo>
                      <a:cubicBezTo>
                        <a:pt x="43002" y="25941"/>
                        <a:pt x="41874" y="21993"/>
                        <a:pt x="39619" y="19174"/>
                      </a:cubicBezTo>
                      <a:cubicBezTo>
                        <a:pt x="38491" y="17482"/>
                        <a:pt x="36799" y="16354"/>
                        <a:pt x="34543" y="15790"/>
                      </a:cubicBezTo>
                      <a:cubicBezTo>
                        <a:pt x="32288" y="14662"/>
                        <a:pt x="30032" y="14098"/>
                        <a:pt x="27212" y="14098"/>
                      </a:cubicBezTo>
                      <a:lnTo>
                        <a:pt x="26648" y="24813"/>
                      </a:lnTo>
                      <a:cubicBezTo>
                        <a:pt x="28904" y="24813"/>
                        <a:pt x="30596" y="24813"/>
                        <a:pt x="32852" y="25377"/>
                      </a:cubicBezTo>
                      <a:cubicBezTo>
                        <a:pt x="35107" y="25941"/>
                        <a:pt x="36235" y="26505"/>
                        <a:pt x="37363" y="27632"/>
                      </a:cubicBezTo>
                      <a:cubicBezTo>
                        <a:pt x="38491" y="28760"/>
                        <a:pt x="38491" y="29324"/>
                        <a:pt x="38491" y="30452"/>
                      </a:cubicBezTo>
                      <a:cubicBezTo>
                        <a:pt x="38491" y="31580"/>
                        <a:pt x="38491" y="32708"/>
                        <a:pt x="37363" y="33272"/>
                      </a:cubicBezTo>
                      <a:cubicBezTo>
                        <a:pt x="35671" y="35528"/>
                        <a:pt x="32288" y="36091"/>
                        <a:pt x="28340" y="355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8" name="Google Shape;1838;p24"/>
                <p:cNvSpPr/>
                <p:nvPr/>
              </p:nvSpPr>
              <p:spPr>
                <a:xfrm>
                  <a:off x="3329055" y="2278697"/>
                  <a:ext cx="462985" cy="18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85" h="181585" extrusionOk="0">
                      <a:moveTo>
                        <a:pt x="16354" y="62032"/>
                      </a:moveTo>
                      <a:cubicBezTo>
                        <a:pt x="22557" y="65980"/>
                        <a:pt x="28196" y="68235"/>
                        <a:pt x="33836" y="67672"/>
                      </a:cubicBezTo>
                      <a:cubicBezTo>
                        <a:pt x="37783" y="67108"/>
                        <a:pt x="41167" y="65416"/>
                        <a:pt x="43986" y="62032"/>
                      </a:cubicBezTo>
                      <a:cubicBezTo>
                        <a:pt x="46806" y="58649"/>
                        <a:pt x="47934" y="54701"/>
                        <a:pt x="47370" y="50190"/>
                      </a:cubicBezTo>
                      <a:cubicBezTo>
                        <a:pt x="47370" y="48498"/>
                        <a:pt x="46806" y="46806"/>
                        <a:pt x="46242" y="45114"/>
                      </a:cubicBezTo>
                      <a:cubicBezTo>
                        <a:pt x="45678" y="43423"/>
                        <a:pt x="44550" y="42295"/>
                        <a:pt x="43423" y="40603"/>
                      </a:cubicBezTo>
                      <a:cubicBezTo>
                        <a:pt x="46242" y="42295"/>
                        <a:pt x="48498" y="43423"/>
                        <a:pt x="50754" y="44550"/>
                      </a:cubicBezTo>
                      <a:cubicBezTo>
                        <a:pt x="53009" y="45678"/>
                        <a:pt x="55265" y="45678"/>
                        <a:pt x="57521" y="45678"/>
                      </a:cubicBezTo>
                      <a:cubicBezTo>
                        <a:pt x="59776" y="45114"/>
                        <a:pt x="61468" y="44550"/>
                        <a:pt x="62596" y="43986"/>
                      </a:cubicBezTo>
                      <a:lnTo>
                        <a:pt x="64288" y="62596"/>
                      </a:lnTo>
                      <a:lnTo>
                        <a:pt x="76694" y="68235"/>
                      </a:lnTo>
                      <a:lnTo>
                        <a:pt x="71619" y="13534"/>
                      </a:lnTo>
                      <a:cubicBezTo>
                        <a:pt x="78950" y="12970"/>
                        <a:pt x="85717" y="12970"/>
                        <a:pt x="93048" y="12970"/>
                      </a:cubicBezTo>
                      <a:cubicBezTo>
                        <a:pt x="94176" y="12970"/>
                        <a:pt x="95304" y="12970"/>
                        <a:pt x="96432" y="12970"/>
                      </a:cubicBezTo>
                      <a:lnTo>
                        <a:pt x="95304" y="34964"/>
                      </a:lnTo>
                      <a:lnTo>
                        <a:pt x="91356" y="34964"/>
                      </a:lnTo>
                      <a:cubicBezTo>
                        <a:pt x="90229" y="34964"/>
                        <a:pt x="89665" y="34964"/>
                        <a:pt x="89101" y="36091"/>
                      </a:cubicBezTo>
                      <a:cubicBezTo>
                        <a:pt x="88537" y="36655"/>
                        <a:pt x="87973" y="37219"/>
                        <a:pt x="87973" y="38347"/>
                      </a:cubicBezTo>
                      <a:cubicBezTo>
                        <a:pt x="87973" y="40603"/>
                        <a:pt x="90229" y="43986"/>
                        <a:pt x="94176" y="48498"/>
                      </a:cubicBezTo>
                      <a:cubicBezTo>
                        <a:pt x="98688" y="53009"/>
                        <a:pt x="101507" y="55829"/>
                        <a:pt x="103763" y="55829"/>
                      </a:cubicBezTo>
                      <a:cubicBezTo>
                        <a:pt x="104327" y="55829"/>
                        <a:pt x="104891" y="55265"/>
                        <a:pt x="105455" y="54701"/>
                      </a:cubicBezTo>
                      <a:cubicBezTo>
                        <a:pt x="106019" y="53573"/>
                        <a:pt x="106583" y="53009"/>
                        <a:pt x="106583" y="51881"/>
                      </a:cubicBezTo>
                      <a:lnTo>
                        <a:pt x="106583" y="46806"/>
                      </a:lnTo>
                      <a:lnTo>
                        <a:pt x="126320" y="47934"/>
                      </a:lnTo>
                      <a:lnTo>
                        <a:pt x="125756" y="62596"/>
                      </a:lnTo>
                      <a:lnTo>
                        <a:pt x="137599" y="71055"/>
                      </a:lnTo>
                      <a:lnTo>
                        <a:pt x="140418" y="15790"/>
                      </a:lnTo>
                      <a:cubicBezTo>
                        <a:pt x="157336" y="17482"/>
                        <a:pt x="173690" y="19738"/>
                        <a:pt x="190044" y="22557"/>
                      </a:cubicBezTo>
                      <a:lnTo>
                        <a:pt x="188352" y="31580"/>
                      </a:lnTo>
                      <a:lnTo>
                        <a:pt x="171434" y="28760"/>
                      </a:lnTo>
                      <a:cubicBezTo>
                        <a:pt x="167487" y="28196"/>
                        <a:pt x="163539" y="28760"/>
                        <a:pt x="160156" y="31016"/>
                      </a:cubicBezTo>
                      <a:cubicBezTo>
                        <a:pt x="156772" y="33272"/>
                        <a:pt x="155081" y="36091"/>
                        <a:pt x="154517" y="39475"/>
                      </a:cubicBezTo>
                      <a:cubicBezTo>
                        <a:pt x="153389" y="44550"/>
                        <a:pt x="153953" y="50190"/>
                        <a:pt x="156208" y="56393"/>
                      </a:cubicBezTo>
                      <a:cubicBezTo>
                        <a:pt x="157900" y="62596"/>
                        <a:pt x="161284" y="68799"/>
                        <a:pt x="165231" y="75003"/>
                      </a:cubicBezTo>
                      <a:lnTo>
                        <a:pt x="169743" y="73311"/>
                      </a:lnTo>
                      <a:cubicBezTo>
                        <a:pt x="166923" y="69363"/>
                        <a:pt x="164667" y="65416"/>
                        <a:pt x="163539" y="61468"/>
                      </a:cubicBezTo>
                      <a:cubicBezTo>
                        <a:pt x="162412" y="56957"/>
                        <a:pt x="162412" y="53009"/>
                        <a:pt x="162975" y="49062"/>
                      </a:cubicBezTo>
                      <a:cubicBezTo>
                        <a:pt x="163539" y="46242"/>
                        <a:pt x="164667" y="43986"/>
                        <a:pt x="167487" y="42295"/>
                      </a:cubicBezTo>
                      <a:cubicBezTo>
                        <a:pt x="169743" y="40603"/>
                        <a:pt x="172562" y="40039"/>
                        <a:pt x="175382" y="40603"/>
                      </a:cubicBezTo>
                      <a:lnTo>
                        <a:pt x="187224" y="42859"/>
                      </a:lnTo>
                      <a:lnTo>
                        <a:pt x="182713" y="70491"/>
                      </a:lnTo>
                      <a:lnTo>
                        <a:pt x="193428" y="80642"/>
                      </a:lnTo>
                      <a:lnTo>
                        <a:pt x="202451" y="25941"/>
                      </a:lnTo>
                      <a:cubicBezTo>
                        <a:pt x="233467" y="32144"/>
                        <a:pt x="263919" y="41167"/>
                        <a:pt x="293243" y="53009"/>
                      </a:cubicBezTo>
                      <a:lnTo>
                        <a:pt x="287040" y="69363"/>
                      </a:lnTo>
                      <a:cubicBezTo>
                        <a:pt x="285348" y="64852"/>
                        <a:pt x="283092" y="60904"/>
                        <a:pt x="280273" y="57521"/>
                      </a:cubicBezTo>
                      <a:cubicBezTo>
                        <a:pt x="277453" y="54137"/>
                        <a:pt x="274069" y="51881"/>
                        <a:pt x="271250" y="50754"/>
                      </a:cubicBezTo>
                      <a:cubicBezTo>
                        <a:pt x="266175" y="49062"/>
                        <a:pt x="261663" y="48498"/>
                        <a:pt x="257152" y="50190"/>
                      </a:cubicBezTo>
                      <a:cubicBezTo>
                        <a:pt x="252640" y="51881"/>
                        <a:pt x="249821" y="54701"/>
                        <a:pt x="248129" y="58649"/>
                      </a:cubicBezTo>
                      <a:cubicBezTo>
                        <a:pt x="246437" y="63724"/>
                        <a:pt x="247001" y="69363"/>
                        <a:pt x="250384" y="76130"/>
                      </a:cubicBezTo>
                      <a:cubicBezTo>
                        <a:pt x="253768" y="82898"/>
                        <a:pt x="257716" y="87409"/>
                        <a:pt x="262227" y="89101"/>
                      </a:cubicBezTo>
                      <a:cubicBezTo>
                        <a:pt x="265047" y="90229"/>
                        <a:pt x="267866" y="90229"/>
                        <a:pt x="270686" y="90229"/>
                      </a:cubicBezTo>
                      <a:cubicBezTo>
                        <a:pt x="273506" y="90229"/>
                        <a:pt x="276889" y="89101"/>
                        <a:pt x="279709" y="87973"/>
                      </a:cubicBezTo>
                      <a:lnTo>
                        <a:pt x="275761" y="98124"/>
                      </a:lnTo>
                      <a:lnTo>
                        <a:pt x="284220" y="109966"/>
                      </a:lnTo>
                      <a:lnTo>
                        <a:pt x="303394" y="58085"/>
                      </a:lnTo>
                      <a:cubicBezTo>
                        <a:pt x="310725" y="61468"/>
                        <a:pt x="318620" y="64852"/>
                        <a:pt x="325951" y="68235"/>
                      </a:cubicBezTo>
                      <a:lnTo>
                        <a:pt x="315800" y="87973"/>
                      </a:lnTo>
                      <a:lnTo>
                        <a:pt x="312417" y="86281"/>
                      </a:lnTo>
                      <a:cubicBezTo>
                        <a:pt x="311289" y="85717"/>
                        <a:pt x="310725" y="85717"/>
                        <a:pt x="310161" y="86281"/>
                      </a:cubicBezTo>
                      <a:cubicBezTo>
                        <a:pt x="309033" y="86281"/>
                        <a:pt x="308469" y="86845"/>
                        <a:pt x="307905" y="87973"/>
                      </a:cubicBezTo>
                      <a:cubicBezTo>
                        <a:pt x="306777" y="89665"/>
                        <a:pt x="307341" y="93612"/>
                        <a:pt x="309597" y="99815"/>
                      </a:cubicBezTo>
                      <a:cubicBezTo>
                        <a:pt x="311289" y="106019"/>
                        <a:pt x="313545" y="109402"/>
                        <a:pt x="315236" y="110530"/>
                      </a:cubicBezTo>
                      <a:cubicBezTo>
                        <a:pt x="315800" y="111094"/>
                        <a:pt x="316364" y="111094"/>
                        <a:pt x="317492" y="110530"/>
                      </a:cubicBezTo>
                      <a:cubicBezTo>
                        <a:pt x="318620" y="109966"/>
                        <a:pt x="319184" y="109402"/>
                        <a:pt x="319748" y="108274"/>
                      </a:cubicBezTo>
                      <a:lnTo>
                        <a:pt x="322003" y="103763"/>
                      </a:lnTo>
                      <a:lnTo>
                        <a:pt x="339485" y="113350"/>
                      </a:lnTo>
                      <a:lnTo>
                        <a:pt x="332154" y="121809"/>
                      </a:lnTo>
                      <a:lnTo>
                        <a:pt x="338921" y="134215"/>
                      </a:lnTo>
                      <a:lnTo>
                        <a:pt x="364862" y="85153"/>
                      </a:lnTo>
                      <a:cubicBezTo>
                        <a:pt x="371065" y="89101"/>
                        <a:pt x="377832" y="92484"/>
                        <a:pt x="384036" y="96432"/>
                      </a:cubicBezTo>
                      <a:lnTo>
                        <a:pt x="358095" y="136471"/>
                      </a:lnTo>
                      <a:lnTo>
                        <a:pt x="363734" y="150005"/>
                      </a:lnTo>
                      <a:lnTo>
                        <a:pt x="394186" y="103199"/>
                      </a:lnTo>
                      <a:cubicBezTo>
                        <a:pt x="407157" y="112222"/>
                        <a:pt x="420127" y="121245"/>
                        <a:pt x="431970" y="131395"/>
                      </a:cubicBezTo>
                      <a:lnTo>
                        <a:pt x="421255" y="144930"/>
                      </a:lnTo>
                      <a:lnTo>
                        <a:pt x="400390" y="128576"/>
                      </a:lnTo>
                      <a:cubicBezTo>
                        <a:pt x="399262" y="127448"/>
                        <a:pt x="398134" y="127448"/>
                        <a:pt x="396442" y="127448"/>
                      </a:cubicBezTo>
                      <a:cubicBezTo>
                        <a:pt x="394750" y="127448"/>
                        <a:pt x="393622" y="128012"/>
                        <a:pt x="393059" y="129140"/>
                      </a:cubicBezTo>
                      <a:cubicBezTo>
                        <a:pt x="390803" y="131959"/>
                        <a:pt x="389675" y="135343"/>
                        <a:pt x="389675" y="139854"/>
                      </a:cubicBezTo>
                      <a:cubicBezTo>
                        <a:pt x="389675" y="144366"/>
                        <a:pt x="390803" y="147749"/>
                        <a:pt x="392495" y="148877"/>
                      </a:cubicBezTo>
                      <a:cubicBezTo>
                        <a:pt x="393059" y="149441"/>
                        <a:pt x="393622" y="149441"/>
                        <a:pt x="394186" y="149441"/>
                      </a:cubicBezTo>
                      <a:cubicBezTo>
                        <a:pt x="394750" y="149441"/>
                        <a:pt x="395314" y="149441"/>
                        <a:pt x="395878" y="148313"/>
                      </a:cubicBezTo>
                      <a:lnTo>
                        <a:pt x="398698" y="144366"/>
                      </a:lnTo>
                      <a:cubicBezTo>
                        <a:pt x="399262" y="143802"/>
                        <a:pt x="399826" y="143238"/>
                        <a:pt x="400954" y="143238"/>
                      </a:cubicBezTo>
                      <a:cubicBezTo>
                        <a:pt x="401518" y="142674"/>
                        <a:pt x="402645" y="143238"/>
                        <a:pt x="403209" y="143238"/>
                      </a:cubicBezTo>
                      <a:lnTo>
                        <a:pt x="414488" y="152261"/>
                      </a:lnTo>
                      <a:lnTo>
                        <a:pt x="401518" y="169179"/>
                      </a:lnTo>
                      <a:lnTo>
                        <a:pt x="406593" y="181585"/>
                      </a:lnTo>
                      <a:lnTo>
                        <a:pt x="440429" y="138163"/>
                      </a:lnTo>
                      <a:cubicBezTo>
                        <a:pt x="445504" y="142110"/>
                        <a:pt x="450579" y="146622"/>
                        <a:pt x="455091" y="151133"/>
                      </a:cubicBezTo>
                      <a:lnTo>
                        <a:pt x="462986" y="142674"/>
                      </a:lnTo>
                      <a:cubicBezTo>
                        <a:pt x="364862" y="54137"/>
                        <a:pt x="234594" y="0"/>
                        <a:pt x="91920" y="0"/>
                      </a:cubicBezTo>
                      <a:cubicBezTo>
                        <a:pt x="75566" y="0"/>
                        <a:pt x="59213" y="564"/>
                        <a:pt x="42859" y="2256"/>
                      </a:cubicBezTo>
                      <a:lnTo>
                        <a:pt x="50190" y="13534"/>
                      </a:lnTo>
                      <a:cubicBezTo>
                        <a:pt x="53009" y="13534"/>
                        <a:pt x="55265" y="12970"/>
                        <a:pt x="58085" y="12970"/>
                      </a:cubicBezTo>
                      <a:lnTo>
                        <a:pt x="59776" y="28760"/>
                      </a:lnTo>
                      <a:cubicBezTo>
                        <a:pt x="58649" y="30452"/>
                        <a:pt x="57521" y="31580"/>
                        <a:pt x="55829" y="32708"/>
                      </a:cubicBezTo>
                      <a:cubicBezTo>
                        <a:pt x="54137" y="33836"/>
                        <a:pt x="52445" y="34400"/>
                        <a:pt x="50754" y="34400"/>
                      </a:cubicBezTo>
                      <a:cubicBezTo>
                        <a:pt x="47370" y="34964"/>
                        <a:pt x="44550" y="34964"/>
                        <a:pt x="42859" y="34400"/>
                      </a:cubicBezTo>
                      <a:cubicBezTo>
                        <a:pt x="40603" y="34400"/>
                        <a:pt x="38911" y="33836"/>
                        <a:pt x="38347" y="33272"/>
                      </a:cubicBezTo>
                      <a:cubicBezTo>
                        <a:pt x="40039" y="31580"/>
                        <a:pt x="41167" y="29888"/>
                        <a:pt x="42295" y="27633"/>
                      </a:cubicBezTo>
                      <a:cubicBezTo>
                        <a:pt x="43423" y="25377"/>
                        <a:pt x="43423" y="23121"/>
                        <a:pt x="43423" y="21429"/>
                      </a:cubicBezTo>
                      <a:cubicBezTo>
                        <a:pt x="42859" y="16918"/>
                        <a:pt x="40039" y="13534"/>
                        <a:pt x="34964" y="9587"/>
                      </a:cubicBezTo>
                      <a:cubicBezTo>
                        <a:pt x="29888" y="6203"/>
                        <a:pt x="24249" y="4511"/>
                        <a:pt x="19174" y="5075"/>
                      </a:cubicBezTo>
                      <a:cubicBezTo>
                        <a:pt x="16354" y="5075"/>
                        <a:pt x="14098" y="6203"/>
                        <a:pt x="11279" y="7895"/>
                      </a:cubicBezTo>
                      <a:cubicBezTo>
                        <a:pt x="8459" y="9023"/>
                        <a:pt x="6203" y="11279"/>
                        <a:pt x="3947" y="13534"/>
                      </a:cubicBezTo>
                      <a:lnTo>
                        <a:pt x="10715" y="21429"/>
                      </a:lnTo>
                      <a:cubicBezTo>
                        <a:pt x="12970" y="19174"/>
                        <a:pt x="15790" y="16918"/>
                        <a:pt x="18610" y="15226"/>
                      </a:cubicBezTo>
                      <a:cubicBezTo>
                        <a:pt x="21429" y="13534"/>
                        <a:pt x="24249" y="12970"/>
                        <a:pt x="26505" y="12406"/>
                      </a:cubicBezTo>
                      <a:cubicBezTo>
                        <a:pt x="28760" y="12406"/>
                        <a:pt x="30452" y="12406"/>
                        <a:pt x="32144" y="13534"/>
                      </a:cubicBezTo>
                      <a:cubicBezTo>
                        <a:pt x="33836" y="14662"/>
                        <a:pt x="34964" y="16354"/>
                        <a:pt x="34964" y="18046"/>
                      </a:cubicBezTo>
                      <a:cubicBezTo>
                        <a:pt x="34964" y="20865"/>
                        <a:pt x="34964" y="23685"/>
                        <a:pt x="33836" y="25941"/>
                      </a:cubicBezTo>
                      <a:cubicBezTo>
                        <a:pt x="33272" y="28196"/>
                        <a:pt x="31580" y="29324"/>
                        <a:pt x="28760" y="29888"/>
                      </a:cubicBezTo>
                      <a:cubicBezTo>
                        <a:pt x="27069" y="29324"/>
                        <a:pt x="25377" y="29888"/>
                        <a:pt x="23121" y="29888"/>
                      </a:cubicBezTo>
                      <a:cubicBezTo>
                        <a:pt x="20865" y="30452"/>
                        <a:pt x="18610" y="31580"/>
                        <a:pt x="16354" y="32708"/>
                      </a:cubicBezTo>
                      <a:lnTo>
                        <a:pt x="21993" y="42295"/>
                      </a:lnTo>
                      <a:cubicBezTo>
                        <a:pt x="26505" y="41167"/>
                        <a:pt x="30452" y="39475"/>
                        <a:pt x="34964" y="36091"/>
                      </a:cubicBezTo>
                      <a:cubicBezTo>
                        <a:pt x="36091" y="36655"/>
                        <a:pt x="36655" y="37783"/>
                        <a:pt x="37219" y="38911"/>
                      </a:cubicBezTo>
                      <a:cubicBezTo>
                        <a:pt x="37783" y="39475"/>
                        <a:pt x="38347" y="41167"/>
                        <a:pt x="38347" y="42295"/>
                      </a:cubicBezTo>
                      <a:cubicBezTo>
                        <a:pt x="38911" y="45678"/>
                        <a:pt x="37783" y="48498"/>
                        <a:pt x="36091" y="51318"/>
                      </a:cubicBezTo>
                      <a:cubicBezTo>
                        <a:pt x="33836" y="54137"/>
                        <a:pt x="31016" y="55265"/>
                        <a:pt x="27632" y="55829"/>
                      </a:cubicBezTo>
                      <a:cubicBezTo>
                        <a:pt x="23685" y="56393"/>
                        <a:pt x="19174" y="55265"/>
                        <a:pt x="15226" y="52445"/>
                      </a:cubicBezTo>
                      <a:cubicBezTo>
                        <a:pt x="10715" y="49626"/>
                        <a:pt x="7331" y="45678"/>
                        <a:pt x="3947" y="40603"/>
                      </a:cubicBezTo>
                      <a:lnTo>
                        <a:pt x="0" y="43423"/>
                      </a:lnTo>
                      <a:cubicBezTo>
                        <a:pt x="5075" y="51881"/>
                        <a:pt x="10151" y="57521"/>
                        <a:pt x="16354" y="62032"/>
                      </a:cubicBezTo>
                      <a:close/>
                      <a:moveTo>
                        <a:pt x="271250" y="76694"/>
                      </a:moveTo>
                      <a:cubicBezTo>
                        <a:pt x="266738" y="77258"/>
                        <a:pt x="263355" y="76694"/>
                        <a:pt x="259971" y="75567"/>
                      </a:cubicBezTo>
                      <a:cubicBezTo>
                        <a:pt x="257716" y="74439"/>
                        <a:pt x="256024" y="73311"/>
                        <a:pt x="254332" y="71055"/>
                      </a:cubicBezTo>
                      <a:cubicBezTo>
                        <a:pt x="253204" y="68799"/>
                        <a:pt x="253204" y="67108"/>
                        <a:pt x="253768" y="65416"/>
                      </a:cubicBezTo>
                      <a:cubicBezTo>
                        <a:pt x="254896" y="62596"/>
                        <a:pt x="257152" y="60904"/>
                        <a:pt x="261663" y="59776"/>
                      </a:cubicBezTo>
                      <a:cubicBezTo>
                        <a:pt x="266175" y="58649"/>
                        <a:pt x="270686" y="59213"/>
                        <a:pt x="274633" y="60340"/>
                      </a:cubicBezTo>
                      <a:cubicBezTo>
                        <a:pt x="276889" y="60904"/>
                        <a:pt x="278581" y="62596"/>
                        <a:pt x="280273" y="64852"/>
                      </a:cubicBezTo>
                      <a:cubicBezTo>
                        <a:pt x="281965" y="67108"/>
                        <a:pt x="283656" y="69927"/>
                        <a:pt x="284784" y="72747"/>
                      </a:cubicBezTo>
                      <a:cubicBezTo>
                        <a:pt x="280273" y="75003"/>
                        <a:pt x="275761" y="76130"/>
                        <a:pt x="271250" y="76694"/>
                      </a:cubicBezTo>
                      <a:close/>
                      <a:moveTo>
                        <a:pt x="336666" y="70491"/>
                      </a:moveTo>
                      <a:cubicBezTo>
                        <a:pt x="342869" y="73311"/>
                        <a:pt x="348508" y="76694"/>
                        <a:pt x="354147" y="80078"/>
                      </a:cubicBezTo>
                      <a:lnTo>
                        <a:pt x="343433" y="99815"/>
                      </a:lnTo>
                      <a:lnTo>
                        <a:pt x="325951" y="90229"/>
                      </a:lnTo>
                      <a:lnTo>
                        <a:pt x="336666" y="70491"/>
                      </a:lnTo>
                      <a:close/>
                      <a:moveTo>
                        <a:pt x="108274" y="12406"/>
                      </a:moveTo>
                      <a:cubicBezTo>
                        <a:pt x="115042" y="12406"/>
                        <a:pt x="121809" y="12970"/>
                        <a:pt x="128012" y="13534"/>
                      </a:cubicBezTo>
                      <a:lnTo>
                        <a:pt x="126884" y="36091"/>
                      </a:lnTo>
                      <a:lnTo>
                        <a:pt x="107147" y="34964"/>
                      </a:lnTo>
                      <a:lnTo>
                        <a:pt x="108274" y="124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24"/>
                <p:cNvSpPr/>
                <p:nvPr/>
              </p:nvSpPr>
              <p:spPr>
                <a:xfrm>
                  <a:off x="3784709" y="2445620"/>
                  <a:ext cx="54701" cy="6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01" h="65979" extrusionOk="0">
                      <a:moveTo>
                        <a:pt x="0" y="53009"/>
                      </a:moveTo>
                      <a:lnTo>
                        <a:pt x="3948" y="65980"/>
                      </a:lnTo>
                      <a:lnTo>
                        <a:pt x="42859" y="27633"/>
                      </a:lnTo>
                      <a:cubicBezTo>
                        <a:pt x="45678" y="31016"/>
                        <a:pt x="48498" y="34400"/>
                        <a:pt x="51318" y="37219"/>
                      </a:cubicBezTo>
                      <a:lnTo>
                        <a:pt x="54701" y="23121"/>
                      </a:lnTo>
                      <a:cubicBezTo>
                        <a:pt x="47934" y="15226"/>
                        <a:pt x="40603" y="7331"/>
                        <a:pt x="33272" y="0"/>
                      </a:cubicBezTo>
                      <a:lnTo>
                        <a:pt x="24813" y="8459"/>
                      </a:lnTo>
                      <a:cubicBezTo>
                        <a:pt x="28196" y="11843"/>
                        <a:pt x="31016" y="15226"/>
                        <a:pt x="34400" y="18610"/>
                      </a:cubicBezTo>
                      <a:lnTo>
                        <a:pt x="0" y="530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24"/>
                <p:cNvSpPr/>
                <p:nvPr/>
              </p:nvSpPr>
              <p:spPr>
                <a:xfrm>
                  <a:off x="3808958" y="2508217"/>
                  <a:ext cx="15226" cy="1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6" h="15226" extrusionOk="0">
                      <a:moveTo>
                        <a:pt x="0" y="0"/>
                      </a:moveTo>
                      <a:lnTo>
                        <a:pt x="15226" y="0"/>
                      </a:lnTo>
                      <a:lnTo>
                        <a:pt x="15226" y="15226"/>
                      </a:lnTo>
                      <a:lnTo>
                        <a:pt x="0" y="152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24"/>
                <p:cNvSpPr/>
                <p:nvPr/>
              </p:nvSpPr>
              <p:spPr>
                <a:xfrm>
                  <a:off x="3825876" y="2491863"/>
                  <a:ext cx="15226" cy="1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6" h="15226" extrusionOk="0">
                      <a:moveTo>
                        <a:pt x="0" y="0"/>
                      </a:moveTo>
                      <a:lnTo>
                        <a:pt x="15226" y="0"/>
                      </a:lnTo>
                      <a:lnTo>
                        <a:pt x="15226" y="15226"/>
                      </a:lnTo>
                      <a:lnTo>
                        <a:pt x="0" y="152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42" name="Google Shape;1842;p24"/>
                <p:cNvGrpSpPr/>
                <p:nvPr/>
              </p:nvGrpSpPr>
              <p:grpSpPr>
                <a:xfrm>
                  <a:off x="2663054" y="3747733"/>
                  <a:ext cx="1514714" cy="228391"/>
                  <a:chOff x="2663054" y="3747733"/>
                  <a:chExt cx="1514714" cy="228391"/>
                </a:xfrm>
              </p:grpSpPr>
              <p:sp>
                <p:nvSpPr>
                  <p:cNvPr id="1843" name="Google Shape;1843;p24"/>
                  <p:cNvSpPr/>
                  <p:nvPr/>
                </p:nvSpPr>
                <p:spPr>
                  <a:xfrm>
                    <a:off x="2663054" y="3799614"/>
                    <a:ext cx="600584" cy="155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584" h="155644" extrusionOk="0">
                        <a:moveTo>
                          <a:pt x="558854" y="108274"/>
                        </a:moveTo>
                        <a:lnTo>
                          <a:pt x="579719" y="119553"/>
                        </a:lnTo>
                        <a:lnTo>
                          <a:pt x="579719" y="22557"/>
                        </a:lnTo>
                        <a:lnTo>
                          <a:pt x="600585" y="22557"/>
                        </a:lnTo>
                        <a:lnTo>
                          <a:pt x="590434" y="3947"/>
                        </a:lnTo>
                        <a:lnTo>
                          <a:pt x="490618" y="3947"/>
                        </a:lnTo>
                        <a:lnTo>
                          <a:pt x="486107" y="3947"/>
                        </a:lnTo>
                        <a:lnTo>
                          <a:pt x="434225" y="3947"/>
                        </a:lnTo>
                        <a:lnTo>
                          <a:pt x="429714" y="3947"/>
                        </a:lnTo>
                        <a:lnTo>
                          <a:pt x="318056" y="3947"/>
                        </a:lnTo>
                        <a:lnTo>
                          <a:pt x="313545" y="3947"/>
                        </a:lnTo>
                        <a:lnTo>
                          <a:pt x="261663" y="3947"/>
                        </a:lnTo>
                        <a:lnTo>
                          <a:pt x="257152" y="3947"/>
                        </a:lnTo>
                        <a:lnTo>
                          <a:pt x="120117" y="3947"/>
                        </a:lnTo>
                        <a:lnTo>
                          <a:pt x="115605" y="3947"/>
                        </a:lnTo>
                        <a:lnTo>
                          <a:pt x="72747" y="3947"/>
                        </a:lnTo>
                        <a:lnTo>
                          <a:pt x="84025" y="22557"/>
                        </a:lnTo>
                        <a:lnTo>
                          <a:pt x="88537" y="22557"/>
                        </a:lnTo>
                        <a:lnTo>
                          <a:pt x="88537" y="65416"/>
                        </a:lnTo>
                        <a:lnTo>
                          <a:pt x="65416" y="55265"/>
                        </a:lnTo>
                        <a:cubicBezTo>
                          <a:pt x="67671" y="53009"/>
                          <a:pt x="69363" y="50190"/>
                          <a:pt x="70491" y="46806"/>
                        </a:cubicBezTo>
                        <a:cubicBezTo>
                          <a:pt x="71619" y="43422"/>
                          <a:pt x="72183" y="40039"/>
                          <a:pt x="72183" y="36655"/>
                        </a:cubicBezTo>
                        <a:cubicBezTo>
                          <a:pt x="72183" y="28760"/>
                          <a:pt x="68235" y="20301"/>
                          <a:pt x="60904" y="12406"/>
                        </a:cubicBezTo>
                        <a:cubicBezTo>
                          <a:pt x="53009" y="3947"/>
                          <a:pt x="45114" y="0"/>
                          <a:pt x="37783" y="0"/>
                        </a:cubicBezTo>
                        <a:cubicBezTo>
                          <a:pt x="30452" y="0"/>
                          <a:pt x="24249" y="2256"/>
                          <a:pt x="18610" y="6767"/>
                        </a:cubicBezTo>
                        <a:cubicBezTo>
                          <a:pt x="13534" y="11279"/>
                          <a:pt x="11279" y="16918"/>
                          <a:pt x="11279" y="23121"/>
                        </a:cubicBezTo>
                        <a:cubicBezTo>
                          <a:pt x="11279" y="28196"/>
                          <a:pt x="13534" y="33836"/>
                          <a:pt x="18610" y="39475"/>
                        </a:cubicBezTo>
                        <a:cubicBezTo>
                          <a:pt x="23121" y="44550"/>
                          <a:pt x="29888" y="49062"/>
                          <a:pt x="37783" y="53573"/>
                        </a:cubicBezTo>
                        <a:cubicBezTo>
                          <a:pt x="30452" y="58649"/>
                          <a:pt x="17482" y="65416"/>
                          <a:pt x="0" y="73311"/>
                        </a:cubicBezTo>
                        <a:lnTo>
                          <a:pt x="16354" y="87409"/>
                        </a:lnTo>
                        <a:cubicBezTo>
                          <a:pt x="36091" y="77822"/>
                          <a:pt x="50190" y="69363"/>
                          <a:pt x="59213" y="62032"/>
                        </a:cubicBezTo>
                        <a:lnTo>
                          <a:pt x="77822" y="71055"/>
                        </a:lnTo>
                        <a:lnTo>
                          <a:pt x="23685" y="104327"/>
                        </a:lnTo>
                        <a:lnTo>
                          <a:pt x="38911" y="116733"/>
                        </a:lnTo>
                        <a:lnTo>
                          <a:pt x="89665" y="82334"/>
                        </a:lnTo>
                        <a:lnTo>
                          <a:pt x="89665" y="108838"/>
                        </a:lnTo>
                        <a:lnTo>
                          <a:pt x="110530" y="120117"/>
                        </a:lnTo>
                        <a:lnTo>
                          <a:pt x="110530" y="23121"/>
                        </a:lnTo>
                        <a:lnTo>
                          <a:pt x="126884" y="23121"/>
                        </a:lnTo>
                        <a:lnTo>
                          <a:pt x="131395" y="23121"/>
                        </a:lnTo>
                        <a:lnTo>
                          <a:pt x="234031" y="23121"/>
                        </a:lnTo>
                        <a:lnTo>
                          <a:pt x="234031" y="39475"/>
                        </a:lnTo>
                        <a:lnTo>
                          <a:pt x="209782" y="39475"/>
                        </a:lnTo>
                        <a:cubicBezTo>
                          <a:pt x="201323" y="39475"/>
                          <a:pt x="193992" y="42295"/>
                          <a:pt x="188352" y="48498"/>
                        </a:cubicBezTo>
                        <a:cubicBezTo>
                          <a:pt x="182713" y="54701"/>
                          <a:pt x="179329" y="61468"/>
                          <a:pt x="179329" y="69927"/>
                        </a:cubicBezTo>
                        <a:cubicBezTo>
                          <a:pt x="179329" y="79514"/>
                          <a:pt x="184405" y="90229"/>
                          <a:pt x="195119" y="101507"/>
                        </a:cubicBezTo>
                        <a:cubicBezTo>
                          <a:pt x="205834" y="112786"/>
                          <a:pt x="215985" y="117861"/>
                          <a:pt x="225572" y="117861"/>
                        </a:cubicBezTo>
                        <a:cubicBezTo>
                          <a:pt x="226136" y="117861"/>
                          <a:pt x="227263" y="117861"/>
                          <a:pt x="229519" y="116733"/>
                        </a:cubicBezTo>
                        <a:lnTo>
                          <a:pt x="232339" y="115605"/>
                        </a:lnTo>
                        <a:cubicBezTo>
                          <a:pt x="229519" y="124628"/>
                          <a:pt x="226136" y="131959"/>
                          <a:pt x="221060" y="137035"/>
                        </a:cubicBezTo>
                        <a:cubicBezTo>
                          <a:pt x="216549" y="142674"/>
                          <a:pt x="211473" y="145494"/>
                          <a:pt x="205834" y="145494"/>
                        </a:cubicBezTo>
                        <a:cubicBezTo>
                          <a:pt x="203014" y="145494"/>
                          <a:pt x="200759" y="144366"/>
                          <a:pt x="199631" y="142674"/>
                        </a:cubicBezTo>
                        <a:cubicBezTo>
                          <a:pt x="197939" y="140982"/>
                          <a:pt x="196811" y="138727"/>
                          <a:pt x="196811" y="136471"/>
                        </a:cubicBezTo>
                        <a:cubicBezTo>
                          <a:pt x="196811" y="133651"/>
                          <a:pt x="197939" y="131395"/>
                          <a:pt x="200759" y="129140"/>
                        </a:cubicBezTo>
                        <a:cubicBezTo>
                          <a:pt x="203578" y="126884"/>
                          <a:pt x="206962" y="125192"/>
                          <a:pt x="210909" y="124064"/>
                        </a:cubicBezTo>
                        <a:lnTo>
                          <a:pt x="192300" y="112786"/>
                        </a:lnTo>
                        <a:cubicBezTo>
                          <a:pt x="189480" y="113350"/>
                          <a:pt x="187224" y="114478"/>
                          <a:pt x="184969" y="116733"/>
                        </a:cubicBezTo>
                        <a:cubicBezTo>
                          <a:pt x="182713" y="118425"/>
                          <a:pt x="181585" y="120117"/>
                          <a:pt x="181021" y="122373"/>
                        </a:cubicBezTo>
                        <a:cubicBezTo>
                          <a:pt x="173126" y="122373"/>
                          <a:pt x="167487" y="121245"/>
                          <a:pt x="163539" y="118989"/>
                        </a:cubicBezTo>
                        <a:cubicBezTo>
                          <a:pt x="167487" y="117861"/>
                          <a:pt x="170871" y="115042"/>
                          <a:pt x="172562" y="111658"/>
                        </a:cubicBezTo>
                        <a:cubicBezTo>
                          <a:pt x="174818" y="108274"/>
                          <a:pt x="175946" y="104327"/>
                          <a:pt x="175946" y="100379"/>
                        </a:cubicBezTo>
                        <a:cubicBezTo>
                          <a:pt x="175946" y="94740"/>
                          <a:pt x="174254" y="90229"/>
                          <a:pt x="170307" y="86281"/>
                        </a:cubicBezTo>
                        <a:cubicBezTo>
                          <a:pt x="166923" y="82334"/>
                          <a:pt x="162412" y="80642"/>
                          <a:pt x="157336" y="80642"/>
                        </a:cubicBezTo>
                        <a:cubicBezTo>
                          <a:pt x="151133" y="80642"/>
                          <a:pt x="145494" y="82334"/>
                          <a:pt x="140982" y="86281"/>
                        </a:cubicBezTo>
                        <a:cubicBezTo>
                          <a:pt x="136471" y="90229"/>
                          <a:pt x="134215" y="95304"/>
                          <a:pt x="134215" y="101507"/>
                        </a:cubicBezTo>
                        <a:cubicBezTo>
                          <a:pt x="134215" y="109402"/>
                          <a:pt x="138727" y="116169"/>
                          <a:pt x="147185" y="121809"/>
                        </a:cubicBezTo>
                        <a:cubicBezTo>
                          <a:pt x="156208" y="127448"/>
                          <a:pt x="166359" y="130268"/>
                          <a:pt x="178766" y="130268"/>
                        </a:cubicBezTo>
                        <a:cubicBezTo>
                          <a:pt x="177074" y="135907"/>
                          <a:pt x="179893" y="141546"/>
                          <a:pt x="187788" y="147186"/>
                        </a:cubicBezTo>
                        <a:cubicBezTo>
                          <a:pt x="195683" y="152825"/>
                          <a:pt x="204706" y="155644"/>
                          <a:pt x="214293" y="155644"/>
                        </a:cubicBezTo>
                        <a:cubicBezTo>
                          <a:pt x="219932" y="155644"/>
                          <a:pt x="225572" y="153389"/>
                          <a:pt x="231211" y="149441"/>
                        </a:cubicBezTo>
                        <a:cubicBezTo>
                          <a:pt x="236850" y="144930"/>
                          <a:pt x="240798" y="139290"/>
                          <a:pt x="244181" y="131959"/>
                        </a:cubicBezTo>
                        <a:lnTo>
                          <a:pt x="253204" y="151697"/>
                        </a:lnTo>
                        <a:lnTo>
                          <a:pt x="265611" y="146058"/>
                        </a:lnTo>
                        <a:lnTo>
                          <a:pt x="248129" y="117297"/>
                        </a:lnTo>
                        <a:cubicBezTo>
                          <a:pt x="251512" y="116169"/>
                          <a:pt x="253768" y="114478"/>
                          <a:pt x="255460" y="112222"/>
                        </a:cubicBezTo>
                        <a:cubicBezTo>
                          <a:pt x="257716" y="109402"/>
                          <a:pt x="258280" y="106583"/>
                          <a:pt x="258280" y="103199"/>
                        </a:cubicBezTo>
                        <a:cubicBezTo>
                          <a:pt x="258280" y="98688"/>
                          <a:pt x="256588" y="94176"/>
                          <a:pt x="252640" y="89101"/>
                        </a:cubicBezTo>
                        <a:cubicBezTo>
                          <a:pt x="248693" y="84589"/>
                          <a:pt x="244745" y="82334"/>
                          <a:pt x="241362" y="82334"/>
                        </a:cubicBezTo>
                        <a:cubicBezTo>
                          <a:pt x="237414" y="82334"/>
                          <a:pt x="233467" y="83461"/>
                          <a:pt x="230647" y="85717"/>
                        </a:cubicBezTo>
                        <a:cubicBezTo>
                          <a:pt x="227827" y="87973"/>
                          <a:pt x="226136" y="90793"/>
                          <a:pt x="226136" y="94176"/>
                        </a:cubicBezTo>
                        <a:cubicBezTo>
                          <a:pt x="226136" y="96996"/>
                          <a:pt x="227263" y="100379"/>
                          <a:pt x="229519" y="104327"/>
                        </a:cubicBezTo>
                        <a:cubicBezTo>
                          <a:pt x="225572" y="106583"/>
                          <a:pt x="222188" y="107711"/>
                          <a:pt x="219368" y="107711"/>
                        </a:cubicBezTo>
                        <a:cubicBezTo>
                          <a:pt x="212601" y="107711"/>
                          <a:pt x="206962" y="105455"/>
                          <a:pt x="202451" y="100379"/>
                        </a:cubicBezTo>
                        <a:cubicBezTo>
                          <a:pt x="197939" y="95304"/>
                          <a:pt x="195119" y="89101"/>
                          <a:pt x="195119" y="81206"/>
                        </a:cubicBezTo>
                        <a:cubicBezTo>
                          <a:pt x="195119" y="75566"/>
                          <a:pt x="196811" y="70491"/>
                          <a:pt x="200759" y="65980"/>
                        </a:cubicBezTo>
                        <a:cubicBezTo>
                          <a:pt x="204142" y="61468"/>
                          <a:pt x="208654" y="59777"/>
                          <a:pt x="213729" y="59777"/>
                        </a:cubicBezTo>
                        <a:lnTo>
                          <a:pt x="252640" y="59777"/>
                        </a:lnTo>
                        <a:lnTo>
                          <a:pt x="252640" y="25377"/>
                        </a:lnTo>
                        <a:lnTo>
                          <a:pt x="266175" y="25377"/>
                        </a:lnTo>
                        <a:lnTo>
                          <a:pt x="270686" y="25377"/>
                        </a:lnTo>
                        <a:lnTo>
                          <a:pt x="285348" y="25377"/>
                        </a:lnTo>
                        <a:lnTo>
                          <a:pt x="285348" y="108274"/>
                        </a:lnTo>
                        <a:lnTo>
                          <a:pt x="306214" y="122373"/>
                        </a:lnTo>
                        <a:lnTo>
                          <a:pt x="306214" y="25377"/>
                        </a:lnTo>
                        <a:lnTo>
                          <a:pt x="322567" y="25377"/>
                        </a:lnTo>
                        <a:lnTo>
                          <a:pt x="327079" y="25377"/>
                        </a:lnTo>
                        <a:lnTo>
                          <a:pt x="400954" y="25377"/>
                        </a:lnTo>
                        <a:lnTo>
                          <a:pt x="400954" y="56393"/>
                        </a:lnTo>
                        <a:cubicBezTo>
                          <a:pt x="395878" y="50190"/>
                          <a:pt x="389675" y="45114"/>
                          <a:pt x="383472" y="41167"/>
                        </a:cubicBezTo>
                        <a:cubicBezTo>
                          <a:pt x="376705" y="37219"/>
                          <a:pt x="369937" y="35527"/>
                          <a:pt x="364298" y="35527"/>
                        </a:cubicBezTo>
                        <a:cubicBezTo>
                          <a:pt x="355275" y="35527"/>
                          <a:pt x="347380" y="37783"/>
                          <a:pt x="341741" y="42859"/>
                        </a:cubicBezTo>
                        <a:cubicBezTo>
                          <a:pt x="335538" y="47934"/>
                          <a:pt x="332154" y="54137"/>
                          <a:pt x="332154" y="62032"/>
                        </a:cubicBezTo>
                        <a:cubicBezTo>
                          <a:pt x="332154" y="71055"/>
                          <a:pt x="336666" y="80078"/>
                          <a:pt x="346252" y="88537"/>
                        </a:cubicBezTo>
                        <a:cubicBezTo>
                          <a:pt x="355839" y="97560"/>
                          <a:pt x="364862" y="102071"/>
                          <a:pt x="373885" y="102071"/>
                        </a:cubicBezTo>
                        <a:cubicBezTo>
                          <a:pt x="378960" y="102071"/>
                          <a:pt x="383472" y="100943"/>
                          <a:pt x="388547" y="98688"/>
                        </a:cubicBezTo>
                        <a:cubicBezTo>
                          <a:pt x="393059" y="96432"/>
                          <a:pt x="397570" y="93612"/>
                          <a:pt x="401518" y="89101"/>
                        </a:cubicBezTo>
                        <a:lnTo>
                          <a:pt x="401518" y="107711"/>
                        </a:lnTo>
                        <a:lnTo>
                          <a:pt x="422383" y="121809"/>
                        </a:lnTo>
                        <a:lnTo>
                          <a:pt x="422383" y="24813"/>
                        </a:lnTo>
                        <a:lnTo>
                          <a:pt x="438737" y="24813"/>
                        </a:lnTo>
                        <a:lnTo>
                          <a:pt x="443248" y="24813"/>
                        </a:lnTo>
                        <a:lnTo>
                          <a:pt x="457910" y="24813"/>
                        </a:lnTo>
                        <a:lnTo>
                          <a:pt x="457910" y="107711"/>
                        </a:lnTo>
                        <a:lnTo>
                          <a:pt x="478776" y="121809"/>
                        </a:lnTo>
                        <a:lnTo>
                          <a:pt x="478776" y="24813"/>
                        </a:lnTo>
                        <a:lnTo>
                          <a:pt x="495130" y="24813"/>
                        </a:lnTo>
                        <a:lnTo>
                          <a:pt x="499641" y="24813"/>
                        </a:lnTo>
                        <a:lnTo>
                          <a:pt x="557726" y="24813"/>
                        </a:lnTo>
                        <a:lnTo>
                          <a:pt x="557726" y="54701"/>
                        </a:lnTo>
                        <a:lnTo>
                          <a:pt x="511484" y="54701"/>
                        </a:lnTo>
                        <a:cubicBezTo>
                          <a:pt x="508664" y="54701"/>
                          <a:pt x="506972" y="55829"/>
                          <a:pt x="505280" y="57521"/>
                        </a:cubicBezTo>
                        <a:cubicBezTo>
                          <a:pt x="503589" y="59213"/>
                          <a:pt x="502461" y="61468"/>
                          <a:pt x="502461" y="63724"/>
                        </a:cubicBezTo>
                        <a:cubicBezTo>
                          <a:pt x="502461" y="69363"/>
                          <a:pt x="504717" y="75566"/>
                          <a:pt x="509792" y="81770"/>
                        </a:cubicBezTo>
                        <a:cubicBezTo>
                          <a:pt x="514867" y="87973"/>
                          <a:pt x="519379" y="91356"/>
                          <a:pt x="523326" y="91356"/>
                        </a:cubicBezTo>
                        <a:cubicBezTo>
                          <a:pt x="524454" y="91356"/>
                          <a:pt x="525582" y="90793"/>
                          <a:pt x="526146" y="90229"/>
                        </a:cubicBezTo>
                        <a:cubicBezTo>
                          <a:pt x="527274" y="89665"/>
                          <a:pt x="527838" y="88537"/>
                          <a:pt x="527838" y="86845"/>
                        </a:cubicBezTo>
                        <a:lnTo>
                          <a:pt x="527838" y="78950"/>
                        </a:lnTo>
                        <a:cubicBezTo>
                          <a:pt x="527838" y="77258"/>
                          <a:pt x="528402" y="76130"/>
                          <a:pt x="529529" y="75003"/>
                        </a:cubicBezTo>
                        <a:cubicBezTo>
                          <a:pt x="530093" y="73875"/>
                          <a:pt x="531221" y="73311"/>
                          <a:pt x="532349" y="73311"/>
                        </a:cubicBezTo>
                        <a:lnTo>
                          <a:pt x="557726" y="73311"/>
                        </a:lnTo>
                        <a:lnTo>
                          <a:pt x="557726" y="108274"/>
                        </a:lnTo>
                        <a:close/>
                        <a:moveTo>
                          <a:pt x="53573" y="40603"/>
                        </a:moveTo>
                        <a:cubicBezTo>
                          <a:pt x="51881" y="44550"/>
                          <a:pt x="49062" y="46806"/>
                          <a:pt x="46242" y="48498"/>
                        </a:cubicBezTo>
                        <a:cubicBezTo>
                          <a:pt x="42295" y="47370"/>
                          <a:pt x="38911" y="44550"/>
                          <a:pt x="36091" y="41167"/>
                        </a:cubicBezTo>
                        <a:cubicBezTo>
                          <a:pt x="33272" y="37783"/>
                          <a:pt x="32144" y="33836"/>
                          <a:pt x="32144" y="29888"/>
                        </a:cubicBezTo>
                        <a:cubicBezTo>
                          <a:pt x="32144" y="26505"/>
                          <a:pt x="33272" y="23685"/>
                          <a:pt x="36091" y="20865"/>
                        </a:cubicBezTo>
                        <a:cubicBezTo>
                          <a:pt x="38911" y="18046"/>
                          <a:pt x="42295" y="16918"/>
                          <a:pt x="46242" y="16918"/>
                        </a:cubicBezTo>
                        <a:cubicBezTo>
                          <a:pt x="49062" y="16918"/>
                          <a:pt x="51881" y="18046"/>
                          <a:pt x="53573" y="19738"/>
                        </a:cubicBezTo>
                        <a:cubicBezTo>
                          <a:pt x="55829" y="21993"/>
                          <a:pt x="56393" y="24249"/>
                          <a:pt x="56393" y="27069"/>
                        </a:cubicBezTo>
                        <a:cubicBezTo>
                          <a:pt x="56957" y="32708"/>
                          <a:pt x="55829" y="36655"/>
                          <a:pt x="53573" y="40603"/>
                        </a:cubicBezTo>
                        <a:close/>
                        <a:moveTo>
                          <a:pt x="148877" y="107711"/>
                        </a:moveTo>
                        <a:cubicBezTo>
                          <a:pt x="146622" y="105455"/>
                          <a:pt x="146058" y="103199"/>
                          <a:pt x="146058" y="100379"/>
                        </a:cubicBezTo>
                        <a:cubicBezTo>
                          <a:pt x="146058" y="97560"/>
                          <a:pt x="147185" y="94740"/>
                          <a:pt x="148877" y="93048"/>
                        </a:cubicBezTo>
                        <a:cubicBezTo>
                          <a:pt x="151133" y="90793"/>
                          <a:pt x="153389" y="90229"/>
                          <a:pt x="156208" y="90229"/>
                        </a:cubicBezTo>
                        <a:cubicBezTo>
                          <a:pt x="159028" y="90229"/>
                          <a:pt x="161848" y="91356"/>
                          <a:pt x="163539" y="93048"/>
                        </a:cubicBezTo>
                        <a:cubicBezTo>
                          <a:pt x="165795" y="95304"/>
                          <a:pt x="166359" y="97560"/>
                          <a:pt x="166359" y="100379"/>
                        </a:cubicBezTo>
                        <a:cubicBezTo>
                          <a:pt x="166359" y="103199"/>
                          <a:pt x="165231" y="106019"/>
                          <a:pt x="163539" y="107711"/>
                        </a:cubicBezTo>
                        <a:cubicBezTo>
                          <a:pt x="161284" y="109966"/>
                          <a:pt x="159028" y="110530"/>
                          <a:pt x="156208" y="110530"/>
                        </a:cubicBezTo>
                        <a:cubicBezTo>
                          <a:pt x="153389" y="110530"/>
                          <a:pt x="150569" y="109402"/>
                          <a:pt x="148877" y="107711"/>
                        </a:cubicBezTo>
                        <a:close/>
                        <a:moveTo>
                          <a:pt x="384036" y="78950"/>
                        </a:moveTo>
                        <a:cubicBezTo>
                          <a:pt x="377269" y="82334"/>
                          <a:pt x="371065" y="84025"/>
                          <a:pt x="364862" y="84025"/>
                        </a:cubicBezTo>
                        <a:cubicBezTo>
                          <a:pt x="360351" y="84025"/>
                          <a:pt x="356403" y="82334"/>
                          <a:pt x="353584" y="80078"/>
                        </a:cubicBezTo>
                        <a:cubicBezTo>
                          <a:pt x="350764" y="77258"/>
                          <a:pt x="349072" y="74439"/>
                          <a:pt x="349072" y="71055"/>
                        </a:cubicBezTo>
                        <a:cubicBezTo>
                          <a:pt x="349072" y="65980"/>
                          <a:pt x="351892" y="61468"/>
                          <a:pt x="358659" y="56957"/>
                        </a:cubicBezTo>
                        <a:cubicBezTo>
                          <a:pt x="365426" y="52445"/>
                          <a:pt x="372193" y="50754"/>
                          <a:pt x="380088" y="50754"/>
                        </a:cubicBezTo>
                        <a:cubicBezTo>
                          <a:pt x="384036" y="50754"/>
                          <a:pt x="387983" y="51881"/>
                          <a:pt x="392495" y="54701"/>
                        </a:cubicBezTo>
                        <a:cubicBezTo>
                          <a:pt x="397006" y="56957"/>
                          <a:pt x="400954" y="60340"/>
                          <a:pt x="404337" y="64852"/>
                        </a:cubicBezTo>
                        <a:cubicBezTo>
                          <a:pt x="397570" y="70491"/>
                          <a:pt x="390803" y="75566"/>
                          <a:pt x="384036" y="789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4" name="Google Shape;1844;p24"/>
                  <p:cNvSpPr/>
                  <p:nvPr/>
                </p:nvSpPr>
                <p:spPr>
                  <a:xfrm>
                    <a:off x="3211193" y="3924243"/>
                    <a:ext cx="70491" cy="51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91" h="51881" extrusionOk="0">
                        <a:moveTo>
                          <a:pt x="32144" y="7895"/>
                        </a:moveTo>
                        <a:cubicBezTo>
                          <a:pt x="25377" y="2256"/>
                          <a:pt x="20301" y="0"/>
                          <a:pt x="16354" y="0"/>
                        </a:cubicBezTo>
                        <a:cubicBezTo>
                          <a:pt x="12970" y="0"/>
                          <a:pt x="10151" y="564"/>
                          <a:pt x="7331" y="1128"/>
                        </a:cubicBezTo>
                        <a:cubicBezTo>
                          <a:pt x="5075" y="1692"/>
                          <a:pt x="2820" y="3383"/>
                          <a:pt x="0" y="5639"/>
                        </a:cubicBezTo>
                        <a:lnTo>
                          <a:pt x="7895" y="18046"/>
                        </a:lnTo>
                        <a:cubicBezTo>
                          <a:pt x="10151" y="16354"/>
                          <a:pt x="11843" y="15226"/>
                          <a:pt x="13534" y="14662"/>
                        </a:cubicBezTo>
                        <a:cubicBezTo>
                          <a:pt x="15790" y="13534"/>
                          <a:pt x="17482" y="13534"/>
                          <a:pt x="19738" y="13534"/>
                        </a:cubicBezTo>
                        <a:cubicBezTo>
                          <a:pt x="24813" y="13534"/>
                          <a:pt x="35528" y="21993"/>
                          <a:pt x="51318" y="38911"/>
                        </a:cubicBezTo>
                        <a:lnTo>
                          <a:pt x="63724" y="51881"/>
                        </a:lnTo>
                        <a:lnTo>
                          <a:pt x="70491" y="46242"/>
                        </a:lnTo>
                        <a:cubicBezTo>
                          <a:pt x="61468" y="36091"/>
                          <a:pt x="48498" y="23121"/>
                          <a:pt x="32144" y="789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5" name="Google Shape;1845;p24"/>
                  <p:cNvSpPr/>
                  <p:nvPr/>
                </p:nvSpPr>
                <p:spPr>
                  <a:xfrm>
                    <a:off x="3322851" y="3796231"/>
                    <a:ext cx="377268" cy="124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268" h="124064" extrusionOk="0">
                        <a:moveTo>
                          <a:pt x="341741" y="7895"/>
                        </a:moveTo>
                        <a:lnTo>
                          <a:pt x="261099" y="7895"/>
                        </a:lnTo>
                        <a:lnTo>
                          <a:pt x="256588" y="7895"/>
                        </a:lnTo>
                        <a:lnTo>
                          <a:pt x="195683" y="7895"/>
                        </a:lnTo>
                        <a:lnTo>
                          <a:pt x="206962" y="26505"/>
                        </a:lnTo>
                        <a:lnTo>
                          <a:pt x="230083" y="26505"/>
                        </a:lnTo>
                        <a:lnTo>
                          <a:pt x="230083" y="65416"/>
                        </a:lnTo>
                        <a:lnTo>
                          <a:pt x="197939" y="65416"/>
                        </a:lnTo>
                        <a:lnTo>
                          <a:pt x="197939" y="32144"/>
                        </a:lnTo>
                        <a:cubicBezTo>
                          <a:pt x="197939" y="24813"/>
                          <a:pt x="194556" y="18046"/>
                          <a:pt x="187224" y="10715"/>
                        </a:cubicBezTo>
                        <a:cubicBezTo>
                          <a:pt x="179893" y="3384"/>
                          <a:pt x="172562" y="0"/>
                          <a:pt x="165795" y="0"/>
                        </a:cubicBezTo>
                        <a:cubicBezTo>
                          <a:pt x="159592" y="0"/>
                          <a:pt x="154517" y="1692"/>
                          <a:pt x="150569" y="5639"/>
                        </a:cubicBezTo>
                        <a:cubicBezTo>
                          <a:pt x="146058" y="10151"/>
                          <a:pt x="144366" y="14662"/>
                          <a:pt x="144366" y="20865"/>
                        </a:cubicBezTo>
                        <a:cubicBezTo>
                          <a:pt x="144366" y="22557"/>
                          <a:pt x="144366" y="24813"/>
                          <a:pt x="144930" y="26505"/>
                        </a:cubicBezTo>
                        <a:lnTo>
                          <a:pt x="134779" y="8459"/>
                        </a:lnTo>
                        <a:lnTo>
                          <a:pt x="0" y="8459"/>
                        </a:lnTo>
                        <a:lnTo>
                          <a:pt x="10151" y="27069"/>
                        </a:lnTo>
                        <a:lnTo>
                          <a:pt x="94176" y="27069"/>
                        </a:lnTo>
                        <a:lnTo>
                          <a:pt x="94176" y="42295"/>
                        </a:lnTo>
                        <a:cubicBezTo>
                          <a:pt x="91356" y="42295"/>
                          <a:pt x="88537" y="43423"/>
                          <a:pt x="85153" y="46242"/>
                        </a:cubicBezTo>
                        <a:cubicBezTo>
                          <a:pt x="81770" y="49062"/>
                          <a:pt x="78386" y="52445"/>
                          <a:pt x="75003" y="57521"/>
                        </a:cubicBezTo>
                        <a:cubicBezTo>
                          <a:pt x="70491" y="52445"/>
                          <a:pt x="65980" y="48498"/>
                          <a:pt x="61468" y="45678"/>
                        </a:cubicBezTo>
                        <a:cubicBezTo>
                          <a:pt x="56957" y="42859"/>
                          <a:pt x="52445" y="41731"/>
                          <a:pt x="48498" y="41731"/>
                        </a:cubicBezTo>
                        <a:cubicBezTo>
                          <a:pt x="41167" y="41731"/>
                          <a:pt x="34400" y="44550"/>
                          <a:pt x="28760" y="50190"/>
                        </a:cubicBezTo>
                        <a:cubicBezTo>
                          <a:pt x="23121" y="55829"/>
                          <a:pt x="20865" y="62032"/>
                          <a:pt x="20865" y="69363"/>
                        </a:cubicBezTo>
                        <a:cubicBezTo>
                          <a:pt x="20865" y="77258"/>
                          <a:pt x="24249" y="85717"/>
                          <a:pt x="31016" y="94740"/>
                        </a:cubicBezTo>
                        <a:cubicBezTo>
                          <a:pt x="37783" y="103763"/>
                          <a:pt x="47370" y="113350"/>
                          <a:pt x="59777" y="122373"/>
                        </a:cubicBezTo>
                        <a:lnTo>
                          <a:pt x="65416" y="115605"/>
                        </a:lnTo>
                        <a:cubicBezTo>
                          <a:pt x="57521" y="108838"/>
                          <a:pt x="51318" y="102071"/>
                          <a:pt x="46806" y="95868"/>
                        </a:cubicBezTo>
                        <a:cubicBezTo>
                          <a:pt x="42295" y="89101"/>
                          <a:pt x="40603" y="82898"/>
                          <a:pt x="40603" y="77822"/>
                        </a:cubicBezTo>
                        <a:cubicBezTo>
                          <a:pt x="40603" y="72183"/>
                          <a:pt x="42295" y="67672"/>
                          <a:pt x="45114" y="63724"/>
                        </a:cubicBezTo>
                        <a:cubicBezTo>
                          <a:pt x="47934" y="59777"/>
                          <a:pt x="51881" y="58085"/>
                          <a:pt x="56393" y="58085"/>
                        </a:cubicBezTo>
                        <a:cubicBezTo>
                          <a:pt x="59213" y="58085"/>
                          <a:pt x="61468" y="58649"/>
                          <a:pt x="63724" y="60340"/>
                        </a:cubicBezTo>
                        <a:cubicBezTo>
                          <a:pt x="65980" y="61468"/>
                          <a:pt x="68235" y="63724"/>
                          <a:pt x="69927" y="66544"/>
                        </a:cubicBezTo>
                        <a:cubicBezTo>
                          <a:pt x="65416" y="76130"/>
                          <a:pt x="62596" y="82334"/>
                          <a:pt x="62032" y="85153"/>
                        </a:cubicBezTo>
                        <a:lnTo>
                          <a:pt x="80642" y="93048"/>
                        </a:lnTo>
                        <a:cubicBezTo>
                          <a:pt x="82898" y="82898"/>
                          <a:pt x="86845" y="73875"/>
                          <a:pt x="91920" y="67108"/>
                        </a:cubicBezTo>
                        <a:cubicBezTo>
                          <a:pt x="96996" y="60340"/>
                          <a:pt x="102635" y="56957"/>
                          <a:pt x="108274" y="56957"/>
                        </a:cubicBezTo>
                        <a:cubicBezTo>
                          <a:pt x="111658" y="56957"/>
                          <a:pt x="114478" y="58085"/>
                          <a:pt x="116733" y="59777"/>
                        </a:cubicBezTo>
                        <a:cubicBezTo>
                          <a:pt x="118989" y="61468"/>
                          <a:pt x="120117" y="63724"/>
                          <a:pt x="120117" y="65980"/>
                        </a:cubicBezTo>
                        <a:cubicBezTo>
                          <a:pt x="120681" y="71055"/>
                          <a:pt x="117861" y="76694"/>
                          <a:pt x="112786" y="82898"/>
                        </a:cubicBezTo>
                        <a:cubicBezTo>
                          <a:pt x="107710" y="89665"/>
                          <a:pt x="100943" y="95868"/>
                          <a:pt x="92484" y="101507"/>
                        </a:cubicBezTo>
                        <a:lnTo>
                          <a:pt x="109966" y="117861"/>
                        </a:lnTo>
                        <a:cubicBezTo>
                          <a:pt x="117297" y="109966"/>
                          <a:pt x="122937" y="102071"/>
                          <a:pt x="126884" y="94740"/>
                        </a:cubicBezTo>
                        <a:cubicBezTo>
                          <a:pt x="130832" y="87409"/>
                          <a:pt x="133087" y="80078"/>
                          <a:pt x="133087" y="73875"/>
                        </a:cubicBezTo>
                        <a:cubicBezTo>
                          <a:pt x="133087" y="66544"/>
                          <a:pt x="131396" y="60340"/>
                          <a:pt x="128012" y="54701"/>
                        </a:cubicBezTo>
                        <a:cubicBezTo>
                          <a:pt x="125192" y="49062"/>
                          <a:pt x="120681" y="45678"/>
                          <a:pt x="115605" y="43423"/>
                        </a:cubicBezTo>
                        <a:lnTo>
                          <a:pt x="115605" y="27069"/>
                        </a:lnTo>
                        <a:lnTo>
                          <a:pt x="144366" y="27069"/>
                        </a:lnTo>
                        <a:cubicBezTo>
                          <a:pt x="145494" y="32708"/>
                          <a:pt x="148313" y="37219"/>
                          <a:pt x="153389" y="41731"/>
                        </a:cubicBezTo>
                        <a:cubicBezTo>
                          <a:pt x="160156" y="47934"/>
                          <a:pt x="168051" y="51882"/>
                          <a:pt x="177638" y="53573"/>
                        </a:cubicBezTo>
                        <a:lnTo>
                          <a:pt x="177638" y="65980"/>
                        </a:lnTo>
                        <a:lnTo>
                          <a:pt x="170871" y="65980"/>
                        </a:lnTo>
                        <a:cubicBezTo>
                          <a:pt x="168615" y="65980"/>
                          <a:pt x="166923" y="66544"/>
                          <a:pt x="165231" y="67672"/>
                        </a:cubicBezTo>
                        <a:cubicBezTo>
                          <a:pt x="163539" y="68799"/>
                          <a:pt x="162975" y="70491"/>
                          <a:pt x="162975" y="72747"/>
                        </a:cubicBezTo>
                        <a:cubicBezTo>
                          <a:pt x="162975" y="77258"/>
                          <a:pt x="166923" y="82898"/>
                          <a:pt x="174254" y="90229"/>
                        </a:cubicBezTo>
                        <a:cubicBezTo>
                          <a:pt x="181585" y="96996"/>
                          <a:pt x="187224" y="100379"/>
                          <a:pt x="191736" y="100379"/>
                        </a:cubicBezTo>
                        <a:cubicBezTo>
                          <a:pt x="193992" y="100379"/>
                          <a:pt x="195683" y="99252"/>
                          <a:pt x="196811" y="97560"/>
                        </a:cubicBezTo>
                        <a:cubicBezTo>
                          <a:pt x="197939" y="95868"/>
                          <a:pt x="198503" y="93612"/>
                          <a:pt x="198503" y="91357"/>
                        </a:cubicBezTo>
                        <a:lnTo>
                          <a:pt x="198503" y="84589"/>
                        </a:lnTo>
                        <a:lnTo>
                          <a:pt x="230647" y="84589"/>
                        </a:lnTo>
                        <a:lnTo>
                          <a:pt x="230647" y="112222"/>
                        </a:lnTo>
                        <a:lnTo>
                          <a:pt x="251512" y="123500"/>
                        </a:lnTo>
                        <a:lnTo>
                          <a:pt x="251512" y="26505"/>
                        </a:lnTo>
                        <a:lnTo>
                          <a:pt x="267866" y="26505"/>
                        </a:lnTo>
                        <a:lnTo>
                          <a:pt x="272378" y="26505"/>
                        </a:lnTo>
                        <a:lnTo>
                          <a:pt x="335538" y="26505"/>
                        </a:lnTo>
                        <a:lnTo>
                          <a:pt x="335538" y="42859"/>
                        </a:lnTo>
                        <a:lnTo>
                          <a:pt x="305650" y="42859"/>
                        </a:lnTo>
                        <a:cubicBezTo>
                          <a:pt x="298318" y="42859"/>
                          <a:pt x="292115" y="45114"/>
                          <a:pt x="286476" y="49626"/>
                        </a:cubicBezTo>
                        <a:cubicBezTo>
                          <a:pt x="281401" y="54137"/>
                          <a:pt x="279145" y="59777"/>
                          <a:pt x="279145" y="65980"/>
                        </a:cubicBezTo>
                        <a:cubicBezTo>
                          <a:pt x="279145" y="75003"/>
                          <a:pt x="281401" y="84589"/>
                          <a:pt x="286476" y="94176"/>
                        </a:cubicBezTo>
                        <a:cubicBezTo>
                          <a:pt x="290987" y="103763"/>
                          <a:pt x="298318" y="113914"/>
                          <a:pt x="307905" y="123500"/>
                        </a:cubicBezTo>
                        <a:lnTo>
                          <a:pt x="314672" y="118989"/>
                        </a:lnTo>
                        <a:cubicBezTo>
                          <a:pt x="308469" y="113350"/>
                          <a:pt x="303958" y="107147"/>
                          <a:pt x="300574" y="100379"/>
                        </a:cubicBezTo>
                        <a:cubicBezTo>
                          <a:pt x="297755" y="93612"/>
                          <a:pt x="296063" y="86845"/>
                          <a:pt x="296063" y="80078"/>
                        </a:cubicBezTo>
                        <a:cubicBezTo>
                          <a:pt x="296063" y="75003"/>
                          <a:pt x="297755" y="70491"/>
                          <a:pt x="301702" y="67108"/>
                        </a:cubicBezTo>
                        <a:cubicBezTo>
                          <a:pt x="305086" y="63160"/>
                          <a:pt x="309597" y="61468"/>
                          <a:pt x="314672" y="61468"/>
                        </a:cubicBezTo>
                        <a:lnTo>
                          <a:pt x="335538" y="61468"/>
                        </a:lnTo>
                        <a:lnTo>
                          <a:pt x="335538" y="109966"/>
                        </a:lnTo>
                        <a:lnTo>
                          <a:pt x="356403" y="124064"/>
                        </a:lnTo>
                        <a:lnTo>
                          <a:pt x="356403" y="27069"/>
                        </a:lnTo>
                        <a:lnTo>
                          <a:pt x="377269" y="27069"/>
                        </a:lnTo>
                        <a:lnTo>
                          <a:pt x="367118" y="8459"/>
                        </a:lnTo>
                        <a:lnTo>
                          <a:pt x="341741" y="8459"/>
                        </a:lnTo>
                        <a:close/>
                        <a:moveTo>
                          <a:pt x="177074" y="44550"/>
                        </a:moveTo>
                        <a:cubicBezTo>
                          <a:pt x="173126" y="43423"/>
                          <a:pt x="170307" y="41167"/>
                          <a:pt x="168051" y="37783"/>
                        </a:cubicBezTo>
                        <a:cubicBezTo>
                          <a:pt x="165795" y="34400"/>
                          <a:pt x="164667" y="30452"/>
                          <a:pt x="164667" y="25377"/>
                        </a:cubicBezTo>
                        <a:cubicBezTo>
                          <a:pt x="164667" y="21993"/>
                          <a:pt x="165795" y="18610"/>
                          <a:pt x="166923" y="16354"/>
                        </a:cubicBezTo>
                        <a:cubicBezTo>
                          <a:pt x="168615" y="14098"/>
                          <a:pt x="170307" y="12407"/>
                          <a:pt x="172562" y="12407"/>
                        </a:cubicBezTo>
                        <a:cubicBezTo>
                          <a:pt x="174254" y="12407"/>
                          <a:pt x="175382" y="13534"/>
                          <a:pt x="175946" y="15226"/>
                        </a:cubicBezTo>
                        <a:cubicBezTo>
                          <a:pt x="177074" y="16918"/>
                          <a:pt x="177074" y="19174"/>
                          <a:pt x="177074" y="21429"/>
                        </a:cubicBezTo>
                        <a:lnTo>
                          <a:pt x="177074" y="445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6" name="Google Shape;1846;p24"/>
                  <p:cNvSpPr/>
                  <p:nvPr/>
                </p:nvSpPr>
                <p:spPr>
                  <a:xfrm>
                    <a:off x="3606508" y="3747733"/>
                    <a:ext cx="61617" cy="55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17" h="55861" extrusionOk="0">
                        <a:moveTo>
                          <a:pt x="53009" y="35528"/>
                        </a:moveTo>
                        <a:cubicBezTo>
                          <a:pt x="48498" y="28196"/>
                          <a:pt x="45114" y="23685"/>
                          <a:pt x="42859" y="21429"/>
                        </a:cubicBezTo>
                        <a:cubicBezTo>
                          <a:pt x="38347" y="15226"/>
                          <a:pt x="32708" y="9587"/>
                          <a:pt x="26505" y="5639"/>
                        </a:cubicBezTo>
                        <a:cubicBezTo>
                          <a:pt x="20301" y="1692"/>
                          <a:pt x="14098" y="0"/>
                          <a:pt x="8459" y="0"/>
                        </a:cubicBezTo>
                        <a:cubicBezTo>
                          <a:pt x="5075" y="564"/>
                          <a:pt x="2256" y="1128"/>
                          <a:pt x="0" y="1692"/>
                        </a:cubicBezTo>
                        <a:lnTo>
                          <a:pt x="9023" y="21429"/>
                        </a:lnTo>
                        <a:cubicBezTo>
                          <a:pt x="11842" y="20301"/>
                          <a:pt x="15226" y="19738"/>
                          <a:pt x="18610" y="19738"/>
                        </a:cubicBezTo>
                        <a:cubicBezTo>
                          <a:pt x="21993" y="19738"/>
                          <a:pt x="25377" y="20301"/>
                          <a:pt x="28196" y="21993"/>
                        </a:cubicBezTo>
                        <a:cubicBezTo>
                          <a:pt x="31016" y="23121"/>
                          <a:pt x="33836" y="24813"/>
                          <a:pt x="35528" y="27069"/>
                        </a:cubicBezTo>
                        <a:lnTo>
                          <a:pt x="57521" y="55829"/>
                        </a:lnTo>
                        <a:cubicBezTo>
                          <a:pt x="64288" y="56393"/>
                          <a:pt x="62596" y="49626"/>
                          <a:pt x="53009" y="355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7" name="Google Shape;1847;p24"/>
                  <p:cNvSpPr/>
                  <p:nvPr/>
                </p:nvSpPr>
                <p:spPr>
                  <a:xfrm>
                    <a:off x="3759332" y="3804126"/>
                    <a:ext cx="400389" cy="138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389" h="138726" extrusionOk="0">
                        <a:moveTo>
                          <a:pt x="358659" y="101507"/>
                        </a:moveTo>
                        <a:lnTo>
                          <a:pt x="379524" y="115605"/>
                        </a:lnTo>
                        <a:lnTo>
                          <a:pt x="379524" y="18610"/>
                        </a:lnTo>
                        <a:lnTo>
                          <a:pt x="400390" y="18610"/>
                        </a:lnTo>
                        <a:lnTo>
                          <a:pt x="390239" y="0"/>
                        </a:lnTo>
                        <a:lnTo>
                          <a:pt x="276889" y="0"/>
                        </a:lnTo>
                        <a:lnTo>
                          <a:pt x="272378" y="0"/>
                        </a:lnTo>
                        <a:lnTo>
                          <a:pt x="177074" y="0"/>
                        </a:lnTo>
                        <a:lnTo>
                          <a:pt x="172562" y="0"/>
                        </a:lnTo>
                        <a:lnTo>
                          <a:pt x="120681" y="0"/>
                        </a:lnTo>
                        <a:lnTo>
                          <a:pt x="116169" y="0"/>
                        </a:lnTo>
                        <a:lnTo>
                          <a:pt x="0" y="0"/>
                        </a:lnTo>
                        <a:lnTo>
                          <a:pt x="10151" y="18610"/>
                        </a:lnTo>
                        <a:lnTo>
                          <a:pt x="89665" y="18610"/>
                        </a:lnTo>
                        <a:lnTo>
                          <a:pt x="89665" y="34964"/>
                        </a:lnTo>
                        <a:lnTo>
                          <a:pt x="25941" y="34964"/>
                        </a:lnTo>
                        <a:lnTo>
                          <a:pt x="22557" y="41731"/>
                        </a:lnTo>
                        <a:cubicBezTo>
                          <a:pt x="32144" y="44550"/>
                          <a:pt x="40039" y="49062"/>
                          <a:pt x="46242" y="54701"/>
                        </a:cubicBezTo>
                        <a:cubicBezTo>
                          <a:pt x="51882" y="60904"/>
                          <a:pt x="55265" y="67108"/>
                          <a:pt x="55265" y="73875"/>
                        </a:cubicBezTo>
                        <a:cubicBezTo>
                          <a:pt x="55265" y="76694"/>
                          <a:pt x="54137" y="79514"/>
                          <a:pt x="51318" y="81770"/>
                        </a:cubicBezTo>
                        <a:cubicBezTo>
                          <a:pt x="47934" y="84589"/>
                          <a:pt x="44550" y="85717"/>
                          <a:pt x="40603" y="86845"/>
                        </a:cubicBezTo>
                        <a:cubicBezTo>
                          <a:pt x="39475" y="84589"/>
                          <a:pt x="37783" y="82898"/>
                          <a:pt x="35528" y="81206"/>
                        </a:cubicBezTo>
                        <a:cubicBezTo>
                          <a:pt x="33272" y="79514"/>
                          <a:pt x="31016" y="78950"/>
                          <a:pt x="29324" y="78950"/>
                        </a:cubicBezTo>
                        <a:cubicBezTo>
                          <a:pt x="26505" y="78950"/>
                          <a:pt x="23685" y="80078"/>
                          <a:pt x="21993" y="82334"/>
                        </a:cubicBezTo>
                        <a:cubicBezTo>
                          <a:pt x="19738" y="84589"/>
                          <a:pt x="19174" y="87409"/>
                          <a:pt x="19174" y="90793"/>
                        </a:cubicBezTo>
                        <a:cubicBezTo>
                          <a:pt x="19174" y="95304"/>
                          <a:pt x="21429" y="99816"/>
                          <a:pt x="26505" y="102635"/>
                        </a:cubicBezTo>
                        <a:cubicBezTo>
                          <a:pt x="31016" y="106019"/>
                          <a:pt x="37219" y="107711"/>
                          <a:pt x="43423" y="107711"/>
                        </a:cubicBezTo>
                        <a:lnTo>
                          <a:pt x="57521" y="138727"/>
                        </a:lnTo>
                        <a:lnTo>
                          <a:pt x="67671" y="133087"/>
                        </a:lnTo>
                        <a:lnTo>
                          <a:pt x="49062" y="106583"/>
                        </a:lnTo>
                        <a:cubicBezTo>
                          <a:pt x="55265" y="105455"/>
                          <a:pt x="60904" y="102635"/>
                          <a:pt x="65416" y="98688"/>
                        </a:cubicBezTo>
                        <a:cubicBezTo>
                          <a:pt x="69927" y="94740"/>
                          <a:pt x="71619" y="90229"/>
                          <a:pt x="71619" y="84589"/>
                        </a:cubicBezTo>
                        <a:cubicBezTo>
                          <a:pt x="71619" y="78950"/>
                          <a:pt x="69927" y="73311"/>
                          <a:pt x="66544" y="67672"/>
                        </a:cubicBezTo>
                        <a:cubicBezTo>
                          <a:pt x="63724" y="62032"/>
                          <a:pt x="59213" y="57521"/>
                          <a:pt x="53009" y="53573"/>
                        </a:cubicBezTo>
                        <a:lnTo>
                          <a:pt x="89665" y="53573"/>
                        </a:lnTo>
                        <a:lnTo>
                          <a:pt x="89665" y="104327"/>
                        </a:lnTo>
                        <a:lnTo>
                          <a:pt x="110530" y="115605"/>
                        </a:lnTo>
                        <a:lnTo>
                          <a:pt x="110530" y="18610"/>
                        </a:lnTo>
                        <a:lnTo>
                          <a:pt x="126884" y="18610"/>
                        </a:lnTo>
                        <a:lnTo>
                          <a:pt x="131396" y="18610"/>
                        </a:lnTo>
                        <a:lnTo>
                          <a:pt x="146058" y="18610"/>
                        </a:lnTo>
                        <a:lnTo>
                          <a:pt x="146058" y="101507"/>
                        </a:lnTo>
                        <a:lnTo>
                          <a:pt x="166923" y="115605"/>
                        </a:lnTo>
                        <a:lnTo>
                          <a:pt x="166923" y="18610"/>
                        </a:lnTo>
                        <a:lnTo>
                          <a:pt x="183277" y="18610"/>
                        </a:lnTo>
                        <a:lnTo>
                          <a:pt x="187788" y="18610"/>
                        </a:lnTo>
                        <a:lnTo>
                          <a:pt x="245873" y="18610"/>
                        </a:lnTo>
                        <a:lnTo>
                          <a:pt x="245873" y="48498"/>
                        </a:lnTo>
                        <a:lnTo>
                          <a:pt x="199631" y="48498"/>
                        </a:lnTo>
                        <a:cubicBezTo>
                          <a:pt x="196811" y="48498"/>
                          <a:pt x="195120" y="49626"/>
                          <a:pt x="193428" y="51318"/>
                        </a:cubicBezTo>
                        <a:cubicBezTo>
                          <a:pt x="191736" y="53009"/>
                          <a:pt x="190608" y="55265"/>
                          <a:pt x="190608" y="57521"/>
                        </a:cubicBezTo>
                        <a:cubicBezTo>
                          <a:pt x="190608" y="63160"/>
                          <a:pt x="192864" y="69363"/>
                          <a:pt x="197939" y="75566"/>
                        </a:cubicBezTo>
                        <a:cubicBezTo>
                          <a:pt x="203014" y="81770"/>
                          <a:pt x="207526" y="85153"/>
                          <a:pt x="211473" y="85153"/>
                        </a:cubicBezTo>
                        <a:cubicBezTo>
                          <a:pt x="212601" y="85153"/>
                          <a:pt x="213729" y="84589"/>
                          <a:pt x="214293" y="84025"/>
                        </a:cubicBezTo>
                        <a:cubicBezTo>
                          <a:pt x="215421" y="83462"/>
                          <a:pt x="215985" y="82334"/>
                          <a:pt x="215985" y="80642"/>
                        </a:cubicBezTo>
                        <a:lnTo>
                          <a:pt x="215985" y="72747"/>
                        </a:lnTo>
                        <a:cubicBezTo>
                          <a:pt x="215985" y="71055"/>
                          <a:pt x="216549" y="69927"/>
                          <a:pt x="217677" y="68799"/>
                        </a:cubicBezTo>
                        <a:cubicBezTo>
                          <a:pt x="218241" y="67672"/>
                          <a:pt x="219368" y="67108"/>
                          <a:pt x="220496" y="67108"/>
                        </a:cubicBezTo>
                        <a:lnTo>
                          <a:pt x="245873" y="67108"/>
                        </a:lnTo>
                        <a:lnTo>
                          <a:pt x="245873" y="103763"/>
                        </a:lnTo>
                        <a:lnTo>
                          <a:pt x="266739" y="115042"/>
                        </a:lnTo>
                        <a:lnTo>
                          <a:pt x="266739" y="18046"/>
                        </a:lnTo>
                        <a:lnTo>
                          <a:pt x="283092" y="18046"/>
                        </a:lnTo>
                        <a:lnTo>
                          <a:pt x="287604" y="18046"/>
                        </a:lnTo>
                        <a:lnTo>
                          <a:pt x="303958" y="18046"/>
                        </a:lnTo>
                        <a:lnTo>
                          <a:pt x="303958" y="56957"/>
                        </a:lnTo>
                        <a:lnTo>
                          <a:pt x="296627" y="56957"/>
                        </a:lnTo>
                        <a:cubicBezTo>
                          <a:pt x="294935" y="56957"/>
                          <a:pt x="293807" y="57521"/>
                          <a:pt x="292679" y="58649"/>
                        </a:cubicBezTo>
                        <a:cubicBezTo>
                          <a:pt x="291551" y="59777"/>
                          <a:pt x="290987" y="60904"/>
                          <a:pt x="290987" y="62596"/>
                        </a:cubicBezTo>
                        <a:cubicBezTo>
                          <a:pt x="290987" y="65980"/>
                          <a:pt x="294935" y="71619"/>
                          <a:pt x="302830" y="79514"/>
                        </a:cubicBezTo>
                        <a:cubicBezTo>
                          <a:pt x="310725" y="87409"/>
                          <a:pt x="316364" y="91357"/>
                          <a:pt x="319748" y="91357"/>
                        </a:cubicBezTo>
                        <a:cubicBezTo>
                          <a:pt x="320876" y="91357"/>
                          <a:pt x="322004" y="90793"/>
                          <a:pt x="322568" y="89665"/>
                        </a:cubicBezTo>
                        <a:cubicBezTo>
                          <a:pt x="323695" y="87973"/>
                          <a:pt x="324259" y="86281"/>
                          <a:pt x="324259" y="84589"/>
                        </a:cubicBezTo>
                        <a:lnTo>
                          <a:pt x="324259" y="75566"/>
                        </a:lnTo>
                        <a:lnTo>
                          <a:pt x="358659" y="75566"/>
                        </a:lnTo>
                        <a:lnTo>
                          <a:pt x="358659" y="101507"/>
                        </a:lnTo>
                        <a:close/>
                        <a:moveTo>
                          <a:pt x="324259" y="57521"/>
                        </a:moveTo>
                        <a:lnTo>
                          <a:pt x="324259" y="18610"/>
                        </a:lnTo>
                        <a:lnTo>
                          <a:pt x="358659" y="18610"/>
                        </a:lnTo>
                        <a:lnTo>
                          <a:pt x="358659" y="57521"/>
                        </a:lnTo>
                        <a:lnTo>
                          <a:pt x="324259" y="5752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8" name="Google Shape;1848;p24"/>
                  <p:cNvSpPr/>
                  <p:nvPr/>
                </p:nvSpPr>
                <p:spPr>
                  <a:xfrm>
                    <a:off x="4107277" y="3924243"/>
                    <a:ext cx="70491" cy="51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91" h="51881" extrusionOk="0">
                        <a:moveTo>
                          <a:pt x="32144" y="7895"/>
                        </a:moveTo>
                        <a:cubicBezTo>
                          <a:pt x="25377" y="2256"/>
                          <a:pt x="20301" y="0"/>
                          <a:pt x="16354" y="0"/>
                        </a:cubicBezTo>
                        <a:cubicBezTo>
                          <a:pt x="12970" y="0"/>
                          <a:pt x="10151" y="564"/>
                          <a:pt x="7331" y="1128"/>
                        </a:cubicBezTo>
                        <a:cubicBezTo>
                          <a:pt x="5075" y="1692"/>
                          <a:pt x="2820" y="3383"/>
                          <a:pt x="0" y="5639"/>
                        </a:cubicBezTo>
                        <a:lnTo>
                          <a:pt x="7895" y="18046"/>
                        </a:lnTo>
                        <a:cubicBezTo>
                          <a:pt x="10151" y="16354"/>
                          <a:pt x="11843" y="15226"/>
                          <a:pt x="13534" y="14662"/>
                        </a:cubicBezTo>
                        <a:cubicBezTo>
                          <a:pt x="15790" y="13534"/>
                          <a:pt x="17482" y="13534"/>
                          <a:pt x="19738" y="13534"/>
                        </a:cubicBezTo>
                        <a:cubicBezTo>
                          <a:pt x="24813" y="13534"/>
                          <a:pt x="35527" y="21993"/>
                          <a:pt x="51318" y="38911"/>
                        </a:cubicBezTo>
                        <a:lnTo>
                          <a:pt x="63724" y="51881"/>
                        </a:lnTo>
                        <a:lnTo>
                          <a:pt x="70491" y="46242"/>
                        </a:lnTo>
                        <a:cubicBezTo>
                          <a:pt x="61468" y="36091"/>
                          <a:pt x="48498" y="23121"/>
                          <a:pt x="32144" y="789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49" name="Google Shape;1849;p24"/>
                <p:cNvSpPr/>
                <p:nvPr/>
              </p:nvSpPr>
              <p:spPr>
                <a:xfrm>
                  <a:off x="3296154" y="2369490"/>
                  <a:ext cx="240760" cy="42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0" h="426894" extrusionOk="0">
                      <a:moveTo>
                        <a:pt x="44743" y="341177"/>
                      </a:moveTo>
                      <a:cubicBezTo>
                        <a:pt x="44743" y="341177"/>
                        <a:pt x="44743" y="341177"/>
                        <a:pt x="44743" y="341177"/>
                      </a:cubicBezTo>
                      <a:cubicBezTo>
                        <a:pt x="40231" y="350200"/>
                        <a:pt x="41359" y="358095"/>
                        <a:pt x="44179" y="362606"/>
                      </a:cubicBezTo>
                      <a:cubicBezTo>
                        <a:pt x="47563" y="369374"/>
                        <a:pt x="54330" y="374449"/>
                        <a:pt x="64480" y="378960"/>
                      </a:cubicBezTo>
                      <a:cubicBezTo>
                        <a:pt x="64480" y="378960"/>
                        <a:pt x="64480" y="379524"/>
                        <a:pt x="64480" y="379524"/>
                      </a:cubicBezTo>
                      <a:cubicBezTo>
                        <a:pt x="64480" y="391367"/>
                        <a:pt x="75759" y="400954"/>
                        <a:pt x="94933" y="405465"/>
                      </a:cubicBezTo>
                      <a:cubicBezTo>
                        <a:pt x="96060" y="414488"/>
                        <a:pt x="105083" y="426894"/>
                        <a:pt x="124821" y="426894"/>
                      </a:cubicBezTo>
                      <a:cubicBezTo>
                        <a:pt x="127077" y="426894"/>
                        <a:pt x="129896" y="426894"/>
                        <a:pt x="133844" y="425767"/>
                      </a:cubicBezTo>
                      <a:cubicBezTo>
                        <a:pt x="144558" y="422383"/>
                        <a:pt x="151889" y="414488"/>
                        <a:pt x="152453" y="405465"/>
                      </a:cubicBezTo>
                      <a:cubicBezTo>
                        <a:pt x="171627" y="400390"/>
                        <a:pt x="182905" y="391367"/>
                        <a:pt x="182905" y="379524"/>
                      </a:cubicBezTo>
                      <a:cubicBezTo>
                        <a:pt x="182905" y="378397"/>
                        <a:pt x="182905" y="377269"/>
                        <a:pt x="182342" y="376141"/>
                      </a:cubicBezTo>
                      <a:cubicBezTo>
                        <a:pt x="195312" y="368246"/>
                        <a:pt x="202643" y="358659"/>
                        <a:pt x="202643" y="349072"/>
                      </a:cubicBezTo>
                      <a:cubicBezTo>
                        <a:pt x="202643" y="346252"/>
                        <a:pt x="201515" y="343433"/>
                        <a:pt x="200387" y="341177"/>
                      </a:cubicBezTo>
                      <a:cubicBezTo>
                        <a:pt x="220125" y="321440"/>
                        <a:pt x="230839" y="302266"/>
                        <a:pt x="236479" y="284220"/>
                      </a:cubicBezTo>
                      <a:lnTo>
                        <a:pt x="236479" y="284220"/>
                      </a:lnTo>
                      <a:cubicBezTo>
                        <a:pt x="237043" y="283092"/>
                        <a:pt x="237043" y="281965"/>
                        <a:pt x="237607" y="280837"/>
                      </a:cubicBezTo>
                      <a:cubicBezTo>
                        <a:pt x="239298" y="274070"/>
                        <a:pt x="240426" y="265611"/>
                        <a:pt x="240426" y="264483"/>
                      </a:cubicBezTo>
                      <a:cubicBezTo>
                        <a:pt x="241554" y="249257"/>
                        <a:pt x="239862" y="234031"/>
                        <a:pt x="234787" y="219368"/>
                      </a:cubicBezTo>
                      <a:lnTo>
                        <a:pt x="229712" y="207526"/>
                      </a:lnTo>
                      <a:cubicBezTo>
                        <a:pt x="225200" y="199067"/>
                        <a:pt x="219561" y="191172"/>
                        <a:pt x="213358" y="184969"/>
                      </a:cubicBezTo>
                      <a:cubicBezTo>
                        <a:pt x="211666" y="183277"/>
                        <a:pt x="209974" y="181585"/>
                        <a:pt x="208282" y="180457"/>
                      </a:cubicBezTo>
                      <a:lnTo>
                        <a:pt x="208282" y="180457"/>
                      </a:lnTo>
                      <a:lnTo>
                        <a:pt x="201515" y="174254"/>
                      </a:lnTo>
                      <a:cubicBezTo>
                        <a:pt x="199823" y="172562"/>
                        <a:pt x="198132" y="170871"/>
                        <a:pt x="196440" y="169743"/>
                      </a:cubicBezTo>
                      <a:cubicBezTo>
                        <a:pt x="173319" y="148877"/>
                        <a:pt x="156401" y="133087"/>
                        <a:pt x="161476" y="96996"/>
                      </a:cubicBezTo>
                      <a:cubicBezTo>
                        <a:pt x="167679" y="63160"/>
                        <a:pt x="156965" y="28196"/>
                        <a:pt x="142867" y="19174"/>
                      </a:cubicBezTo>
                      <a:cubicBezTo>
                        <a:pt x="141739" y="18610"/>
                        <a:pt x="141175" y="18046"/>
                        <a:pt x="140047" y="18046"/>
                      </a:cubicBezTo>
                      <a:cubicBezTo>
                        <a:pt x="139483" y="12970"/>
                        <a:pt x="138919" y="9587"/>
                        <a:pt x="138355" y="9587"/>
                      </a:cubicBezTo>
                      <a:cubicBezTo>
                        <a:pt x="134408" y="2820"/>
                        <a:pt x="128768" y="564"/>
                        <a:pt x="124821" y="0"/>
                      </a:cubicBezTo>
                      <a:cubicBezTo>
                        <a:pt x="123693" y="0"/>
                        <a:pt x="123129" y="0"/>
                        <a:pt x="122001" y="0"/>
                      </a:cubicBezTo>
                      <a:cubicBezTo>
                        <a:pt x="115234" y="0"/>
                        <a:pt x="103392" y="2820"/>
                        <a:pt x="98316" y="21993"/>
                      </a:cubicBezTo>
                      <a:cubicBezTo>
                        <a:pt x="94933" y="34400"/>
                        <a:pt x="95496" y="51881"/>
                        <a:pt x="95496" y="68235"/>
                      </a:cubicBezTo>
                      <a:cubicBezTo>
                        <a:pt x="95496" y="71619"/>
                        <a:pt x="95496" y="75003"/>
                        <a:pt x="95496" y="77258"/>
                      </a:cubicBezTo>
                      <a:cubicBezTo>
                        <a:pt x="94369" y="105455"/>
                        <a:pt x="67864" y="140418"/>
                        <a:pt x="48126" y="164103"/>
                      </a:cubicBezTo>
                      <a:cubicBezTo>
                        <a:pt x="48126" y="164103"/>
                        <a:pt x="32900" y="180457"/>
                        <a:pt x="19930" y="203578"/>
                      </a:cubicBezTo>
                      <a:cubicBezTo>
                        <a:pt x="8651" y="221624"/>
                        <a:pt x="-29696" y="292115"/>
                        <a:pt x="44743" y="341177"/>
                      </a:cubicBezTo>
                      <a:close/>
                      <a:moveTo>
                        <a:pt x="125385" y="412232"/>
                      </a:moveTo>
                      <a:cubicBezTo>
                        <a:pt x="117490" y="412232"/>
                        <a:pt x="110723" y="407721"/>
                        <a:pt x="110723" y="403209"/>
                      </a:cubicBezTo>
                      <a:cubicBezTo>
                        <a:pt x="110723" y="402645"/>
                        <a:pt x="110723" y="401518"/>
                        <a:pt x="111287" y="400954"/>
                      </a:cubicBezTo>
                      <a:cubicBezTo>
                        <a:pt x="113542" y="400954"/>
                        <a:pt x="115798" y="401518"/>
                        <a:pt x="118054" y="401518"/>
                      </a:cubicBezTo>
                      <a:cubicBezTo>
                        <a:pt x="120309" y="401518"/>
                        <a:pt x="122565" y="401518"/>
                        <a:pt x="125385" y="401518"/>
                      </a:cubicBezTo>
                      <a:cubicBezTo>
                        <a:pt x="129896" y="401518"/>
                        <a:pt x="134972" y="401518"/>
                        <a:pt x="138919" y="400954"/>
                      </a:cubicBezTo>
                      <a:cubicBezTo>
                        <a:pt x="139483" y="401518"/>
                        <a:pt x="139483" y="402645"/>
                        <a:pt x="139483" y="403209"/>
                      </a:cubicBezTo>
                      <a:cubicBezTo>
                        <a:pt x="139483" y="407721"/>
                        <a:pt x="132716" y="412232"/>
                        <a:pt x="125385" y="412232"/>
                      </a:cubicBezTo>
                      <a:close/>
                      <a:moveTo>
                        <a:pt x="140611" y="392495"/>
                      </a:moveTo>
                      <a:cubicBezTo>
                        <a:pt x="137791" y="393059"/>
                        <a:pt x="134408" y="393059"/>
                        <a:pt x="131588" y="393623"/>
                      </a:cubicBezTo>
                      <a:cubicBezTo>
                        <a:pt x="129332" y="393623"/>
                        <a:pt x="127640" y="393623"/>
                        <a:pt x="125385" y="393623"/>
                      </a:cubicBezTo>
                      <a:cubicBezTo>
                        <a:pt x="120309" y="393623"/>
                        <a:pt x="115234" y="393059"/>
                        <a:pt x="110159" y="392495"/>
                      </a:cubicBezTo>
                      <a:cubicBezTo>
                        <a:pt x="91549" y="390239"/>
                        <a:pt x="80834" y="383472"/>
                        <a:pt x="80834" y="378397"/>
                      </a:cubicBezTo>
                      <a:cubicBezTo>
                        <a:pt x="80834" y="377833"/>
                        <a:pt x="80834" y="377833"/>
                        <a:pt x="80834" y="377269"/>
                      </a:cubicBezTo>
                      <a:cubicBezTo>
                        <a:pt x="94933" y="380088"/>
                        <a:pt x="110159" y="380652"/>
                        <a:pt x="120309" y="380652"/>
                      </a:cubicBezTo>
                      <a:cubicBezTo>
                        <a:pt x="140047" y="380652"/>
                        <a:pt x="158657" y="378397"/>
                        <a:pt x="168807" y="375013"/>
                      </a:cubicBezTo>
                      <a:cubicBezTo>
                        <a:pt x="169935" y="376141"/>
                        <a:pt x="170499" y="377269"/>
                        <a:pt x="170499" y="378397"/>
                      </a:cubicBezTo>
                      <a:cubicBezTo>
                        <a:pt x="169935" y="383472"/>
                        <a:pt x="158657" y="390239"/>
                        <a:pt x="140611" y="392495"/>
                      </a:cubicBezTo>
                      <a:close/>
                      <a:moveTo>
                        <a:pt x="53202" y="180457"/>
                      </a:moveTo>
                      <a:lnTo>
                        <a:pt x="53766" y="179330"/>
                      </a:lnTo>
                      <a:cubicBezTo>
                        <a:pt x="78579" y="150005"/>
                        <a:pt x="107339" y="111658"/>
                        <a:pt x="109031" y="77822"/>
                      </a:cubicBezTo>
                      <a:cubicBezTo>
                        <a:pt x="109031" y="74439"/>
                        <a:pt x="109031" y="71055"/>
                        <a:pt x="109031" y="67672"/>
                      </a:cubicBezTo>
                      <a:cubicBezTo>
                        <a:pt x="109031" y="51881"/>
                        <a:pt x="108467" y="36091"/>
                        <a:pt x="111287" y="25377"/>
                      </a:cubicBezTo>
                      <a:cubicBezTo>
                        <a:pt x="113542" y="15790"/>
                        <a:pt x="117490" y="14662"/>
                        <a:pt x="119745" y="14662"/>
                      </a:cubicBezTo>
                      <a:cubicBezTo>
                        <a:pt x="120309" y="14662"/>
                        <a:pt x="120873" y="14662"/>
                        <a:pt x="120873" y="14662"/>
                      </a:cubicBezTo>
                      <a:cubicBezTo>
                        <a:pt x="122565" y="14662"/>
                        <a:pt x="123693" y="17482"/>
                        <a:pt x="124257" y="21993"/>
                      </a:cubicBezTo>
                      <a:cubicBezTo>
                        <a:pt x="124257" y="24813"/>
                        <a:pt x="124257" y="33272"/>
                        <a:pt x="123693" y="42295"/>
                      </a:cubicBezTo>
                      <a:cubicBezTo>
                        <a:pt x="122565" y="62596"/>
                        <a:pt x="121437" y="89665"/>
                        <a:pt x="124257" y="102071"/>
                      </a:cubicBezTo>
                      <a:cubicBezTo>
                        <a:pt x="127640" y="115605"/>
                        <a:pt x="133844" y="129140"/>
                        <a:pt x="139483" y="142110"/>
                      </a:cubicBezTo>
                      <a:cubicBezTo>
                        <a:pt x="147378" y="159028"/>
                        <a:pt x="154709" y="175382"/>
                        <a:pt x="155273" y="190608"/>
                      </a:cubicBezTo>
                      <a:cubicBezTo>
                        <a:pt x="156401" y="217677"/>
                        <a:pt x="142867" y="219932"/>
                        <a:pt x="133280" y="221624"/>
                      </a:cubicBezTo>
                      <a:cubicBezTo>
                        <a:pt x="128768" y="222188"/>
                        <a:pt x="123693" y="223316"/>
                        <a:pt x="123693" y="228391"/>
                      </a:cubicBezTo>
                      <a:cubicBezTo>
                        <a:pt x="123693" y="230647"/>
                        <a:pt x="125385" y="232903"/>
                        <a:pt x="128204" y="232903"/>
                      </a:cubicBezTo>
                      <a:cubicBezTo>
                        <a:pt x="129332" y="232903"/>
                        <a:pt x="130460" y="232339"/>
                        <a:pt x="132716" y="232339"/>
                      </a:cubicBezTo>
                      <a:cubicBezTo>
                        <a:pt x="135535" y="231775"/>
                        <a:pt x="140611" y="230647"/>
                        <a:pt x="145686" y="230647"/>
                      </a:cubicBezTo>
                      <a:cubicBezTo>
                        <a:pt x="149070" y="230647"/>
                        <a:pt x="151889" y="231211"/>
                        <a:pt x="154709" y="231775"/>
                      </a:cubicBezTo>
                      <a:cubicBezTo>
                        <a:pt x="163168" y="234031"/>
                        <a:pt x="169371" y="240234"/>
                        <a:pt x="172191" y="247565"/>
                      </a:cubicBezTo>
                      <a:cubicBezTo>
                        <a:pt x="174447" y="254332"/>
                        <a:pt x="174447" y="266175"/>
                        <a:pt x="162040" y="282529"/>
                      </a:cubicBezTo>
                      <a:cubicBezTo>
                        <a:pt x="159784" y="285912"/>
                        <a:pt x="153581" y="290424"/>
                        <a:pt x="141175" y="292679"/>
                      </a:cubicBezTo>
                      <a:cubicBezTo>
                        <a:pt x="137227" y="293243"/>
                        <a:pt x="137227" y="295499"/>
                        <a:pt x="137227" y="297191"/>
                      </a:cubicBezTo>
                      <a:cubicBezTo>
                        <a:pt x="137227" y="298882"/>
                        <a:pt x="138919" y="300574"/>
                        <a:pt x="141739" y="300574"/>
                      </a:cubicBezTo>
                      <a:cubicBezTo>
                        <a:pt x="142867" y="300574"/>
                        <a:pt x="143994" y="300574"/>
                        <a:pt x="145122" y="300574"/>
                      </a:cubicBezTo>
                      <a:cubicBezTo>
                        <a:pt x="164296" y="300574"/>
                        <a:pt x="178958" y="304522"/>
                        <a:pt x="185725" y="311853"/>
                      </a:cubicBezTo>
                      <a:cubicBezTo>
                        <a:pt x="189109" y="315236"/>
                        <a:pt x="190237" y="319184"/>
                        <a:pt x="190237" y="323695"/>
                      </a:cubicBezTo>
                      <a:cubicBezTo>
                        <a:pt x="189673" y="332154"/>
                        <a:pt x="178394" y="335538"/>
                        <a:pt x="170499" y="337230"/>
                      </a:cubicBezTo>
                      <a:cubicBezTo>
                        <a:pt x="164860" y="338921"/>
                        <a:pt x="161476" y="339485"/>
                        <a:pt x="161476" y="343433"/>
                      </a:cubicBezTo>
                      <a:lnTo>
                        <a:pt x="161476" y="345125"/>
                      </a:lnTo>
                      <a:lnTo>
                        <a:pt x="164296" y="347380"/>
                      </a:lnTo>
                      <a:lnTo>
                        <a:pt x="165988" y="347380"/>
                      </a:lnTo>
                      <a:cubicBezTo>
                        <a:pt x="167115" y="347380"/>
                        <a:pt x="168243" y="346816"/>
                        <a:pt x="170499" y="346252"/>
                      </a:cubicBezTo>
                      <a:cubicBezTo>
                        <a:pt x="175574" y="344561"/>
                        <a:pt x="180086" y="343997"/>
                        <a:pt x="183469" y="343997"/>
                      </a:cubicBezTo>
                      <a:cubicBezTo>
                        <a:pt x="185161" y="343997"/>
                        <a:pt x="186289" y="343997"/>
                        <a:pt x="186853" y="344561"/>
                      </a:cubicBezTo>
                      <a:cubicBezTo>
                        <a:pt x="189673" y="345125"/>
                        <a:pt x="189673" y="346816"/>
                        <a:pt x="189673" y="347380"/>
                      </a:cubicBezTo>
                      <a:cubicBezTo>
                        <a:pt x="189673" y="351892"/>
                        <a:pt x="182905" y="359223"/>
                        <a:pt x="167679" y="365426"/>
                      </a:cubicBezTo>
                      <a:lnTo>
                        <a:pt x="167115" y="365426"/>
                      </a:lnTo>
                      <a:lnTo>
                        <a:pt x="167115" y="365426"/>
                      </a:lnTo>
                      <a:cubicBezTo>
                        <a:pt x="159784" y="368810"/>
                        <a:pt x="142867" y="370501"/>
                        <a:pt x="124821" y="370501"/>
                      </a:cubicBezTo>
                      <a:cubicBezTo>
                        <a:pt x="96624" y="370501"/>
                        <a:pt x="63916" y="365426"/>
                        <a:pt x="58277" y="353584"/>
                      </a:cubicBezTo>
                      <a:cubicBezTo>
                        <a:pt x="57149" y="350764"/>
                        <a:pt x="57149" y="347380"/>
                        <a:pt x="59969" y="343433"/>
                      </a:cubicBezTo>
                      <a:cubicBezTo>
                        <a:pt x="60533" y="343997"/>
                        <a:pt x="61661" y="345125"/>
                        <a:pt x="62789" y="345689"/>
                      </a:cubicBezTo>
                      <a:cubicBezTo>
                        <a:pt x="81398" y="355275"/>
                        <a:pt x="105647" y="356967"/>
                        <a:pt x="119181" y="356967"/>
                      </a:cubicBezTo>
                      <a:cubicBezTo>
                        <a:pt x="128204" y="356967"/>
                        <a:pt x="134972" y="356403"/>
                        <a:pt x="137791" y="355839"/>
                      </a:cubicBezTo>
                      <a:cubicBezTo>
                        <a:pt x="141175" y="355275"/>
                        <a:pt x="146814" y="354148"/>
                        <a:pt x="146250" y="349636"/>
                      </a:cubicBezTo>
                      <a:cubicBezTo>
                        <a:pt x="146250" y="346816"/>
                        <a:pt x="143994" y="345689"/>
                        <a:pt x="140047" y="345689"/>
                      </a:cubicBezTo>
                      <a:cubicBezTo>
                        <a:pt x="139483" y="345689"/>
                        <a:pt x="138919" y="345689"/>
                        <a:pt x="137791" y="345689"/>
                      </a:cubicBezTo>
                      <a:cubicBezTo>
                        <a:pt x="134972" y="345689"/>
                        <a:pt x="131024" y="346252"/>
                        <a:pt x="125949" y="346252"/>
                      </a:cubicBezTo>
                      <a:cubicBezTo>
                        <a:pt x="108467" y="346252"/>
                        <a:pt x="90985" y="342869"/>
                        <a:pt x="71248" y="335538"/>
                      </a:cubicBezTo>
                      <a:cubicBezTo>
                        <a:pt x="61661" y="332718"/>
                        <a:pt x="42487" y="320876"/>
                        <a:pt x="38540" y="318056"/>
                      </a:cubicBezTo>
                      <a:cubicBezTo>
                        <a:pt x="23877" y="306777"/>
                        <a:pt x="15983" y="287040"/>
                        <a:pt x="15983" y="263355"/>
                      </a:cubicBezTo>
                      <a:cubicBezTo>
                        <a:pt x="14291" y="226700"/>
                        <a:pt x="41359" y="194556"/>
                        <a:pt x="53202" y="1804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0" name="Google Shape;1850;p24"/>
                <p:cNvSpPr/>
                <p:nvPr/>
              </p:nvSpPr>
              <p:spPr>
                <a:xfrm>
                  <a:off x="3514023" y="2649763"/>
                  <a:ext cx="218240" cy="37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40" h="373885" extrusionOk="0">
                      <a:moveTo>
                        <a:pt x="208090" y="373885"/>
                      </a:moveTo>
                      <a:lnTo>
                        <a:pt x="194556" y="370501"/>
                      </a:lnTo>
                      <a:cubicBezTo>
                        <a:pt x="200759" y="346253"/>
                        <a:pt x="204142" y="321440"/>
                        <a:pt x="204142" y="296063"/>
                      </a:cubicBezTo>
                      <a:cubicBezTo>
                        <a:pt x="204142" y="167487"/>
                        <a:pt x="122373" y="53573"/>
                        <a:pt x="0" y="13534"/>
                      </a:cubicBezTo>
                      <a:lnTo>
                        <a:pt x="4511" y="0"/>
                      </a:lnTo>
                      <a:cubicBezTo>
                        <a:pt x="132523" y="42295"/>
                        <a:pt x="218241" y="161284"/>
                        <a:pt x="218241" y="296063"/>
                      </a:cubicBezTo>
                      <a:cubicBezTo>
                        <a:pt x="218241" y="322004"/>
                        <a:pt x="214857" y="348508"/>
                        <a:pt x="208090" y="3738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24"/>
                <p:cNvSpPr/>
                <p:nvPr/>
              </p:nvSpPr>
              <p:spPr>
                <a:xfrm>
                  <a:off x="3108558" y="2655966"/>
                  <a:ext cx="199630" cy="3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0" h="367681" extrusionOk="0">
                      <a:moveTo>
                        <a:pt x="10151" y="367682"/>
                      </a:moveTo>
                      <a:cubicBezTo>
                        <a:pt x="3384" y="342305"/>
                        <a:pt x="0" y="315800"/>
                        <a:pt x="0" y="289296"/>
                      </a:cubicBezTo>
                      <a:cubicBezTo>
                        <a:pt x="0" y="161848"/>
                        <a:pt x="76694" y="47934"/>
                        <a:pt x="194556" y="0"/>
                      </a:cubicBezTo>
                      <a:lnTo>
                        <a:pt x="199631" y="12970"/>
                      </a:lnTo>
                      <a:cubicBezTo>
                        <a:pt x="86845" y="58649"/>
                        <a:pt x="13534" y="166923"/>
                        <a:pt x="13534" y="288732"/>
                      </a:cubicBezTo>
                      <a:cubicBezTo>
                        <a:pt x="13534" y="314109"/>
                        <a:pt x="16918" y="338921"/>
                        <a:pt x="23121" y="363170"/>
                      </a:cubicBezTo>
                      <a:lnTo>
                        <a:pt x="10151" y="36768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52" name="Google Shape;1852;p24"/>
                <p:cNvGrpSpPr/>
                <p:nvPr/>
              </p:nvGrpSpPr>
              <p:grpSpPr>
                <a:xfrm>
                  <a:off x="2716961" y="3277705"/>
                  <a:ext cx="1406899" cy="459876"/>
                  <a:chOff x="2716961" y="3277705"/>
                  <a:chExt cx="1406899" cy="459876"/>
                </a:xfrm>
              </p:grpSpPr>
              <p:sp>
                <p:nvSpPr>
                  <p:cNvPr id="1853" name="Google Shape;1853;p24"/>
                  <p:cNvSpPr/>
                  <p:nvPr/>
                </p:nvSpPr>
                <p:spPr>
                  <a:xfrm>
                    <a:off x="3336950" y="3652993"/>
                    <a:ext cx="15226" cy="19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26" h="19737" extrusionOk="0">
                        <a:moveTo>
                          <a:pt x="7331" y="0"/>
                        </a:moveTo>
                        <a:cubicBezTo>
                          <a:pt x="5639" y="0"/>
                          <a:pt x="3947" y="564"/>
                          <a:pt x="2256" y="2256"/>
                        </a:cubicBezTo>
                        <a:cubicBezTo>
                          <a:pt x="564" y="3384"/>
                          <a:pt x="0" y="5639"/>
                          <a:pt x="0" y="7331"/>
                        </a:cubicBezTo>
                        <a:cubicBezTo>
                          <a:pt x="0" y="10151"/>
                          <a:pt x="1128" y="12970"/>
                          <a:pt x="3384" y="15226"/>
                        </a:cubicBezTo>
                        <a:cubicBezTo>
                          <a:pt x="5639" y="17482"/>
                          <a:pt x="8459" y="19174"/>
                          <a:pt x="12406" y="19738"/>
                        </a:cubicBezTo>
                        <a:cubicBezTo>
                          <a:pt x="12970" y="18610"/>
                          <a:pt x="14098" y="18046"/>
                          <a:pt x="14098" y="16354"/>
                        </a:cubicBezTo>
                        <a:cubicBezTo>
                          <a:pt x="14662" y="15226"/>
                          <a:pt x="14662" y="13534"/>
                          <a:pt x="15226" y="11279"/>
                        </a:cubicBezTo>
                        <a:cubicBezTo>
                          <a:pt x="15226" y="8459"/>
                          <a:pt x="14662" y="5639"/>
                          <a:pt x="12970" y="3947"/>
                        </a:cubicBezTo>
                        <a:cubicBezTo>
                          <a:pt x="11279" y="1128"/>
                          <a:pt x="9587" y="0"/>
                          <a:pt x="733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4" name="Google Shape;1854;p24"/>
                  <p:cNvSpPr/>
                  <p:nvPr/>
                </p:nvSpPr>
                <p:spPr>
                  <a:xfrm>
                    <a:off x="3379808" y="3673858"/>
                    <a:ext cx="31579" cy="1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9" h="18609" extrusionOk="0">
                        <a:moveTo>
                          <a:pt x="15790" y="0"/>
                        </a:moveTo>
                        <a:cubicBezTo>
                          <a:pt x="11279" y="0"/>
                          <a:pt x="7895" y="1128"/>
                          <a:pt x="5075" y="2820"/>
                        </a:cubicBezTo>
                        <a:cubicBezTo>
                          <a:pt x="1692" y="5076"/>
                          <a:pt x="564" y="7895"/>
                          <a:pt x="0" y="10715"/>
                        </a:cubicBezTo>
                        <a:cubicBezTo>
                          <a:pt x="0" y="12970"/>
                          <a:pt x="564" y="14662"/>
                          <a:pt x="2820" y="16354"/>
                        </a:cubicBezTo>
                        <a:cubicBezTo>
                          <a:pt x="4511" y="18046"/>
                          <a:pt x="6767" y="18610"/>
                          <a:pt x="9023" y="18610"/>
                        </a:cubicBezTo>
                        <a:cubicBezTo>
                          <a:pt x="12406" y="18610"/>
                          <a:pt x="16354" y="18046"/>
                          <a:pt x="19738" y="16354"/>
                        </a:cubicBezTo>
                        <a:cubicBezTo>
                          <a:pt x="23121" y="14662"/>
                          <a:pt x="27069" y="12407"/>
                          <a:pt x="31580" y="9023"/>
                        </a:cubicBezTo>
                        <a:cubicBezTo>
                          <a:pt x="29324" y="6203"/>
                          <a:pt x="26505" y="3948"/>
                          <a:pt x="23685" y="2256"/>
                        </a:cubicBezTo>
                        <a:cubicBezTo>
                          <a:pt x="21429" y="564"/>
                          <a:pt x="18610" y="0"/>
                          <a:pt x="1579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24"/>
                  <p:cNvSpPr/>
                  <p:nvPr/>
                </p:nvSpPr>
                <p:spPr>
                  <a:xfrm rot="-4289663">
                    <a:off x="3074638" y="3598717"/>
                    <a:ext cx="21993" cy="21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93" h="21429" extrusionOk="0">
                        <a:moveTo>
                          <a:pt x="0" y="0"/>
                        </a:moveTo>
                        <a:lnTo>
                          <a:pt x="21993" y="0"/>
                        </a:lnTo>
                        <a:lnTo>
                          <a:pt x="21993" y="21429"/>
                        </a:lnTo>
                        <a:lnTo>
                          <a:pt x="0" y="2142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6" name="Google Shape;1856;p24"/>
                  <p:cNvSpPr/>
                  <p:nvPr/>
                </p:nvSpPr>
                <p:spPr>
                  <a:xfrm>
                    <a:off x="3263489" y="3664060"/>
                    <a:ext cx="31730" cy="17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0" h="17914" extrusionOk="0">
                        <a:moveTo>
                          <a:pt x="17068" y="211"/>
                        </a:moveTo>
                        <a:cubicBezTo>
                          <a:pt x="12556" y="-352"/>
                          <a:pt x="9173" y="211"/>
                          <a:pt x="5789" y="1903"/>
                        </a:cubicBezTo>
                        <a:cubicBezTo>
                          <a:pt x="2406" y="3595"/>
                          <a:pt x="714" y="6415"/>
                          <a:pt x="150" y="9234"/>
                        </a:cubicBezTo>
                        <a:cubicBezTo>
                          <a:pt x="-414" y="11490"/>
                          <a:pt x="714" y="13182"/>
                          <a:pt x="1842" y="14874"/>
                        </a:cubicBezTo>
                        <a:cubicBezTo>
                          <a:pt x="3534" y="16565"/>
                          <a:pt x="5225" y="17693"/>
                          <a:pt x="8045" y="17693"/>
                        </a:cubicBezTo>
                        <a:cubicBezTo>
                          <a:pt x="11429" y="18257"/>
                          <a:pt x="15376" y="17693"/>
                          <a:pt x="19324" y="16565"/>
                        </a:cubicBezTo>
                        <a:cubicBezTo>
                          <a:pt x="23271" y="15437"/>
                          <a:pt x="27219" y="13746"/>
                          <a:pt x="31730" y="10926"/>
                        </a:cubicBezTo>
                        <a:cubicBezTo>
                          <a:pt x="29474" y="8106"/>
                          <a:pt x="27219" y="5287"/>
                          <a:pt x="24963" y="3031"/>
                        </a:cubicBezTo>
                        <a:cubicBezTo>
                          <a:pt x="22143" y="1903"/>
                          <a:pt x="19888" y="775"/>
                          <a:pt x="17068" y="2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7" name="Google Shape;1857;p24"/>
                  <p:cNvSpPr/>
                  <p:nvPr/>
                </p:nvSpPr>
                <p:spPr>
                  <a:xfrm rot="-1450734">
                    <a:off x="3849646" y="3557152"/>
                    <a:ext cx="21429" cy="21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29" h="21993" extrusionOk="0">
                        <a:moveTo>
                          <a:pt x="0" y="0"/>
                        </a:moveTo>
                        <a:lnTo>
                          <a:pt x="21430" y="0"/>
                        </a:lnTo>
                        <a:lnTo>
                          <a:pt x="21430" y="21994"/>
                        </a:lnTo>
                        <a:lnTo>
                          <a:pt x="0" y="219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24"/>
                  <p:cNvSpPr/>
                  <p:nvPr/>
                </p:nvSpPr>
                <p:spPr>
                  <a:xfrm>
                    <a:off x="3792947" y="3606413"/>
                    <a:ext cx="32188" cy="27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88" h="27687" extrusionOk="0">
                        <a:moveTo>
                          <a:pt x="1349" y="14436"/>
                        </a:moveTo>
                        <a:cubicBezTo>
                          <a:pt x="221" y="16691"/>
                          <a:pt x="-343" y="18383"/>
                          <a:pt x="221" y="20639"/>
                        </a:cubicBezTo>
                        <a:cubicBezTo>
                          <a:pt x="1349" y="24022"/>
                          <a:pt x="3605" y="25714"/>
                          <a:pt x="6988" y="26842"/>
                        </a:cubicBezTo>
                        <a:cubicBezTo>
                          <a:pt x="10372" y="27970"/>
                          <a:pt x="14319" y="27970"/>
                          <a:pt x="17703" y="26842"/>
                        </a:cubicBezTo>
                        <a:cubicBezTo>
                          <a:pt x="23342" y="24586"/>
                          <a:pt x="27290" y="21767"/>
                          <a:pt x="29546" y="17255"/>
                        </a:cubicBezTo>
                        <a:cubicBezTo>
                          <a:pt x="32365" y="13308"/>
                          <a:pt x="32929" y="8796"/>
                          <a:pt x="31237" y="4849"/>
                        </a:cubicBezTo>
                        <a:cubicBezTo>
                          <a:pt x="30109" y="2593"/>
                          <a:pt x="28418" y="901"/>
                          <a:pt x="25034" y="337"/>
                        </a:cubicBezTo>
                        <a:cubicBezTo>
                          <a:pt x="21651" y="-227"/>
                          <a:pt x="18267" y="-227"/>
                          <a:pt x="14883" y="1465"/>
                        </a:cubicBezTo>
                        <a:cubicBezTo>
                          <a:pt x="13756" y="3157"/>
                          <a:pt x="10936" y="5413"/>
                          <a:pt x="6988" y="8232"/>
                        </a:cubicBezTo>
                        <a:cubicBezTo>
                          <a:pt x="4169" y="9924"/>
                          <a:pt x="2477" y="12180"/>
                          <a:pt x="1349" y="1443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9" name="Google Shape;1859;p24"/>
                  <p:cNvSpPr/>
                  <p:nvPr/>
                </p:nvSpPr>
                <p:spPr>
                  <a:xfrm>
                    <a:off x="3695609" y="3609006"/>
                    <a:ext cx="28760" cy="4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60" h="41025" extrusionOk="0">
                        <a:moveTo>
                          <a:pt x="0" y="6767"/>
                        </a:moveTo>
                        <a:lnTo>
                          <a:pt x="9023" y="37783"/>
                        </a:lnTo>
                        <a:cubicBezTo>
                          <a:pt x="9587" y="38911"/>
                          <a:pt x="10151" y="40039"/>
                          <a:pt x="11279" y="40603"/>
                        </a:cubicBezTo>
                        <a:cubicBezTo>
                          <a:pt x="12406" y="41167"/>
                          <a:pt x="13534" y="41167"/>
                          <a:pt x="14662" y="40603"/>
                        </a:cubicBezTo>
                        <a:cubicBezTo>
                          <a:pt x="18046" y="39475"/>
                          <a:pt x="21429" y="37219"/>
                          <a:pt x="23685" y="34400"/>
                        </a:cubicBezTo>
                        <a:cubicBezTo>
                          <a:pt x="26505" y="31016"/>
                          <a:pt x="27632" y="27633"/>
                          <a:pt x="28760" y="23121"/>
                        </a:cubicBezTo>
                        <a:lnTo>
                          <a:pt x="21993" y="0"/>
                        </a:lnTo>
                        <a:lnTo>
                          <a:pt x="0" y="676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0" name="Google Shape;1860;p24"/>
                  <p:cNvSpPr/>
                  <p:nvPr/>
                </p:nvSpPr>
                <p:spPr>
                  <a:xfrm>
                    <a:off x="3523610" y="3667444"/>
                    <a:ext cx="31579" cy="19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9" h="19949" extrusionOk="0">
                        <a:moveTo>
                          <a:pt x="14098" y="211"/>
                        </a:moveTo>
                        <a:cubicBezTo>
                          <a:pt x="9587" y="775"/>
                          <a:pt x="6203" y="2467"/>
                          <a:pt x="3947" y="4723"/>
                        </a:cubicBezTo>
                        <a:cubicBezTo>
                          <a:pt x="1128" y="7542"/>
                          <a:pt x="0" y="10362"/>
                          <a:pt x="0" y="13182"/>
                        </a:cubicBezTo>
                        <a:cubicBezTo>
                          <a:pt x="0" y="15437"/>
                          <a:pt x="1128" y="17129"/>
                          <a:pt x="3384" y="18257"/>
                        </a:cubicBezTo>
                        <a:cubicBezTo>
                          <a:pt x="5075" y="19385"/>
                          <a:pt x="7331" y="19949"/>
                          <a:pt x="10151" y="19949"/>
                        </a:cubicBezTo>
                        <a:cubicBezTo>
                          <a:pt x="13534" y="19385"/>
                          <a:pt x="16918" y="18257"/>
                          <a:pt x="20865" y="16001"/>
                        </a:cubicBezTo>
                        <a:cubicBezTo>
                          <a:pt x="24249" y="13746"/>
                          <a:pt x="27632" y="10926"/>
                          <a:pt x="31580" y="7542"/>
                        </a:cubicBezTo>
                        <a:cubicBezTo>
                          <a:pt x="28760" y="5287"/>
                          <a:pt x="25941" y="3031"/>
                          <a:pt x="23121" y="1903"/>
                        </a:cubicBezTo>
                        <a:cubicBezTo>
                          <a:pt x="19738" y="211"/>
                          <a:pt x="16918" y="-352"/>
                          <a:pt x="14098" y="2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24"/>
                  <p:cNvSpPr/>
                  <p:nvPr/>
                </p:nvSpPr>
                <p:spPr>
                  <a:xfrm>
                    <a:off x="3589026" y="3631563"/>
                    <a:ext cx="44550" cy="5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50" h="52115" extrusionOk="0">
                        <a:moveTo>
                          <a:pt x="23121" y="3948"/>
                        </a:moveTo>
                        <a:lnTo>
                          <a:pt x="26505" y="20865"/>
                        </a:lnTo>
                        <a:lnTo>
                          <a:pt x="4511" y="24813"/>
                        </a:lnTo>
                        <a:cubicBezTo>
                          <a:pt x="2820" y="24813"/>
                          <a:pt x="1692" y="25941"/>
                          <a:pt x="1128" y="27069"/>
                        </a:cubicBezTo>
                        <a:cubicBezTo>
                          <a:pt x="0" y="28196"/>
                          <a:pt x="0" y="29324"/>
                          <a:pt x="0" y="31016"/>
                        </a:cubicBezTo>
                        <a:cubicBezTo>
                          <a:pt x="0" y="32144"/>
                          <a:pt x="1128" y="33272"/>
                          <a:pt x="2256" y="34400"/>
                        </a:cubicBezTo>
                        <a:cubicBezTo>
                          <a:pt x="3384" y="35528"/>
                          <a:pt x="5075" y="36092"/>
                          <a:pt x="6767" y="36655"/>
                        </a:cubicBezTo>
                        <a:cubicBezTo>
                          <a:pt x="7895" y="35528"/>
                          <a:pt x="9587" y="34400"/>
                          <a:pt x="11843" y="33272"/>
                        </a:cubicBezTo>
                        <a:cubicBezTo>
                          <a:pt x="13534" y="32708"/>
                          <a:pt x="16354" y="31580"/>
                          <a:pt x="19738" y="31016"/>
                        </a:cubicBezTo>
                        <a:lnTo>
                          <a:pt x="27069" y="38911"/>
                        </a:lnTo>
                        <a:lnTo>
                          <a:pt x="20301" y="40039"/>
                        </a:lnTo>
                        <a:cubicBezTo>
                          <a:pt x="18046" y="40603"/>
                          <a:pt x="15790" y="41731"/>
                          <a:pt x="14098" y="42859"/>
                        </a:cubicBezTo>
                        <a:cubicBezTo>
                          <a:pt x="12406" y="44551"/>
                          <a:pt x="11843" y="46242"/>
                          <a:pt x="12406" y="47934"/>
                        </a:cubicBezTo>
                        <a:cubicBezTo>
                          <a:pt x="12970" y="49626"/>
                          <a:pt x="13534" y="50754"/>
                          <a:pt x="15226" y="51318"/>
                        </a:cubicBezTo>
                        <a:cubicBezTo>
                          <a:pt x="16918" y="51882"/>
                          <a:pt x="19174" y="52446"/>
                          <a:pt x="20865" y="51882"/>
                        </a:cubicBezTo>
                        <a:cubicBezTo>
                          <a:pt x="25941" y="50754"/>
                          <a:pt x="31016" y="48498"/>
                          <a:pt x="34964" y="44551"/>
                        </a:cubicBezTo>
                        <a:cubicBezTo>
                          <a:pt x="39475" y="40603"/>
                          <a:pt x="42295" y="35528"/>
                          <a:pt x="44550" y="29324"/>
                        </a:cubicBezTo>
                        <a:lnTo>
                          <a:pt x="38911" y="0"/>
                        </a:lnTo>
                        <a:lnTo>
                          <a:pt x="23121" y="394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2" name="Google Shape;1862;p24"/>
                  <p:cNvSpPr/>
                  <p:nvPr/>
                </p:nvSpPr>
                <p:spPr>
                  <a:xfrm>
                    <a:off x="2716961" y="3277705"/>
                    <a:ext cx="1406899" cy="459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6899" h="459876" extrusionOk="0">
                        <a:moveTo>
                          <a:pt x="1376217" y="237689"/>
                        </a:moveTo>
                        <a:cubicBezTo>
                          <a:pt x="1371142" y="227538"/>
                          <a:pt x="1366066" y="217387"/>
                          <a:pt x="1361555" y="207237"/>
                        </a:cubicBezTo>
                        <a:cubicBezTo>
                          <a:pt x="1371706" y="199906"/>
                          <a:pt x="1380729" y="192575"/>
                          <a:pt x="1390315" y="184116"/>
                        </a:cubicBezTo>
                        <a:cubicBezTo>
                          <a:pt x="1420768" y="156483"/>
                          <a:pt x="1402722" y="119828"/>
                          <a:pt x="1388060" y="90503"/>
                        </a:cubicBezTo>
                        <a:lnTo>
                          <a:pt x="1385240" y="84300"/>
                        </a:lnTo>
                        <a:cubicBezTo>
                          <a:pt x="1377909" y="69074"/>
                          <a:pt x="1379037" y="53848"/>
                          <a:pt x="1380165" y="40877"/>
                        </a:cubicBezTo>
                        <a:cubicBezTo>
                          <a:pt x="1381293" y="28471"/>
                          <a:pt x="1382420" y="16629"/>
                          <a:pt x="1374525" y="8734"/>
                        </a:cubicBezTo>
                        <a:cubicBezTo>
                          <a:pt x="1367758" y="1402"/>
                          <a:pt x="1354788" y="-853"/>
                          <a:pt x="1333923" y="275"/>
                        </a:cubicBezTo>
                        <a:lnTo>
                          <a:pt x="1333923" y="275"/>
                        </a:lnTo>
                        <a:cubicBezTo>
                          <a:pt x="1333923" y="275"/>
                          <a:pt x="1333359" y="275"/>
                          <a:pt x="1333359" y="275"/>
                        </a:cubicBezTo>
                        <a:cubicBezTo>
                          <a:pt x="1288244" y="3094"/>
                          <a:pt x="1260048" y="40314"/>
                          <a:pt x="1254408" y="105165"/>
                        </a:cubicBezTo>
                        <a:cubicBezTo>
                          <a:pt x="1250461" y="106857"/>
                          <a:pt x="1247077" y="109113"/>
                          <a:pt x="1243130" y="110805"/>
                        </a:cubicBezTo>
                        <a:cubicBezTo>
                          <a:pt x="1214933" y="123775"/>
                          <a:pt x="1181662" y="133926"/>
                          <a:pt x="1150646" y="141821"/>
                        </a:cubicBezTo>
                        <a:lnTo>
                          <a:pt x="1150646" y="141821"/>
                        </a:lnTo>
                        <a:cubicBezTo>
                          <a:pt x="1143878" y="143513"/>
                          <a:pt x="1138803" y="144641"/>
                          <a:pt x="1134292" y="145768"/>
                        </a:cubicBezTo>
                        <a:cubicBezTo>
                          <a:pt x="1134292" y="145768"/>
                          <a:pt x="1134292" y="145768"/>
                          <a:pt x="1133728" y="145768"/>
                        </a:cubicBezTo>
                        <a:lnTo>
                          <a:pt x="1133728" y="145768"/>
                        </a:lnTo>
                        <a:cubicBezTo>
                          <a:pt x="1128652" y="147460"/>
                          <a:pt x="1125269" y="148588"/>
                          <a:pt x="1123013" y="150280"/>
                        </a:cubicBezTo>
                        <a:cubicBezTo>
                          <a:pt x="1104967" y="161558"/>
                          <a:pt x="1117374" y="208364"/>
                          <a:pt x="1123013" y="225846"/>
                        </a:cubicBezTo>
                        <a:cubicBezTo>
                          <a:pt x="1042371" y="283367"/>
                          <a:pt x="890674" y="320022"/>
                          <a:pt x="722059" y="320022"/>
                        </a:cubicBezTo>
                        <a:cubicBezTo>
                          <a:pt x="715856" y="320022"/>
                          <a:pt x="710217" y="320022"/>
                          <a:pt x="704014" y="320022"/>
                        </a:cubicBezTo>
                        <a:lnTo>
                          <a:pt x="704014" y="320022"/>
                        </a:lnTo>
                        <a:cubicBezTo>
                          <a:pt x="704014" y="320022"/>
                          <a:pt x="704014" y="320022"/>
                          <a:pt x="703450" y="320022"/>
                        </a:cubicBezTo>
                        <a:cubicBezTo>
                          <a:pt x="703450" y="320022"/>
                          <a:pt x="703450" y="320022"/>
                          <a:pt x="702886" y="320022"/>
                        </a:cubicBezTo>
                        <a:lnTo>
                          <a:pt x="702886" y="320022"/>
                        </a:lnTo>
                        <a:cubicBezTo>
                          <a:pt x="696683" y="320022"/>
                          <a:pt x="691043" y="320022"/>
                          <a:pt x="684840" y="320022"/>
                        </a:cubicBezTo>
                        <a:cubicBezTo>
                          <a:pt x="516225" y="320022"/>
                          <a:pt x="364528" y="283931"/>
                          <a:pt x="283886" y="225846"/>
                        </a:cubicBezTo>
                        <a:cubicBezTo>
                          <a:pt x="289526" y="208364"/>
                          <a:pt x="301932" y="161558"/>
                          <a:pt x="283886" y="150280"/>
                        </a:cubicBezTo>
                        <a:cubicBezTo>
                          <a:pt x="281631" y="148588"/>
                          <a:pt x="277683" y="147460"/>
                          <a:pt x="273172" y="145768"/>
                        </a:cubicBezTo>
                        <a:lnTo>
                          <a:pt x="273172" y="145768"/>
                        </a:lnTo>
                        <a:cubicBezTo>
                          <a:pt x="273172" y="145768"/>
                          <a:pt x="273172" y="145768"/>
                          <a:pt x="272608" y="145768"/>
                        </a:cubicBezTo>
                        <a:cubicBezTo>
                          <a:pt x="268096" y="144641"/>
                          <a:pt x="263021" y="142949"/>
                          <a:pt x="256254" y="141821"/>
                        </a:cubicBezTo>
                        <a:lnTo>
                          <a:pt x="256254" y="141821"/>
                        </a:lnTo>
                        <a:cubicBezTo>
                          <a:pt x="224674" y="133926"/>
                          <a:pt x="191402" y="123211"/>
                          <a:pt x="163770" y="110805"/>
                        </a:cubicBezTo>
                        <a:cubicBezTo>
                          <a:pt x="159822" y="109113"/>
                          <a:pt x="155875" y="107421"/>
                          <a:pt x="152491" y="105165"/>
                        </a:cubicBezTo>
                        <a:cubicBezTo>
                          <a:pt x="146852" y="40314"/>
                          <a:pt x="118655" y="3658"/>
                          <a:pt x="73541" y="275"/>
                        </a:cubicBezTo>
                        <a:cubicBezTo>
                          <a:pt x="73541" y="275"/>
                          <a:pt x="72977" y="275"/>
                          <a:pt x="72977" y="275"/>
                        </a:cubicBezTo>
                        <a:lnTo>
                          <a:pt x="72977" y="275"/>
                        </a:lnTo>
                        <a:cubicBezTo>
                          <a:pt x="51548" y="-853"/>
                          <a:pt x="39141" y="1966"/>
                          <a:pt x="32374" y="8734"/>
                        </a:cubicBezTo>
                        <a:cubicBezTo>
                          <a:pt x="24479" y="16629"/>
                          <a:pt x="25607" y="28471"/>
                          <a:pt x="26735" y="40877"/>
                        </a:cubicBezTo>
                        <a:cubicBezTo>
                          <a:pt x="27863" y="54412"/>
                          <a:pt x="29554" y="69074"/>
                          <a:pt x="21659" y="84300"/>
                        </a:cubicBezTo>
                        <a:lnTo>
                          <a:pt x="18840" y="90503"/>
                        </a:lnTo>
                        <a:cubicBezTo>
                          <a:pt x="4178" y="119828"/>
                          <a:pt x="-13868" y="156483"/>
                          <a:pt x="16584" y="184116"/>
                        </a:cubicBezTo>
                        <a:cubicBezTo>
                          <a:pt x="25607" y="192575"/>
                          <a:pt x="35194" y="200469"/>
                          <a:pt x="45344" y="207237"/>
                        </a:cubicBezTo>
                        <a:cubicBezTo>
                          <a:pt x="41397" y="217387"/>
                          <a:pt x="35758" y="228102"/>
                          <a:pt x="30682" y="237689"/>
                        </a:cubicBezTo>
                        <a:cubicBezTo>
                          <a:pt x="21659" y="254607"/>
                          <a:pt x="12637" y="272652"/>
                          <a:pt x="8125" y="292390"/>
                        </a:cubicBezTo>
                        <a:cubicBezTo>
                          <a:pt x="6433" y="299721"/>
                          <a:pt x="2486" y="360625"/>
                          <a:pt x="14892" y="365137"/>
                        </a:cubicBezTo>
                        <a:cubicBezTo>
                          <a:pt x="17148" y="365701"/>
                          <a:pt x="21659" y="366265"/>
                          <a:pt x="25043" y="358934"/>
                        </a:cubicBezTo>
                        <a:cubicBezTo>
                          <a:pt x="38013" y="332993"/>
                          <a:pt x="59443" y="305924"/>
                          <a:pt x="72977" y="305360"/>
                        </a:cubicBezTo>
                        <a:cubicBezTo>
                          <a:pt x="75233" y="305360"/>
                          <a:pt x="79180" y="305924"/>
                          <a:pt x="83128" y="311563"/>
                        </a:cubicBezTo>
                        <a:cubicBezTo>
                          <a:pt x="86511" y="316639"/>
                          <a:pt x="89331" y="324534"/>
                          <a:pt x="92151" y="330173"/>
                        </a:cubicBezTo>
                        <a:cubicBezTo>
                          <a:pt x="96098" y="339760"/>
                          <a:pt x="97790" y="344271"/>
                          <a:pt x="102865" y="343144"/>
                        </a:cubicBezTo>
                        <a:cubicBezTo>
                          <a:pt x="107941" y="342016"/>
                          <a:pt x="107941" y="336376"/>
                          <a:pt x="107941" y="331865"/>
                        </a:cubicBezTo>
                        <a:cubicBezTo>
                          <a:pt x="107941" y="302541"/>
                          <a:pt x="116400" y="274344"/>
                          <a:pt x="125422" y="248403"/>
                        </a:cubicBezTo>
                        <a:cubicBezTo>
                          <a:pt x="146288" y="256298"/>
                          <a:pt x="166589" y="261938"/>
                          <a:pt x="186891" y="267577"/>
                        </a:cubicBezTo>
                        <a:cubicBezTo>
                          <a:pt x="187455" y="267577"/>
                          <a:pt x="188019" y="268141"/>
                          <a:pt x="188582" y="268141"/>
                        </a:cubicBezTo>
                        <a:lnTo>
                          <a:pt x="186891" y="269833"/>
                        </a:lnTo>
                        <a:cubicBezTo>
                          <a:pt x="180687" y="276600"/>
                          <a:pt x="171665" y="285059"/>
                          <a:pt x="171665" y="285059"/>
                        </a:cubicBezTo>
                        <a:cubicBezTo>
                          <a:pt x="165461" y="291826"/>
                          <a:pt x="162078" y="300285"/>
                          <a:pt x="163206" y="308180"/>
                        </a:cubicBezTo>
                        <a:cubicBezTo>
                          <a:pt x="163770" y="316075"/>
                          <a:pt x="168281" y="322842"/>
                          <a:pt x="175612" y="327918"/>
                        </a:cubicBezTo>
                        <a:cubicBezTo>
                          <a:pt x="291782" y="410815"/>
                          <a:pt x="482390" y="459877"/>
                          <a:pt x="685404" y="459877"/>
                        </a:cubicBezTo>
                        <a:cubicBezTo>
                          <a:pt x="691043" y="459877"/>
                          <a:pt x="697246" y="459877"/>
                          <a:pt x="704014" y="459877"/>
                        </a:cubicBezTo>
                        <a:cubicBezTo>
                          <a:pt x="710217" y="459877"/>
                          <a:pt x="716420" y="459877"/>
                          <a:pt x="722623" y="459877"/>
                        </a:cubicBezTo>
                        <a:cubicBezTo>
                          <a:pt x="925638" y="459877"/>
                          <a:pt x="1116246" y="410251"/>
                          <a:pt x="1232415" y="327918"/>
                        </a:cubicBezTo>
                        <a:cubicBezTo>
                          <a:pt x="1239746" y="322842"/>
                          <a:pt x="1243694" y="315511"/>
                          <a:pt x="1244822" y="308180"/>
                        </a:cubicBezTo>
                        <a:cubicBezTo>
                          <a:pt x="1245386" y="300285"/>
                          <a:pt x="1242566" y="291826"/>
                          <a:pt x="1236363" y="285059"/>
                        </a:cubicBezTo>
                        <a:cubicBezTo>
                          <a:pt x="1236363" y="285059"/>
                          <a:pt x="1227340" y="276600"/>
                          <a:pt x="1221137" y="269833"/>
                        </a:cubicBezTo>
                        <a:lnTo>
                          <a:pt x="1219445" y="268141"/>
                        </a:lnTo>
                        <a:cubicBezTo>
                          <a:pt x="1220009" y="268141"/>
                          <a:pt x="1220573" y="267577"/>
                          <a:pt x="1221137" y="267577"/>
                        </a:cubicBezTo>
                        <a:cubicBezTo>
                          <a:pt x="1241438" y="261938"/>
                          <a:pt x="1262303" y="255734"/>
                          <a:pt x="1282605" y="248403"/>
                        </a:cubicBezTo>
                        <a:cubicBezTo>
                          <a:pt x="1291628" y="274344"/>
                          <a:pt x="1300087" y="302541"/>
                          <a:pt x="1300087" y="331865"/>
                        </a:cubicBezTo>
                        <a:cubicBezTo>
                          <a:pt x="1300087" y="336376"/>
                          <a:pt x="1300087" y="342016"/>
                          <a:pt x="1305162" y="343144"/>
                        </a:cubicBezTo>
                        <a:cubicBezTo>
                          <a:pt x="1310237" y="344271"/>
                          <a:pt x="1311929" y="339760"/>
                          <a:pt x="1315877" y="330173"/>
                        </a:cubicBezTo>
                        <a:cubicBezTo>
                          <a:pt x="1318132" y="323970"/>
                          <a:pt x="1321516" y="316639"/>
                          <a:pt x="1324900" y="311563"/>
                        </a:cubicBezTo>
                        <a:cubicBezTo>
                          <a:pt x="1328847" y="305924"/>
                          <a:pt x="1332231" y="305360"/>
                          <a:pt x="1335050" y="305360"/>
                        </a:cubicBezTo>
                        <a:cubicBezTo>
                          <a:pt x="1348585" y="305924"/>
                          <a:pt x="1370014" y="333557"/>
                          <a:pt x="1382984" y="358934"/>
                        </a:cubicBezTo>
                        <a:cubicBezTo>
                          <a:pt x="1386368" y="366265"/>
                          <a:pt x="1390879" y="365701"/>
                          <a:pt x="1393135" y="365137"/>
                        </a:cubicBezTo>
                        <a:cubicBezTo>
                          <a:pt x="1405541" y="360625"/>
                          <a:pt x="1401594" y="299721"/>
                          <a:pt x="1399902" y="292390"/>
                        </a:cubicBezTo>
                        <a:cubicBezTo>
                          <a:pt x="1394263" y="272652"/>
                          <a:pt x="1385240" y="254607"/>
                          <a:pt x="1376217" y="237689"/>
                        </a:cubicBezTo>
                        <a:close/>
                        <a:moveTo>
                          <a:pt x="97790" y="318895"/>
                        </a:moveTo>
                        <a:cubicBezTo>
                          <a:pt x="96098" y="314383"/>
                          <a:pt x="93842" y="309872"/>
                          <a:pt x="91023" y="305924"/>
                        </a:cubicBezTo>
                        <a:cubicBezTo>
                          <a:pt x="84819" y="296337"/>
                          <a:pt x="77488" y="294646"/>
                          <a:pt x="71849" y="295210"/>
                        </a:cubicBezTo>
                        <a:cubicBezTo>
                          <a:pt x="51548" y="296337"/>
                          <a:pt x="28991" y="328481"/>
                          <a:pt x="17712" y="350475"/>
                        </a:cubicBezTo>
                        <a:cubicBezTo>
                          <a:pt x="15456" y="336376"/>
                          <a:pt x="15456" y="305360"/>
                          <a:pt x="17712" y="294646"/>
                        </a:cubicBezTo>
                        <a:cubicBezTo>
                          <a:pt x="22223" y="276036"/>
                          <a:pt x="30682" y="259118"/>
                          <a:pt x="39705" y="242200"/>
                        </a:cubicBezTo>
                        <a:cubicBezTo>
                          <a:pt x="44781" y="232613"/>
                          <a:pt x="49856" y="223027"/>
                          <a:pt x="53803" y="212876"/>
                        </a:cubicBezTo>
                        <a:cubicBezTo>
                          <a:pt x="72413" y="225282"/>
                          <a:pt x="92715" y="235997"/>
                          <a:pt x="115272" y="245020"/>
                        </a:cubicBezTo>
                        <a:cubicBezTo>
                          <a:pt x="107377" y="268141"/>
                          <a:pt x="100046" y="292954"/>
                          <a:pt x="97790" y="318895"/>
                        </a:cubicBezTo>
                        <a:close/>
                        <a:moveTo>
                          <a:pt x="61134" y="15501"/>
                        </a:moveTo>
                        <a:cubicBezTo>
                          <a:pt x="61698" y="13809"/>
                          <a:pt x="62262" y="9861"/>
                          <a:pt x="72977" y="9861"/>
                        </a:cubicBezTo>
                        <a:cubicBezTo>
                          <a:pt x="120347" y="13245"/>
                          <a:pt x="136701" y="57795"/>
                          <a:pt x="141776" y="98398"/>
                        </a:cubicBezTo>
                        <a:cubicBezTo>
                          <a:pt x="88203" y="68510"/>
                          <a:pt x="58315" y="30727"/>
                          <a:pt x="61134" y="15501"/>
                        </a:cubicBezTo>
                        <a:close/>
                        <a:moveTo>
                          <a:pt x="277683" y="204417"/>
                        </a:moveTo>
                        <a:cubicBezTo>
                          <a:pt x="276555" y="208364"/>
                          <a:pt x="275428" y="211748"/>
                          <a:pt x="274864" y="215695"/>
                        </a:cubicBezTo>
                        <a:cubicBezTo>
                          <a:pt x="273736" y="215132"/>
                          <a:pt x="273172" y="214568"/>
                          <a:pt x="272044" y="213440"/>
                        </a:cubicBezTo>
                        <a:cubicBezTo>
                          <a:pt x="261329" y="204981"/>
                          <a:pt x="255690" y="199342"/>
                          <a:pt x="257946" y="192011"/>
                        </a:cubicBezTo>
                        <a:cubicBezTo>
                          <a:pt x="259638" y="186371"/>
                          <a:pt x="263021" y="185243"/>
                          <a:pt x="268096" y="185243"/>
                        </a:cubicBezTo>
                        <a:cubicBezTo>
                          <a:pt x="270352" y="185243"/>
                          <a:pt x="272608" y="185243"/>
                          <a:pt x="275428" y="185807"/>
                        </a:cubicBezTo>
                        <a:cubicBezTo>
                          <a:pt x="277683" y="185807"/>
                          <a:pt x="279375" y="186371"/>
                          <a:pt x="281631" y="186371"/>
                        </a:cubicBezTo>
                        <a:moveTo>
                          <a:pt x="335204" y="348783"/>
                        </a:moveTo>
                        <a:cubicBezTo>
                          <a:pt x="332384" y="342580"/>
                          <a:pt x="331820" y="338068"/>
                          <a:pt x="332948" y="334685"/>
                        </a:cubicBezTo>
                        <a:cubicBezTo>
                          <a:pt x="332948" y="334121"/>
                          <a:pt x="334076" y="333557"/>
                          <a:pt x="334640" y="333557"/>
                        </a:cubicBezTo>
                        <a:cubicBezTo>
                          <a:pt x="335768" y="333557"/>
                          <a:pt x="336896" y="333557"/>
                          <a:pt x="338024" y="333557"/>
                        </a:cubicBezTo>
                        <a:lnTo>
                          <a:pt x="344227" y="335812"/>
                        </a:lnTo>
                        <a:lnTo>
                          <a:pt x="350994" y="314947"/>
                        </a:lnTo>
                        <a:lnTo>
                          <a:pt x="339715" y="311000"/>
                        </a:lnTo>
                        <a:lnTo>
                          <a:pt x="339715" y="311563"/>
                        </a:lnTo>
                        <a:lnTo>
                          <a:pt x="328437" y="307052"/>
                        </a:lnTo>
                        <a:lnTo>
                          <a:pt x="304188" y="364573"/>
                        </a:lnTo>
                        <a:lnTo>
                          <a:pt x="296293" y="353858"/>
                        </a:lnTo>
                        <a:lnTo>
                          <a:pt x="304752" y="334121"/>
                        </a:lnTo>
                        <a:cubicBezTo>
                          <a:pt x="303624" y="334685"/>
                          <a:pt x="302496" y="335249"/>
                          <a:pt x="300804" y="335249"/>
                        </a:cubicBezTo>
                        <a:cubicBezTo>
                          <a:pt x="299676" y="335249"/>
                          <a:pt x="298549" y="335249"/>
                          <a:pt x="297421" y="334685"/>
                        </a:cubicBezTo>
                        <a:cubicBezTo>
                          <a:pt x="296293" y="334121"/>
                          <a:pt x="295729" y="333557"/>
                          <a:pt x="294601" y="332429"/>
                        </a:cubicBezTo>
                        <a:cubicBezTo>
                          <a:pt x="293473" y="331301"/>
                          <a:pt x="292345" y="330173"/>
                          <a:pt x="291782" y="328481"/>
                        </a:cubicBezTo>
                        <a:cubicBezTo>
                          <a:pt x="291782" y="330737"/>
                          <a:pt x="291218" y="332429"/>
                          <a:pt x="290654" y="334121"/>
                        </a:cubicBezTo>
                        <a:cubicBezTo>
                          <a:pt x="288962" y="338068"/>
                          <a:pt x="286142" y="340888"/>
                          <a:pt x="282195" y="342016"/>
                        </a:cubicBezTo>
                        <a:cubicBezTo>
                          <a:pt x="278247" y="343707"/>
                          <a:pt x="274864" y="343707"/>
                          <a:pt x="270916" y="342016"/>
                        </a:cubicBezTo>
                        <a:cubicBezTo>
                          <a:pt x="265277" y="339760"/>
                          <a:pt x="261329" y="334685"/>
                          <a:pt x="258510" y="326790"/>
                        </a:cubicBezTo>
                        <a:cubicBezTo>
                          <a:pt x="255690" y="318895"/>
                          <a:pt x="254562" y="309308"/>
                          <a:pt x="255126" y="298593"/>
                        </a:cubicBezTo>
                        <a:lnTo>
                          <a:pt x="259074" y="298029"/>
                        </a:lnTo>
                        <a:cubicBezTo>
                          <a:pt x="258510" y="305360"/>
                          <a:pt x="260201" y="312127"/>
                          <a:pt x="262457" y="317767"/>
                        </a:cubicBezTo>
                        <a:cubicBezTo>
                          <a:pt x="264713" y="323406"/>
                          <a:pt x="268660" y="327354"/>
                          <a:pt x="273172" y="329045"/>
                        </a:cubicBezTo>
                        <a:cubicBezTo>
                          <a:pt x="275991" y="330173"/>
                          <a:pt x="278247" y="330173"/>
                          <a:pt x="281067" y="329609"/>
                        </a:cubicBezTo>
                        <a:cubicBezTo>
                          <a:pt x="283886" y="328481"/>
                          <a:pt x="285578" y="326790"/>
                          <a:pt x="286706" y="324534"/>
                        </a:cubicBezTo>
                        <a:cubicBezTo>
                          <a:pt x="287270" y="323406"/>
                          <a:pt x="287270" y="321714"/>
                          <a:pt x="287270" y="320022"/>
                        </a:cubicBezTo>
                        <a:cubicBezTo>
                          <a:pt x="287270" y="318331"/>
                          <a:pt x="286706" y="316639"/>
                          <a:pt x="286142" y="315511"/>
                        </a:cubicBezTo>
                        <a:cubicBezTo>
                          <a:pt x="282759" y="316075"/>
                          <a:pt x="278247" y="315511"/>
                          <a:pt x="272608" y="314383"/>
                        </a:cubicBezTo>
                        <a:lnTo>
                          <a:pt x="271480" y="302541"/>
                        </a:lnTo>
                        <a:cubicBezTo>
                          <a:pt x="275991" y="304232"/>
                          <a:pt x="280503" y="304796"/>
                          <a:pt x="285014" y="304232"/>
                        </a:cubicBezTo>
                        <a:cubicBezTo>
                          <a:pt x="288962" y="303668"/>
                          <a:pt x="291782" y="301413"/>
                          <a:pt x="293473" y="298593"/>
                        </a:cubicBezTo>
                        <a:cubicBezTo>
                          <a:pt x="294037" y="296901"/>
                          <a:pt x="294037" y="295773"/>
                          <a:pt x="293473" y="294082"/>
                        </a:cubicBezTo>
                        <a:cubicBezTo>
                          <a:pt x="292909" y="292390"/>
                          <a:pt x="291782" y="291826"/>
                          <a:pt x="290654" y="291262"/>
                        </a:cubicBezTo>
                        <a:cubicBezTo>
                          <a:pt x="287270" y="290134"/>
                          <a:pt x="283886" y="289006"/>
                          <a:pt x="280503" y="289006"/>
                        </a:cubicBezTo>
                        <a:cubicBezTo>
                          <a:pt x="277119" y="289006"/>
                          <a:pt x="273736" y="289570"/>
                          <a:pt x="270916" y="291262"/>
                        </a:cubicBezTo>
                        <a:lnTo>
                          <a:pt x="268096" y="279420"/>
                        </a:lnTo>
                        <a:cubicBezTo>
                          <a:pt x="270916" y="278292"/>
                          <a:pt x="274300" y="277728"/>
                          <a:pt x="277683" y="277728"/>
                        </a:cubicBezTo>
                        <a:cubicBezTo>
                          <a:pt x="281067" y="277728"/>
                          <a:pt x="284450" y="278856"/>
                          <a:pt x="288398" y="279984"/>
                        </a:cubicBezTo>
                        <a:cubicBezTo>
                          <a:pt x="291782" y="281675"/>
                          <a:pt x="295165" y="285623"/>
                          <a:pt x="297421" y="292390"/>
                        </a:cubicBezTo>
                        <a:cubicBezTo>
                          <a:pt x="299676" y="299157"/>
                          <a:pt x="300240" y="304232"/>
                          <a:pt x="299113" y="307616"/>
                        </a:cubicBezTo>
                        <a:cubicBezTo>
                          <a:pt x="298549" y="309308"/>
                          <a:pt x="297421" y="311000"/>
                          <a:pt x="295729" y="312127"/>
                        </a:cubicBezTo>
                        <a:cubicBezTo>
                          <a:pt x="294037" y="313255"/>
                          <a:pt x="292345" y="314383"/>
                          <a:pt x="290090" y="314947"/>
                        </a:cubicBezTo>
                        <a:cubicBezTo>
                          <a:pt x="291218" y="316639"/>
                          <a:pt x="291782" y="318895"/>
                          <a:pt x="292345" y="322278"/>
                        </a:cubicBezTo>
                        <a:cubicBezTo>
                          <a:pt x="293473" y="323406"/>
                          <a:pt x="295165" y="324534"/>
                          <a:pt x="296857" y="325098"/>
                        </a:cubicBezTo>
                        <a:cubicBezTo>
                          <a:pt x="299113" y="326226"/>
                          <a:pt x="301368" y="326226"/>
                          <a:pt x="303624" y="326226"/>
                        </a:cubicBezTo>
                        <a:cubicBezTo>
                          <a:pt x="305880" y="325662"/>
                          <a:pt x="308135" y="325098"/>
                          <a:pt x="309827" y="323406"/>
                        </a:cubicBezTo>
                        <a:lnTo>
                          <a:pt x="318286" y="302541"/>
                        </a:lnTo>
                        <a:lnTo>
                          <a:pt x="309263" y="298593"/>
                        </a:lnTo>
                        <a:lnTo>
                          <a:pt x="305880" y="287879"/>
                        </a:lnTo>
                        <a:lnTo>
                          <a:pt x="336896" y="300849"/>
                        </a:lnTo>
                        <a:lnTo>
                          <a:pt x="400620" y="322278"/>
                        </a:lnTo>
                        <a:lnTo>
                          <a:pt x="400620" y="322842"/>
                        </a:lnTo>
                        <a:lnTo>
                          <a:pt x="463780" y="339760"/>
                        </a:lnTo>
                        <a:lnTo>
                          <a:pt x="467727" y="349347"/>
                        </a:lnTo>
                        <a:lnTo>
                          <a:pt x="455885" y="346527"/>
                        </a:lnTo>
                        <a:lnTo>
                          <a:pt x="440095" y="406304"/>
                        </a:lnTo>
                        <a:lnTo>
                          <a:pt x="431072" y="396717"/>
                        </a:lnTo>
                        <a:lnTo>
                          <a:pt x="439531" y="365137"/>
                        </a:lnTo>
                        <a:lnTo>
                          <a:pt x="418666" y="359497"/>
                        </a:lnTo>
                        <a:cubicBezTo>
                          <a:pt x="416974" y="358934"/>
                          <a:pt x="415282" y="359497"/>
                          <a:pt x="413590" y="360625"/>
                        </a:cubicBezTo>
                        <a:cubicBezTo>
                          <a:pt x="411898" y="362317"/>
                          <a:pt x="410771" y="364009"/>
                          <a:pt x="410207" y="366829"/>
                        </a:cubicBezTo>
                        <a:cubicBezTo>
                          <a:pt x="409079" y="371340"/>
                          <a:pt x="409079" y="375851"/>
                          <a:pt x="410207" y="380927"/>
                        </a:cubicBezTo>
                        <a:cubicBezTo>
                          <a:pt x="411334" y="386002"/>
                          <a:pt x="413590" y="390514"/>
                          <a:pt x="416410" y="395025"/>
                        </a:cubicBezTo>
                        <a:lnTo>
                          <a:pt x="411334" y="397281"/>
                        </a:lnTo>
                        <a:cubicBezTo>
                          <a:pt x="406823" y="388822"/>
                          <a:pt x="403439" y="381491"/>
                          <a:pt x="401748" y="375288"/>
                        </a:cubicBezTo>
                        <a:cubicBezTo>
                          <a:pt x="399492" y="369084"/>
                          <a:pt x="399492" y="363445"/>
                          <a:pt x="400056" y="360061"/>
                        </a:cubicBezTo>
                        <a:cubicBezTo>
                          <a:pt x="401184" y="356114"/>
                          <a:pt x="403439" y="353294"/>
                          <a:pt x="406259" y="351038"/>
                        </a:cubicBezTo>
                        <a:cubicBezTo>
                          <a:pt x="409643" y="348783"/>
                          <a:pt x="412462" y="348219"/>
                          <a:pt x="415846" y="349347"/>
                        </a:cubicBezTo>
                        <a:lnTo>
                          <a:pt x="441787" y="356114"/>
                        </a:lnTo>
                        <a:lnTo>
                          <a:pt x="445170" y="343707"/>
                        </a:lnTo>
                        <a:lnTo>
                          <a:pt x="404003" y="332993"/>
                        </a:lnTo>
                        <a:lnTo>
                          <a:pt x="404003" y="332993"/>
                        </a:lnTo>
                        <a:lnTo>
                          <a:pt x="402312" y="332429"/>
                        </a:lnTo>
                        <a:lnTo>
                          <a:pt x="401748" y="332429"/>
                        </a:lnTo>
                        <a:lnTo>
                          <a:pt x="401748" y="332429"/>
                        </a:lnTo>
                        <a:lnTo>
                          <a:pt x="392725" y="329609"/>
                        </a:lnTo>
                        <a:lnTo>
                          <a:pt x="375243" y="382055"/>
                        </a:lnTo>
                        <a:lnTo>
                          <a:pt x="376371" y="382619"/>
                        </a:lnTo>
                        <a:lnTo>
                          <a:pt x="379754" y="391641"/>
                        </a:lnTo>
                        <a:lnTo>
                          <a:pt x="369604" y="388822"/>
                        </a:lnTo>
                        <a:cubicBezTo>
                          <a:pt x="367348" y="388258"/>
                          <a:pt x="364528" y="388258"/>
                          <a:pt x="362273" y="389950"/>
                        </a:cubicBezTo>
                        <a:cubicBezTo>
                          <a:pt x="360017" y="391641"/>
                          <a:pt x="358325" y="393897"/>
                          <a:pt x="357761" y="396717"/>
                        </a:cubicBezTo>
                        <a:cubicBezTo>
                          <a:pt x="357197" y="398409"/>
                          <a:pt x="357197" y="400100"/>
                          <a:pt x="358325" y="402356"/>
                        </a:cubicBezTo>
                        <a:cubicBezTo>
                          <a:pt x="359453" y="404048"/>
                          <a:pt x="360581" y="405176"/>
                          <a:pt x="362273" y="405740"/>
                        </a:cubicBezTo>
                        <a:cubicBezTo>
                          <a:pt x="365092" y="406304"/>
                          <a:pt x="367912" y="406868"/>
                          <a:pt x="370732" y="406304"/>
                        </a:cubicBezTo>
                        <a:cubicBezTo>
                          <a:pt x="374115" y="405740"/>
                          <a:pt x="376935" y="405176"/>
                          <a:pt x="379754" y="403484"/>
                        </a:cubicBezTo>
                        <a:lnTo>
                          <a:pt x="383702" y="413635"/>
                        </a:lnTo>
                        <a:cubicBezTo>
                          <a:pt x="380882" y="414763"/>
                          <a:pt x="378063" y="415327"/>
                          <a:pt x="374679" y="415327"/>
                        </a:cubicBezTo>
                        <a:cubicBezTo>
                          <a:pt x="371296" y="415327"/>
                          <a:pt x="367912" y="414763"/>
                          <a:pt x="363964" y="413635"/>
                        </a:cubicBezTo>
                        <a:cubicBezTo>
                          <a:pt x="360017" y="412507"/>
                          <a:pt x="357197" y="409123"/>
                          <a:pt x="354942" y="403484"/>
                        </a:cubicBezTo>
                        <a:cubicBezTo>
                          <a:pt x="352686" y="397845"/>
                          <a:pt x="352122" y="392769"/>
                          <a:pt x="353250" y="388258"/>
                        </a:cubicBezTo>
                        <a:cubicBezTo>
                          <a:pt x="354378" y="384874"/>
                          <a:pt x="356069" y="382619"/>
                          <a:pt x="359453" y="380927"/>
                        </a:cubicBezTo>
                        <a:cubicBezTo>
                          <a:pt x="361145" y="379799"/>
                          <a:pt x="363400" y="379799"/>
                          <a:pt x="365656" y="379799"/>
                        </a:cubicBezTo>
                        <a:lnTo>
                          <a:pt x="363964" y="378107"/>
                        </a:lnTo>
                        <a:lnTo>
                          <a:pt x="371296" y="356114"/>
                        </a:lnTo>
                        <a:lnTo>
                          <a:pt x="350994" y="349347"/>
                        </a:lnTo>
                        <a:lnTo>
                          <a:pt x="348738" y="356114"/>
                        </a:lnTo>
                        <a:cubicBezTo>
                          <a:pt x="348174" y="357806"/>
                          <a:pt x="347610" y="358934"/>
                          <a:pt x="346483" y="359497"/>
                        </a:cubicBezTo>
                        <a:cubicBezTo>
                          <a:pt x="345355" y="360061"/>
                          <a:pt x="344227" y="360625"/>
                          <a:pt x="343099" y="360061"/>
                        </a:cubicBezTo>
                        <a:moveTo>
                          <a:pt x="706833" y="375851"/>
                        </a:moveTo>
                        <a:lnTo>
                          <a:pt x="705705" y="437884"/>
                        </a:lnTo>
                        <a:lnTo>
                          <a:pt x="694427" y="430553"/>
                        </a:lnTo>
                        <a:lnTo>
                          <a:pt x="694427" y="416454"/>
                        </a:lnTo>
                        <a:cubicBezTo>
                          <a:pt x="691607" y="418710"/>
                          <a:pt x="688788" y="420402"/>
                          <a:pt x="685968" y="421530"/>
                        </a:cubicBezTo>
                        <a:cubicBezTo>
                          <a:pt x="683148" y="422658"/>
                          <a:pt x="680329" y="423222"/>
                          <a:pt x="677509" y="423222"/>
                        </a:cubicBezTo>
                        <a:cubicBezTo>
                          <a:pt x="672434" y="423222"/>
                          <a:pt x="666794" y="420402"/>
                          <a:pt x="661719" y="415327"/>
                        </a:cubicBezTo>
                        <a:cubicBezTo>
                          <a:pt x="656644" y="410251"/>
                          <a:pt x="653824" y="405176"/>
                          <a:pt x="653824" y="400664"/>
                        </a:cubicBezTo>
                        <a:cubicBezTo>
                          <a:pt x="653824" y="396717"/>
                          <a:pt x="655516" y="393333"/>
                          <a:pt x="658899" y="390514"/>
                        </a:cubicBezTo>
                        <a:cubicBezTo>
                          <a:pt x="662283" y="387694"/>
                          <a:pt x="666794" y="386566"/>
                          <a:pt x="671306" y="386566"/>
                        </a:cubicBezTo>
                        <a:cubicBezTo>
                          <a:pt x="675817" y="386566"/>
                          <a:pt x="679765" y="387694"/>
                          <a:pt x="683712" y="390514"/>
                        </a:cubicBezTo>
                        <a:cubicBezTo>
                          <a:pt x="687660" y="392769"/>
                          <a:pt x="691043" y="396153"/>
                          <a:pt x="694427" y="400664"/>
                        </a:cubicBezTo>
                        <a:lnTo>
                          <a:pt x="694991" y="375851"/>
                        </a:lnTo>
                        <a:lnTo>
                          <a:pt x="648749" y="374724"/>
                        </a:lnTo>
                        <a:lnTo>
                          <a:pt x="648749" y="374160"/>
                        </a:lnTo>
                        <a:lnTo>
                          <a:pt x="634086" y="373032"/>
                        </a:lnTo>
                        <a:cubicBezTo>
                          <a:pt x="637470" y="375851"/>
                          <a:pt x="639726" y="378671"/>
                          <a:pt x="641418" y="382619"/>
                        </a:cubicBezTo>
                        <a:cubicBezTo>
                          <a:pt x="643109" y="386566"/>
                          <a:pt x="644237" y="389950"/>
                          <a:pt x="643673" y="393897"/>
                        </a:cubicBezTo>
                        <a:cubicBezTo>
                          <a:pt x="643109" y="398409"/>
                          <a:pt x="641418" y="402920"/>
                          <a:pt x="638034" y="407431"/>
                        </a:cubicBezTo>
                        <a:cubicBezTo>
                          <a:pt x="634650" y="411379"/>
                          <a:pt x="630703" y="414763"/>
                          <a:pt x="625628" y="417582"/>
                        </a:cubicBezTo>
                        <a:lnTo>
                          <a:pt x="639162" y="435628"/>
                        </a:lnTo>
                        <a:lnTo>
                          <a:pt x="632959" y="440139"/>
                        </a:lnTo>
                        <a:lnTo>
                          <a:pt x="621116" y="419274"/>
                        </a:lnTo>
                        <a:cubicBezTo>
                          <a:pt x="620552" y="419838"/>
                          <a:pt x="619988" y="419838"/>
                          <a:pt x="618860" y="419838"/>
                        </a:cubicBezTo>
                        <a:cubicBezTo>
                          <a:pt x="618296" y="419838"/>
                          <a:pt x="617169" y="419838"/>
                          <a:pt x="616041" y="419838"/>
                        </a:cubicBezTo>
                        <a:cubicBezTo>
                          <a:pt x="613785" y="419838"/>
                          <a:pt x="610965" y="418146"/>
                          <a:pt x="608710" y="415327"/>
                        </a:cubicBezTo>
                        <a:cubicBezTo>
                          <a:pt x="606454" y="412507"/>
                          <a:pt x="605326" y="409687"/>
                          <a:pt x="605326" y="407431"/>
                        </a:cubicBezTo>
                        <a:cubicBezTo>
                          <a:pt x="605326" y="405740"/>
                          <a:pt x="605890" y="404048"/>
                          <a:pt x="607582" y="402920"/>
                        </a:cubicBezTo>
                        <a:cubicBezTo>
                          <a:pt x="608710" y="401792"/>
                          <a:pt x="609837" y="401228"/>
                          <a:pt x="611529" y="401228"/>
                        </a:cubicBezTo>
                        <a:cubicBezTo>
                          <a:pt x="613221" y="401228"/>
                          <a:pt x="614913" y="401792"/>
                          <a:pt x="616605" y="402920"/>
                        </a:cubicBezTo>
                        <a:cubicBezTo>
                          <a:pt x="618296" y="404048"/>
                          <a:pt x="619424" y="405740"/>
                          <a:pt x="620552" y="407431"/>
                        </a:cubicBezTo>
                        <a:cubicBezTo>
                          <a:pt x="622244" y="406868"/>
                          <a:pt x="624500" y="405740"/>
                          <a:pt x="626191" y="404048"/>
                        </a:cubicBezTo>
                        <a:cubicBezTo>
                          <a:pt x="627883" y="402356"/>
                          <a:pt x="629575" y="400100"/>
                          <a:pt x="631267" y="397845"/>
                        </a:cubicBezTo>
                        <a:cubicBezTo>
                          <a:pt x="623936" y="396717"/>
                          <a:pt x="618860" y="393897"/>
                          <a:pt x="614913" y="390514"/>
                        </a:cubicBezTo>
                        <a:cubicBezTo>
                          <a:pt x="610965" y="386566"/>
                          <a:pt x="608710" y="382619"/>
                          <a:pt x="609274" y="378107"/>
                        </a:cubicBezTo>
                        <a:cubicBezTo>
                          <a:pt x="609274" y="376979"/>
                          <a:pt x="609837" y="375851"/>
                          <a:pt x="610401" y="374724"/>
                        </a:cubicBezTo>
                        <a:cubicBezTo>
                          <a:pt x="610965" y="373596"/>
                          <a:pt x="612093" y="373032"/>
                          <a:pt x="613221" y="371904"/>
                        </a:cubicBezTo>
                        <a:lnTo>
                          <a:pt x="605890" y="371340"/>
                        </a:lnTo>
                        <a:lnTo>
                          <a:pt x="605890" y="371904"/>
                        </a:lnTo>
                        <a:lnTo>
                          <a:pt x="594047" y="370212"/>
                        </a:lnTo>
                        <a:lnTo>
                          <a:pt x="586152" y="431680"/>
                        </a:lnTo>
                        <a:lnTo>
                          <a:pt x="576002" y="423222"/>
                        </a:lnTo>
                        <a:lnTo>
                          <a:pt x="577694" y="409123"/>
                        </a:lnTo>
                        <a:cubicBezTo>
                          <a:pt x="574874" y="410815"/>
                          <a:pt x="572054" y="412507"/>
                          <a:pt x="568671" y="413071"/>
                        </a:cubicBezTo>
                        <a:cubicBezTo>
                          <a:pt x="565851" y="414199"/>
                          <a:pt x="562467" y="414199"/>
                          <a:pt x="560212" y="414199"/>
                        </a:cubicBezTo>
                        <a:cubicBezTo>
                          <a:pt x="555136" y="413635"/>
                          <a:pt x="550061" y="410251"/>
                          <a:pt x="545550" y="404612"/>
                        </a:cubicBezTo>
                        <a:cubicBezTo>
                          <a:pt x="541038" y="398972"/>
                          <a:pt x="538782" y="393897"/>
                          <a:pt x="539346" y="389386"/>
                        </a:cubicBezTo>
                        <a:cubicBezTo>
                          <a:pt x="539910" y="385438"/>
                          <a:pt x="542166" y="382055"/>
                          <a:pt x="545550" y="379799"/>
                        </a:cubicBezTo>
                        <a:cubicBezTo>
                          <a:pt x="549497" y="377543"/>
                          <a:pt x="554009" y="376415"/>
                          <a:pt x="558520" y="376979"/>
                        </a:cubicBezTo>
                        <a:cubicBezTo>
                          <a:pt x="563031" y="377543"/>
                          <a:pt x="566979" y="379235"/>
                          <a:pt x="570362" y="382055"/>
                        </a:cubicBezTo>
                        <a:cubicBezTo>
                          <a:pt x="574310" y="384874"/>
                          <a:pt x="577130" y="388822"/>
                          <a:pt x="579949" y="393333"/>
                        </a:cubicBezTo>
                        <a:lnTo>
                          <a:pt x="583333" y="369084"/>
                        </a:lnTo>
                        <a:lnTo>
                          <a:pt x="537655" y="363445"/>
                        </a:lnTo>
                        <a:lnTo>
                          <a:pt x="537091" y="362881"/>
                        </a:lnTo>
                        <a:lnTo>
                          <a:pt x="529196" y="361189"/>
                        </a:lnTo>
                        <a:lnTo>
                          <a:pt x="518481" y="422094"/>
                        </a:lnTo>
                        <a:lnTo>
                          <a:pt x="508330" y="413071"/>
                        </a:lnTo>
                        <a:lnTo>
                          <a:pt x="517917" y="358934"/>
                        </a:lnTo>
                        <a:lnTo>
                          <a:pt x="506638" y="357242"/>
                        </a:lnTo>
                        <a:lnTo>
                          <a:pt x="502127" y="347655"/>
                        </a:lnTo>
                        <a:lnTo>
                          <a:pt x="522992" y="351602"/>
                        </a:lnTo>
                        <a:cubicBezTo>
                          <a:pt x="521865" y="348219"/>
                          <a:pt x="521301" y="345399"/>
                          <a:pt x="520737" y="343707"/>
                        </a:cubicBezTo>
                        <a:cubicBezTo>
                          <a:pt x="520173" y="341452"/>
                          <a:pt x="520173" y="339760"/>
                          <a:pt x="520173" y="338068"/>
                        </a:cubicBezTo>
                        <a:cubicBezTo>
                          <a:pt x="521301" y="332429"/>
                          <a:pt x="524120" y="327918"/>
                          <a:pt x="529196" y="324534"/>
                        </a:cubicBezTo>
                        <a:cubicBezTo>
                          <a:pt x="534271" y="321150"/>
                          <a:pt x="539910" y="320022"/>
                          <a:pt x="546113" y="321150"/>
                        </a:cubicBezTo>
                        <a:cubicBezTo>
                          <a:pt x="551189" y="322278"/>
                          <a:pt x="556264" y="325662"/>
                          <a:pt x="561340" y="331865"/>
                        </a:cubicBezTo>
                        <a:cubicBezTo>
                          <a:pt x="566979" y="338632"/>
                          <a:pt x="572618" y="347091"/>
                          <a:pt x="577694" y="357242"/>
                        </a:cubicBezTo>
                        <a:lnTo>
                          <a:pt x="574310" y="358934"/>
                        </a:lnTo>
                        <a:cubicBezTo>
                          <a:pt x="570926" y="351602"/>
                          <a:pt x="566979" y="344835"/>
                          <a:pt x="561904" y="339760"/>
                        </a:cubicBezTo>
                        <a:cubicBezTo>
                          <a:pt x="557392" y="334685"/>
                          <a:pt x="552317" y="331865"/>
                          <a:pt x="547241" y="331301"/>
                        </a:cubicBezTo>
                        <a:cubicBezTo>
                          <a:pt x="542730" y="330737"/>
                          <a:pt x="538219" y="331301"/>
                          <a:pt x="534271" y="334121"/>
                        </a:cubicBezTo>
                        <a:cubicBezTo>
                          <a:pt x="530324" y="336940"/>
                          <a:pt x="528068" y="340324"/>
                          <a:pt x="526940" y="344835"/>
                        </a:cubicBezTo>
                        <a:cubicBezTo>
                          <a:pt x="526376" y="348219"/>
                          <a:pt x="526376" y="350475"/>
                          <a:pt x="526376" y="352166"/>
                        </a:cubicBezTo>
                        <a:lnTo>
                          <a:pt x="535399" y="353858"/>
                        </a:lnTo>
                        <a:lnTo>
                          <a:pt x="535963" y="354422"/>
                        </a:lnTo>
                        <a:lnTo>
                          <a:pt x="600251" y="362881"/>
                        </a:lnTo>
                        <a:lnTo>
                          <a:pt x="600251" y="362881"/>
                        </a:lnTo>
                        <a:lnTo>
                          <a:pt x="647057" y="366265"/>
                        </a:lnTo>
                        <a:lnTo>
                          <a:pt x="647621" y="366829"/>
                        </a:lnTo>
                        <a:lnTo>
                          <a:pt x="713037" y="367956"/>
                        </a:lnTo>
                        <a:lnTo>
                          <a:pt x="719240" y="376415"/>
                        </a:lnTo>
                        <a:lnTo>
                          <a:pt x="706833" y="375851"/>
                        </a:lnTo>
                        <a:close/>
                        <a:moveTo>
                          <a:pt x="1131472" y="185807"/>
                        </a:moveTo>
                        <a:cubicBezTo>
                          <a:pt x="1134292" y="185243"/>
                          <a:pt x="1136547" y="185243"/>
                          <a:pt x="1138803" y="185243"/>
                        </a:cubicBezTo>
                        <a:cubicBezTo>
                          <a:pt x="1144442" y="185243"/>
                          <a:pt x="1147262" y="186935"/>
                          <a:pt x="1148954" y="192011"/>
                        </a:cubicBezTo>
                        <a:cubicBezTo>
                          <a:pt x="1151773" y="199342"/>
                          <a:pt x="1145570" y="204981"/>
                          <a:pt x="1134856" y="213440"/>
                        </a:cubicBezTo>
                        <a:cubicBezTo>
                          <a:pt x="1133728" y="214004"/>
                          <a:pt x="1133164" y="214568"/>
                          <a:pt x="1132036" y="215695"/>
                        </a:cubicBezTo>
                        <a:cubicBezTo>
                          <a:pt x="1131472" y="211748"/>
                          <a:pt x="1129780" y="208364"/>
                          <a:pt x="1129216" y="204417"/>
                        </a:cubicBezTo>
                        <a:cubicBezTo>
                          <a:pt x="1127524" y="198214"/>
                          <a:pt x="1125269" y="191447"/>
                          <a:pt x="1125269" y="186371"/>
                        </a:cubicBezTo>
                        <a:cubicBezTo>
                          <a:pt x="1126960" y="186371"/>
                          <a:pt x="1129216" y="186371"/>
                          <a:pt x="1131472" y="185807"/>
                        </a:cubicBezTo>
                        <a:close/>
                        <a:moveTo>
                          <a:pt x="1145006" y="320022"/>
                        </a:moveTo>
                        <a:cubicBezTo>
                          <a:pt x="1145570" y="321714"/>
                          <a:pt x="1146134" y="322842"/>
                          <a:pt x="1145570" y="323970"/>
                        </a:cubicBezTo>
                        <a:cubicBezTo>
                          <a:pt x="1145006" y="325662"/>
                          <a:pt x="1144442" y="326226"/>
                          <a:pt x="1143314" y="326790"/>
                        </a:cubicBezTo>
                        <a:cubicBezTo>
                          <a:pt x="1139931" y="328481"/>
                          <a:pt x="1135419" y="327918"/>
                          <a:pt x="1129780" y="325098"/>
                        </a:cubicBezTo>
                        <a:cubicBezTo>
                          <a:pt x="1124141" y="322278"/>
                          <a:pt x="1120193" y="319459"/>
                          <a:pt x="1118502" y="316075"/>
                        </a:cubicBezTo>
                        <a:cubicBezTo>
                          <a:pt x="1117938" y="315511"/>
                          <a:pt x="1118502" y="314383"/>
                          <a:pt x="1119065" y="313819"/>
                        </a:cubicBezTo>
                        <a:cubicBezTo>
                          <a:pt x="1119629" y="312691"/>
                          <a:pt x="1120757" y="312127"/>
                          <a:pt x="1121885" y="311563"/>
                        </a:cubicBezTo>
                        <a:lnTo>
                          <a:pt x="1127524" y="308744"/>
                        </a:lnTo>
                        <a:lnTo>
                          <a:pt x="1118502" y="289006"/>
                        </a:lnTo>
                        <a:lnTo>
                          <a:pt x="1107787" y="294082"/>
                        </a:lnTo>
                        <a:lnTo>
                          <a:pt x="1107787" y="294082"/>
                        </a:lnTo>
                        <a:lnTo>
                          <a:pt x="1105531" y="295210"/>
                        </a:lnTo>
                        <a:lnTo>
                          <a:pt x="1104967" y="295773"/>
                        </a:lnTo>
                        <a:lnTo>
                          <a:pt x="1104967" y="295773"/>
                        </a:lnTo>
                        <a:lnTo>
                          <a:pt x="1085230" y="303104"/>
                        </a:lnTo>
                        <a:cubicBezTo>
                          <a:pt x="1088049" y="304796"/>
                          <a:pt x="1090305" y="306488"/>
                          <a:pt x="1091997" y="308180"/>
                        </a:cubicBezTo>
                        <a:cubicBezTo>
                          <a:pt x="1093689" y="309872"/>
                          <a:pt x="1095380" y="312127"/>
                          <a:pt x="1095944" y="313819"/>
                        </a:cubicBezTo>
                        <a:cubicBezTo>
                          <a:pt x="1096508" y="315511"/>
                          <a:pt x="1096508" y="317203"/>
                          <a:pt x="1095944" y="319459"/>
                        </a:cubicBezTo>
                        <a:cubicBezTo>
                          <a:pt x="1095380" y="321714"/>
                          <a:pt x="1094253" y="323406"/>
                          <a:pt x="1093125" y="325662"/>
                        </a:cubicBezTo>
                        <a:cubicBezTo>
                          <a:pt x="1098764" y="324534"/>
                          <a:pt x="1104403" y="325098"/>
                          <a:pt x="1108915" y="326790"/>
                        </a:cubicBezTo>
                        <a:cubicBezTo>
                          <a:pt x="1113426" y="328481"/>
                          <a:pt x="1116810" y="331865"/>
                          <a:pt x="1118502" y="335812"/>
                        </a:cubicBezTo>
                        <a:cubicBezTo>
                          <a:pt x="1120757" y="340888"/>
                          <a:pt x="1120193" y="346527"/>
                          <a:pt x="1116810" y="351602"/>
                        </a:cubicBezTo>
                        <a:cubicBezTo>
                          <a:pt x="1113426" y="357242"/>
                          <a:pt x="1108351" y="361189"/>
                          <a:pt x="1102148" y="363445"/>
                        </a:cubicBezTo>
                        <a:cubicBezTo>
                          <a:pt x="1096508" y="365701"/>
                          <a:pt x="1089741" y="364573"/>
                          <a:pt x="1081846" y="360625"/>
                        </a:cubicBezTo>
                        <a:cubicBezTo>
                          <a:pt x="1073951" y="356678"/>
                          <a:pt x="1068876" y="351602"/>
                          <a:pt x="1066620" y="345399"/>
                        </a:cubicBezTo>
                        <a:cubicBezTo>
                          <a:pt x="1065492" y="342580"/>
                          <a:pt x="1066056" y="339196"/>
                          <a:pt x="1067748" y="335812"/>
                        </a:cubicBezTo>
                        <a:cubicBezTo>
                          <a:pt x="1070004" y="332429"/>
                          <a:pt x="1072823" y="329609"/>
                          <a:pt x="1076771" y="326790"/>
                        </a:cubicBezTo>
                        <a:cubicBezTo>
                          <a:pt x="1080154" y="325098"/>
                          <a:pt x="1082410" y="322278"/>
                          <a:pt x="1084102" y="319459"/>
                        </a:cubicBezTo>
                        <a:cubicBezTo>
                          <a:pt x="1085794" y="316639"/>
                          <a:pt x="1086358" y="314383"/>
                          <a:pt x="1085230" y="312127"/>
                        </a:cubicBezTo>
                        <a:cubicBezTo>
                          <a:pt x="1084666" y="310436"/>
                          <a:pt x="1083538" y="308744"/>
                          <a:pt x="1082410" y="307616"/>
                        </a:cubicBezTo>
                        <a:cubicBezTo>
                          <a:pt x="1081282" y="306488"/>
                          <a:pt x="1080718" y="305360"/>
                          <a:pt x="1079026" y="304796"/>
                        </a:cubicBezTo>
                        <a:lnTo>
                          <a:pt x="1049138" y="316075"/>
                        </a:lnTo>
                        <a:lnTo>
                          <a:pt x="1049138" y="316075"/>
                        </a:lnTo>
                        <a:lnTo>
                          <a:pt x="1040679" y="318895"/>
                        </a:lnTo>
                        <a:lnTo>
                          <a:pt x="1060417" y="377543"/>
                        </a:lnTo>
                        <a:lnTo>
                          <a:pt x="1047446" y="374724"/>
                        </a:lnTo>
                        <a:lnTo>
                          <a:pt x="1029965" y="322842"/>
                        </a:lnTo>
                        <a:lnTo>
                          <a:pt x="1022070" y="325662"/>
                        </a:lnTo>
                        <a:lnTo>
                          <a:pt x="1022634" y="326226"/>
                        </a:lnTo>
                        <a:lnTo>
                          <a:pt x="1011355" y="329609"/>
                        </a:lnTo>
                        <a:lnTo>
                          <a:pt x="1028837" y="389386"/>
                        </a:lnTo>
                        <a:lnTo>
                          <a:pt x="1015866" y="386002"/>
                        </a:lnTo>
                        <a:lnTo>
                          <a:pt x="1011355" y="371340"/>
                        </a:lnTo>
                        <a:cubicBezTo>
                          <a:pt x="1010791" y="373032"/>
                          <a:pt x="1009663" y="374160"/>
                          <a:pt x="1007971" y="375288"/>
                        </a:cubicBezTo>
                        <a:cubicBezTo>
                          <a:pt x="1006280" y="376415"/>
                          <a:pt x="1004588" y="377543"/>
                          <a:pt x="1002896" y="378107"/>
                        </a:cubicBezTo>
                        <a:cubicBezTo>
                          <a:pt x="997821" y="379799"/>
                          <a:pt x="992181" y="379235"/>
                          <a:pt x="985978" y="376415"/>
                        </a:cubicBezTo>
                        <a:cubicBezTo>
                          <a:pt x="979775" y="374160"/>
                          <a:pt x="975828" y="370776"/>
                          <a:pt x="974700" y="366829"/>
                        </a:cubicBezTo>
                        <a:lnTo>
                          <a:pt x="967369" y="342580"/>
                        </a:lnTo>
                        <a:lnTo>
                          <a:pt x="960601" y="344835"/>
                        </a:lnTo>
                        <a:lnTo>
                          <a:pt x="960037" y="344271"/>
                        </a:lnTo>
                        <a:lnTo>
                          <a:pt x="951579" y="346527"/>
                        </a:lnTo>
                        <a:lnTo>
                          <a:pt x="966241" y="406868"/>
                        </a:lnTo>
                        <a:lnTo>
                          <a:pt x="953834" y="402920"/>
                        </a:lnTo>
                        <a:lnTo>
                          <a:pt x="940864" y="349347"/>
                        </a:lnTo>
                        <a:lnTo>
                          <a:pt x="932405" y="351602"/>
                        </a:lnTo>
                        <a:lnTo>
                          <a:pt x="932969" y="352166"/>
                        </a:lnTo>
                        <a:lnTo>
                          <a:pt x="921126" y="354422"/>
                        </a:lnTo>
                        <a:lnTo>
                          <a:pt x="932405" y="415327"/>
                        </a:lnTo>
                        <a:lnTo>
                          <a:pt x="919998" y="410251"/>
                        </a:lnTo>
                        <a:lnTo>
                          <a:pt x="918307" y="400664"/>
                        </a:lnTo>
                        <a:cubicBezTo>
                          <a:pt x="916615" y="404048"/>
                          <a:pt x="913795" y="406304"/>
                          <a:pt x="910412" y="408559"/>
                        </a:cubicBezTo>
                        <a:cubicBezTo>
                          <a:pt x="906464" y="410815"/>
                          <a:pt x="902517" y="412507"/>
                          <a:pt x="898005" y="413071"/>
                        </a:cubicBezTo>
                        <a:cubicBezTo>
                          <a:pt x="892930" y="414199"/>
                          <a:pt x="887855" y="413071"/>
                          <a:pt x="882215" y="410251"/>
                        </a:cubicBezTo>
                        <a:cubicBezTo>
                          <a:pt x="876576" y="407431"/>
                          <a:pt x="873192" y="404048"/>
                          <a:pt x="872628" y="400664"/>
                        </a:cubicBezTo>
                        <a:cubicBezTo>
                          <a:pt x="872628" y="400100"/>
                          <a:pt x="872628" y="398972"/>
                          <a:pt x="873192" y="397845"/>
                        </a:cubicBezTo>
                        <a:cubicBezTo>
                          <a:pt x="873756" y="396717"/>
                          <a:pt x="874320" y="395589"/>
                          <a:pt x="875448" y="394461"/>
                        </a:cubicBezTo>
                        <a:cubicBezTo>
                          <a:pt x="872065" y="393333"/>
                          <a:pt x="868681" y="391641"/>
                          <a:pt x="866425" y="389386"/>
                        </a:cubicBezTo>
                        <a:cubicBezTo>
                          <a:pt x="864170" y="387130"/>
                          <a:pt x="862478" y="384874"/>
                          <a:pt x="861914" y="382619"/>
                        </a:cubicBezTo>
                        <a:cubicBezTo>
                          <a:pt x="861350" y="379799"/>
                          <a:pt x="861914" y="376979"/>
                          <a:pt x="864170" y="375288"/>
                        </a:cubicBezTo>
                        <a:cubicBezTo>
                          <a:pt x="865861" y="373032"/>
                          <a:pt x="868117" y="371904"/>
                          <a:pt x="871501" y="370776"/>
                        </a:cubicBezTo>
                        <a:lnTo>
                          <a:pt x="885599" y="367956"/>
                        </a:lnTo>
                        <a:lnTo>
                          <a:pt x="884471" y="361189"/>
                        </a:lnTo>
                        <a:lnTo>
                          <a:pt x="854583" y="366829"/>
                        </a:lnTo>
                        <a:lnTo>
                          <a:pt x="854583" y="366829"/>
                        </a:lnTo>
                        <a:lnTo>
                          <a:pt x="846124" y="367956"/>
                        </a:lnTo>
                        <a:lnTo>
                          <a:pt x="853455" y="429425"/>
                        </a:lnTo>
                        <a:lnTo>
                          <a:pt x="841612" y="423785"/>
                        </a:lnTo>
                        <a:lnTo>
                          <a:pt x="839921" y="409687"/>
                        </a:lnTo>
                        <a:cubicBezTo>
                          <a:pt x="837665" y="412507"/>
                          <a:pt x="834845" y="414199"/>
                          <a:pt x="832026" y="415890"/>
                        </a:cubicBezTo>
                        <a:cubicBezTo>
                          <a:pt x="829206" y="417582"/>
                          <a:pt x="826386" y="418710"/>
                          <a:pt x="824131" y="418710"/>
                        </a:cubicBezTo>
                        <a:cubicBezTo>
                          <a:pt x="819055" y="419274"/>
                          <a:pt x="813416" y="417582"/>
                          <a:pt x="807213" y="413071"/>
                        </a:cubicBezTo>
                        <a:cubicBezTo>
                          <a:pt x="801573" y="408559"/>
                          <a:pt x="798190" y="404612"/>
                          <a:pt x="797626" y="399536"/>
                        </a:cubicBezTo>
                        <a:cubicBezTo>
                          <a:pt x="797062" y="395589"/>
                          <a:pt x="798190" y="391641"/>
                          <a:pt x="801573" y="388822"/>
                        </a:cubicBezTo>
                        <a:cubicBezTo>
                          <a:pt x="804957" y="385438"/>
                          <a:pt x="808904" y="383746"/>
                          <a:pt x="813416" y="383183"/>
                        </a:cubicBezTo>
                        <a:cubicBezTo>
                          <a:pt x="817927" y="382619"/>
                          <a:pt x="821875" y="383183"/>
                          <a:pt x="826386" y="385438"/>
                        </a:cubicBezTo>
                        <a:cubicBezTo>
                          <a:pt x="830898" y="387130"/>
                          <a:pt x="834845" y="389950"/>
                          <a:pt x="838229" y="393897"/>
                        </a:cubicBezTo>
                        <a:lnTo>
                          <a:pt x="835409" y="369648"/>
                        </a:lnTo>
                        <a:lnTo>
                          <a:pt x="789731" y="375288"/>
                        </a:lnTo>
                        <a:lnTo>
                          <a:pt x="789167" y="374724"/>
                        </a:lnTo>
                        <a:lnTo>
                          <a:pt x="780708" y="375288"/>
                        </a:lnTo>
                        <a:lnTo>
                          <a:pt x="785219" y="437320"/>
                        </a:lnTo>
                        <a:lnTo>
                          <a:pt x="773377" y="431116"/>
                        </a:lnTo>
                        <a:lnTo>
                          <a:pt x="769429" y="376415"/>
                        </a:lnTo>
                        <a:lnTo>
                          <a:pt x="758151" y="376979"/>
                        </a:lnTo>
                        <a:lnTo>
                          <a:pt x="751384" y="369084"/>
                        </a:lnTo>
                        <a:lnTo>
                          <a:pt x="772249" y="367393"/>
                        </a:lnTo>
                        <a:cubicBezTo>
                          <a:pt x="770557" y="364573"/>
                          <a:pt x="768865" y="362317"/>
                          <a:pt x="768302" y="360061"/>
                        </a:cubicBezTo>
                        <a:cubicBezTo>
                          <a:pt x="767174" y="357806"/>
                          <a:pt x="766610" y="356114"/>
                          <a:pt x="766610" y="354986"/>
                        </a:cubicBezTo>
                        <a:cubicBezTo>
                          <a:pt x="766046" y="349347"/>
                          <a:pt x="768302" y="344271"/>
                          <a:pt x="772249" y="339760"/>
                        </a:cubicBezTo>
                        <a:cubicBezTo>
                          <a:pt x="776197" y="335249"/>
                          <a:pt x="781272" y="332993"/>
                          <a:pt x="787475" y="332429"/>
                        </a:cubicBezTo>
                        <a:cubicBezTo>
                          <a:pt x="792551" y="331865"/>
                          <a:pt x="798190" y="334121"/>
                          <a:pt x="804957" y="339196"/>
                        </a:cubicBezTo>
                        <a:cubicBezTo>
                          <a:pt x="812288" y="344271"/>
                          <a:pt x="819619" y="351038"/>
                          <a:pt x="826950" y="360061"/>
                        </a:cubicBezTo>
                        <a:lnTo>
                          <a:pt x="824131" y="362317"/>
                        </a:lnTo>
                        <a:cubicBezTo>
                          <a:pt x="819055" y="355550"/>
                          <a:pt x="813416" y="350475"/>
                          <a:pt x="807777" y="346527"/>
                        </a:cubicBezTo>
                        <a:cubicBezTo>
                          <a:pt x="802137" y="343144"/>
                          <a:pt x="796498" y="341452"/>
                          <a:pt x="791987" y="341452"/>
                        </a:cubicBezTo>
                        <a:cubicBezTo>
                          <a:pt x="787475" y="342016"/>
                          <a:pt x="782964" y="343707"/>
                          <a:pt x="779580" y="347655"/>
                        </a:cubicBezTo>
                        <a:cubicBezTo>
                          <a:pt x="776197" y="351038"/>
                          <a:pt x="775069" y="354986"/>
                          <a:pt x="775069" y="360061"/>
                        </a:cubicBezTo>
                        <a:cubicBezTo>
                          <a:pt x="775069" y="363445"/>
                          <a:pt x="775633" y="365701"/>
                          <a:pt x="776197" y="366829"/>
                        </a:cubicBezTo>
                        <a:lnTo>
                          <a:pt x="785219" y="366265"/>
                        </a:lnTo>
                        <a:lnTo>
                          <a:pt x="785783" y="366829"/>
                        </a:lnTo>
                        <a:lnTo>
                          <a:pt x="850635" y="359497"/>
                        </a:lnTo>
                        <a:lnTo>
                          <a:pt x="851199" y="360061"/>
                        </a:lnTo>
                        <a:lnTo>
                          <a:pt x="922818" y="346527"/>
                        </a:lnTo>
                        <a:lnTo>
                          <a:pt x="922818" y="346527"/>
                        </a:lnTo>
                        <a:lnTo>
                          <a:pt x="956654" y="338068"/>
                        </a:lnTo>
                        <a:lnTo>
                          <a:pt x="957218" y="338632"/>
                        </a:lnTo>
                        <a:lnTo>
                          <a:pt x="1011919" y="322842"/>
                        </a:lnTo>
                        <a:lnTo>
                          <a:pt x="1032784" y="316075"/>
                        </a:lnTo>
                        <a:cubicBezTo>
                          <a:pt x="1028837" y="310436"/>
                          <a:pt x="1024889" y="305924"/>
                          <a:pt x="1019814" y="303104"/>
                        </a:cubicBezTo>
                        <a:cubicBezTo>
                          <a:pt x="1014739" y="300285"/>
                          <a:pt x="1010227" y="299721"/>
                          <a:pt x="1006280" y="301413"/>
                        </a:cubicBezTo>
                        <a:cubicBezTo>
                          <a:pt x="1003460" y="302541"/>
                          <a:pt x="1001204" y="304232"/>
                          <a:pt x="1000076" y="307616"/>
                        </a:cubicBezTo>
                        <a:cubicBezTo>
                          <a:pt x="998949" y="310436"/>
                          <a:pt x="998949" y="313819"/>
                          <a:pt x="1000076" y="317203"/>
                        </a:cubicBezTo>
                        <a:cubicBezTo>
                          <a:pt x="1000640" y="318331"/>
                          <a:pt x="1001204" y="320022"/>
                          <a:pt x="1002332" y="321150"/>
                        </a:cubicBezTo>
                        <a:cubicBezTo>
                          <a:pt x="1003460" y="322278"/>
                          <a:pt x="1004588" y="323406"/>
                          <a:pt x="1006280" y="324534"/>
                        </a:cubicBezTo>
                        <a:lnTo>
                          <a:pt x="1002332" y="325662"/>
                        </a:lnTo>
                        <a:cubicBezTo>
                          <a:pt x="1000076" y="324534"/>
                          <a:pt x="997821" y="322278"/>
                          <a:pt x="996129" y="320022"/>
                        </a:cubicBezTo>
                        <a:cubicBezTo>
                          <a:pt x="994437" y="317203"/>
                          <a:pt x="992745" y="314947"/>
                          <a:pt x="992181" y="312127"/>
                        </a:cubicBezTo>
                        <a:cubicBezTo>
                          <a:pt x="990490" y="307616"/>
                          <a:pt x="991054" y="303668"/>
                          <a:pt x="992745" y="299157"/>
                        </a:cubicBezTo>
                        <a:cubicBezTo>
                          <a:pt x="994437" y="295210"/>
                          <a:pt x="997821" y="292390"/>
                          <a:pt x="1001768" y="290698"/>
                        </a:cubicBezTo>
                        <a:cubicBezTo>
                          <a:pt x="1007407" y="289006"/>
                          <a:pt x="1013611" y="290134"/>
                          <a:pt x="1019814" y="294646"/>
                        </a:cubicBezTo>
                        <a:cubicBezTo>
                          <a:pt x="1026581" y="299157"/>
                          <a:pt x="1032220" y="305924"/>
                          <a:pt x="1037296" y="314383"/>
                        </a:cubicBezTo>
                        <a:lnTo>
                          <a:pt x="1045191" y="311563"/>
                        </a:lnTo>
                        <a:lnTo>
                          <a:pt x="1045755" y="311563"/>
                        </a:lnTo>
                        <a:lnTo>
                          <a:pt x="1101020" y="290698"/>
                        </a:lnTo>
                        <a:lnTo>
                          <a:pt x="1101020" y="290698"/>
                        </a:lnTo>
                        <a:lnTo>
                          <a:pt x="1161924" y="263629"/>
                        </a:lnTo>
                        <a:lnTo>
                          <a:pt x="1170947" y="268705"/>
                        </a:lnTo>
                        <a:lnTo>
                          <a:pt x="1160232" y="273780"/>
                        </a:lnTo>
                        <a:lnTo>
                          <a:pt x="1185609" y="330173"/>
                        </a:lnTo>
                        <a:lnTo>
                          <a:pt x="1172639" y="328481"/>
                        </a:lnTo>
                        <a:lnTo>
                          <a:pt x="1163052" y="307052"/>
                        </a:lnTo>
                        <a:lnTo>
                          <a:pt x="1143878" y="315511"/>
                        </a:lnTo>
                        <a:lnTo>
                          <a:pt x="1145006" y="320022"/>
                        </a:lnTo>
                        <a:close/>
                        <a:moveTo>
                          <a:pt x="1207038" y="341452"/>
                        </a:moveTo>
                        <a:lnTo>
                          <a:pt x="1187865" y="335249"/>
                        </a:lnTo>
                        <a:cubicBezTo>
                          <a:pt x="1186737" y="334685"/>
                          <a:pt x="1185045" y="334685"/>
                          <a:pt x="1183917" y="334121"/>
                        </a:cubicBezTo>
                        <a:cubicBezTo>
                          <a:pt x="1182790" y="334121"/>
                          <a:pt x="1181662" y="334121"/>
                          <a:pt x="1181098" y="334121"/>
                        </a:cubicBezTo>
                        <a:cubicBezTo>
                          <a:pt x="1180534" y="334685"/>
                          <a:pt x="1179406" y="335249"/>
                          <a:pt x="1178842" y="335812"/>
                        </a:cubicBezTo>
                        <a:cubicBezTo>
                          <a:pt x="1178278" y="336376"/>
                          <a:pt x="1177150" y="338068"/>
                          <a:pt x="1176022" y="339760"/>
                        </a:cubicBezTo>
                        <a:lnTo>
                          <a:pt x="1169255" y="335812"/>
                        </a:lnTo>
                        <a:cubicBezTo>
                          <a:pt x="1170383" y="334685"/>
                          <a:pt x="1171511" y="332993"/>
                          <a:pt x="1172639" y="331865"/>
                        </a:cubicBezTo>
                        <a:cubicBezTo>
                          <a:pt x="1173767" y="330737"/>
                          <a:pt x="1174894" y="330173"/>
                          <a:pt x="1175458" y="329609"/>
                        </a:cubicBezTo>
                        <a:cubicBezTo>
                          <a:pt x="1176586" y="329045"/>
                          <a:pt x="1177150" y="329045"/>
                          <a:pt x="1177714" y="329045"/>
                        </a:cubicBezTo>
                        <a:cubicBezTo>
                          <a:pt x="1178278" y="329045"/>
                          <a:pt x="1179406" y="329045"/>
                          <a:pt x="1180534" y="329609"/>
                        </a:cubicBezTo>
                        <a:lnTo>
                          <a:pt x="1208730" y="337504"/>
                        </a:lnTo>
                        <a:lnTo>
                          <a:pt x="1207038" y="341452"/>
                        </a:lnTo>
                        <a:close/>
                        <a:moveTo>
                          <a:pt x="1265687" y="98398"/>
                        </a:moveTo>
                        <a:cubicBezTo>
                          <a:pt x="1270198" y="57795"/>
                          <a:pt x="1286553" y="12681"/>
                          <a:pt x="1334486" y="9861"/>
                        </a:cubicBezTo>
                        <a:cubicBezTo>
                          <a:pt x="1344637" y="9861"/>
                          <a:pt x="1345765" y="14373"/>
                          <a:pt x="1346329" y="15501"/>
                        </a:cubicBezTo>
                        <a:cubicBezTo>
                          <a:pt x="1349148" y="30727"/>
                          <a:pt x="1319260" y="68510"/>
                          <a:pt x="1265687" y="98398"/>
                        </a:cubicBezTo>
                        <a:close/>
                        <a:moveTo>
                          <a:pt x="1389187" y="350475"/>
                        </a:moveTo>
                        <a:cubicBezTo>
                          <a:pt x="1377909" y="328481"/>
                          <a:pt x="1355352" y="296337"/>
                          <a:pt x="1335050" y="295210"/>
                        </a:cubicBezTo>
                        <a:cubicBezTo>
                          <a:pt x="1329975" y="294646"/>
                          <a:pt x="1322080" y="296337"/>
                          <a:pt x="1315877" y="305924"/>
                        </a:cubicBezTo>
                        <a:cubicBezTo>
                          <a:pt x="1313621" y="309872"/>
                          <a:pt x="1311365" y="314383"/>
                          <a:pt x="1309110" y="318895"/>
                        </a:cubicBezTo>
                        <a:cubicBezTo>
                          <a:pt x="1306854" y="292954"/>
                          <a:pt x="1299523" y="268141"/>
                          <a:pt x="1291628" y="245020"/>
                        </a:cubicBezTo>
                        <a:cubicBezTo>
                          <a:pt x="1314185" y="235997"/>
                          <a:pt x="1334486" y="225282"/>
                          <a:pt x="1353096" y="212876"/>
                        </a:cubicBezTo>
                        <a:cubicBezTo>
                          <a:pt x="1357607" y="223027"/>
                          <a:pt x="1362119" y="232613"/>
                          <a:pt x="1367194" y="242200"/>
                        </a:cubicBezTo>
                        <a:cubicBezTo>
                          <a:pt x="1375653" y="258554"/>
                          <a:pt x="1384676" y="276036"/>
                          <a:pt x="1389187" y="294646"/>
                        </a:cubicBezTo>
                        <a:cubicBezTo>
                          <a:pt x="1391443" y="305360"/>
                          <a:pt x="1391443" y="336376"/>
                          <a:pt x="1389187" y="3504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863" name="Google Shape;1863;p24"/>
            <p:cNvGrpSpPr/>
            <p:nvPr/>
          </p:nvGrpSpPr>
          <p:grpSpPr>
            <a:xfrm>
              <a:off x="2663054" y="4030261"/>
              <a:ext cx="8265508" cy="134779"/>
              <a:chOff x="2663054" y="4030261"/>
              <a:chExt cx="8265508" cy="134779"/>
            </a:xfrm>
          </p:grpSpPr>
          <p:grpSp>
            <p:nvGrpSpPr>
              <p:cNvPr id="1864" name="Google Shape;1864;p24"/>
              <p:cNvGrpSpPr/>
              <p:nvPr/>
            </p:nvGrpSpPr>
            <p:grpSpPr>
              <a:xfrm>
                <a:off x="4719140" y="4030261"/>
                <a:ext cx="4219317" cy="134779"/>
                <a:chOff x="4719140" y="4030261"/>
                <a:chExt cx="4219317" cy="134779"/>
              </a:xfrm>
            </p:grpSpPr>
            <p:sp>
              <p:nvSpPr>
                <p:cNvPr id="1865" name="Google Shape;1865;p24"/>
                <p:cNvSpPr/>
                <p:nvPr/>
              </p:nvSpPr>
              <p:spPr>
                <a:xfrm>
                  <a:off x="4719140" y="4033081"/>
                  <a:ext cx="124064" cy="1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64" h="128575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6957" y="0"/>
                      </a:lnTo>
                      <a:cubicBezTo>
                        <a:pt x="94740" y="0"/>
                        <a:pt x="124064" y="21993"/>
                        <a:pt x="124064" y="64288"/>
                      </a:cubicBezTo>
                      <a:cubicBezTo>
                        <a:pt x="124064" y="106583"/>
                        <a:pt x="95304" y="128576"/>
                        <a:pt x="56957" y="128576"/>
                      </a:cubicBezTo>
                      <a:lnTo>
                        <a:pt x="0" y="128576"/>
                      </a:lnTo>
                      <a:lnTo>
                        <a:pt x="0" y="126320"/>
                      </a:lnTo>
                      <a:close/>
                      <a:moveTo>
                        <a:pt x="56393" y="125756"/>
                      </a:moveTo>
                      <a:cubicBezTo>
                        <a:pt x="89665" y="125756"/>
                        <a:pt x="106583" y="104891"/>
                        <a:pt x="106583" y="64852"/>
                      </a:cubicBezTo>
                      <a:cubicBezTo>
                        <a:pt x="106583" y="25377"/>
                        <a:pt x="89665" y="3948"/>
                        <a:pt x="56957" y="3948"/>
                      </a:cubicBezTo>
                      <a:lnTo>
                        <a:pt x="37783" y="394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56393" y="125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24"/>
                <p:cNvSpPr/>
                <p:nvPr/>
              </p:nvSpPr>
              <p:spPr>
                <a:xfrm>
                  <a:off x="4932305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1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252" y="0"/>
                      </a:lnTo>
                      <a:lnTo>
                        <a:pt x="101507" y="41167"/>
                      </a:lnTo>
                      <a:lnTo>
                        <a:pt x="98124" y="41167"/>
                      </a:lnTo>
                      <a:cubicBezTo>
                        <a:pt x="89665" y="8459"/>
                        <a:pt x="86281" y="3384"/>
                        <a:pt x="66544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24"/>
                <p:cNvSpPr/>
                <p:nvPr/>
              </p:nvSpPr>
              <p:spPr>
                <a:xfrm>
                  <a:off x="5131372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5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24"/>
                <p:cNvSpPr/>
                <p:nvPr/>
              </p:nvSpPr>
              <p:spPr>
                <a:xfrm>
                  <a:off x="5330439" y="4033081"/>
                  <a:ext cx="169742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42" h="129139" extrusionOk="0">
                      <a:moveTo>
                        <a:pt x="27069" y="7895"/>
                      </a:moveTo>
                      <a:lnTo>
                        <a:pt x="27069" y="102071"/>
                      </a:lnTo>
                      <a:cubicBezTo>
                        <a:pt x="27069" y="119553"/>
                        <a:pt x="29888" y="122936"/>
                        <a:pt x="41731" y="125192"/>
                      </a:cubicBezTo>
                      <a:lnTo>
                        <a:pt x="49626" y="126320"/>
                      </a:lnTo>
                      <a:lnTo>
                        <a:pt x="49626" y="129140"/>
                      </a:lnTo>
                      <a:cubicBezTo>
                        <a:pt x="41167" y="129140"/>
                        <a:pt x="33272" y="129140"/>
                        <a:pt x="24813" y="129140"/>
                      </a:cubicBezTo>
                      <a:cubicBezTo>
                        <a:pt x="16354" y="129140"/>
                        <a:pt x="8459" y="129140"/>
                        <a:pt x="0" y="129140"/>
                      </a:cubicBezTo>
                      <a:lnTo>
                        <a:pt x="0" y="126320"/>
                      </a:lnTo>
                      <a:lnTo>
                        <a:pt x="7331" y="125192"/>
                      </a:lnTo>
                      <a:cubicBezTo>
                        <a:pt x="19738" y="123500"/>
                        <a:pt x="22557" y="119553"/>
                        <a:pt x="22557" y="102071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40039" y="0"/>
                      </a:lnTo>
                      <a:lnTo>
                        <a:pt x="85153" y="111658"/>
                      </a:lnTo>
                      <a:lnTo>
                        <a:pt x="130267" y="0"/>
                      </a:lnTo>
                      <a:lnTo>
                        <a:pt x="169743" y="0"/>
                      </a:lnTo>
                      <a:lnTo>
                        <a:pt x="169743" y="2820"/>
                      </a:lnTo>
                      <a:lnTo>
                        <a:pt x="159028" y="3948"/>
                      </a:lnTo>
                      <a:cubicBezTo>
                        <a:pt x="148877" y="5075"/>
                        <a:pt x="147185" y="8459"/>
                        <a:pt x="147185" y="16354"/>
                      </a:cubicBezTo>
                      <a:lnTo>
                        <a:pt x="147185" y="112786"/>
                      </a:lnTo>
                      <a:cubicBezTo>
                        <a:pt x="147185" y="120117"/>
                        <a:pt x="148877" y="123500"/>
                        <a:pt x="159028" y="125192"/>
                      </a:cubicBezTo>
                      <a:lnTo>
                        <a:pt x="169743" y="126320"/>
                      </a:lnTo>
                      <a:lnTo>
                        <a:pt x="169743" y="129140"/>
                      </a:lnTo>
                      <a:cubicBezTo>
                        <a:pt x="159592" y="129140"/>
                        <a:pt x="150005" y="129140"/>
                        <a:pt x="139854" y="129140"/>
                      </a:cubicBezTo>
                      <a:cubicBezTo>
                        <a:pt x="129704" y="129140"/>
                        <a:pt x="120117" y="129140"/>
                        <a:pt x="109966" y="129140"/>
                      </a:cubicBezTo>
                      <a:lnTo>
                        <a:pt x="109966" y="126320"/>
                      </a:lnTo>
                      <a:lnTo>
                        <a:pt x="120681" y="125192"/>
                      </a:lnTo>
                      <a:cubicBezTo>
                        <a:pt x="130832" y="124064"/>
                        <a:pt x="132523" y="120681"/>
                        <a:pt x="132523" y="112786"/>
                      </a:cubicBezTo>
                      <a:lnTo>
                        <a:pt x="132523" y="6767"/>
                      </a:lnTo>
                      <a:lnTo>
                        <a:pt x="82898" y="129140"/>
                      </a:lnTo>
                      <a:lnTo>
                        <a:pt x="77822" y="129140"/>
                      </a:lnTo>
                      <a:lnTo>
                        <a:pt x="27069" y="78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24"/>
                <p:cNvSpPr/>
                <p:nvPr/>
              </p:nvSpPr>
              <p:spPr>
                <a:xfrm>
                  <a:off x="5588155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89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4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7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24"/>
                <p:cNvSpPr/>
                <p:nvPr/>
              </p:nvSpPr>
              <p:spPr>
                <a:xfrm>
                  <a:off x="5787221" y="4033081"/>
                  <a:ext cx="123500" cy="1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00" h="128575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6393" y="0"/>
                      </a:lnTo>
                      <a:cubicBezTo>
                        <a:pt x="94176" y="0"/>
                        <a:pt x="123501" y="21993"/>
                        <a:pt x="123501" y="64288"/>
                      </a:cubicBezTo>
                      <a:cubicBezTo>
                        <a:pt x="123501" y="106583"/>
                        <a:pt x="94740" y="128576"/>
                        <a:pt x="56393" y="128576"/>
                      </a:cubicBezTo>
                      <a:lnTo>
                        <a:pt x="0" y="128576"/>
                      </a:lnTo>
                      <a:lnTo>
                        <a:pt x="0" y="126320"/>
                      </a:lnTo>
                      <a:close/>
                      <a:moveTo>
                        <a:pt x="56393" y="125756"/>
                      </a:moveTo>
                      <a:cubicBezTo>
                        <a:pt x="89665" y="125756"/>
                        <a:pt x="106583" y="104891"/>
                        <a:pt x="106583" y="64852"/>
                      </a:cubicBezTo>
                      <a:cubicBezTo>
                        <a:pt x="106583" y="25377"/>
                        <a:pt x="89665" y="3948"/>
                        <a:pt x="56957" y="3948"/>
                      </a:cubicBezTo>
                      <a:lnTo>
                        <a:pt x="37783" y="394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56393" y="125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24"/>
                <p:cNvSpPr/>
                <p:nvPr/>
              </p:nvSpPr>
              <p:spPr>
                <a:xfrm>
                  <a:off x="6063547" y="4033081"/>
                  <a:ext cx="115041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1" h="129139" extrusionOk="0">
                      <a:moveTo>
                        <a:pt x="88537" y="129140"/>
                      </a:moveTo>
                      <a:cubicBezTo>
                        <a:pt x="77822" y="129140"/>
                        <a:pt x="68235" y="129140"/>
                        <a:pt x="57521" y="129140"/>
                      </a:cubicBezTo>
                      <a:cubicBezTo>
                        <a:pt x="46806" y="129140"/>
                        <a:pt x="37219" y="129140"/>
                        <a:pt x="26505" y="129140"/>
                      </a:cubicBezTo>
                      <a:lnTo>
                        <a:pt x="26505" y="126320"/>
                      </a:lnTo>
                      <a:lnTo>
                        <a:pt x="37783" y="125192"/>
                      </a:lnTo>
                      <a:cubicBezTo>
                        <a:pt x="48498" y="124064"/>
                        <a:pt x="50190" y="120117"/>
                        <a:pt x="50190" y="112222"/>
                      </a:cubicBezTo>
                      <a:lnTo>
                        <a:pt x="50190" y="3384"/>
                      </a:lnTo>
                      <a:lnTo>
                        <a:pt x="33272" y="3384"/>
                      </a:lnTo>
                      <a:cubicBezTo>
                        <a:pt x="14662" y="3384"/>
                        <a:pt x="11279" y="8459"/>
                        <a:pt x="3383" y="43423"/>
                      </a:cubicBezTo>
                      <a:lnTo>
                        <a:pt x="0" y="43423"/>
                      </a:lnTo>
                      <a:lnTo>
                        <a:pt x="1692" y="0"/>
                      </a:lnTo>
                      <a:lnTo>
                        <a:pt x="113350" y="0"/>
                      </a:lnTo>
                      <a:lnTo>
                        <a:pt x="115042" y="43423"/>
                      </a:lnTo>
                      <a:lnTo>
                        <a:pt x="112222" y="43423"/>
                      </a:lnTo>
                      <a:cubicBezTo>
                        <a:pt x="104327" y="8459"/>
                        <a:pt x="100379" y="3384"/>
                        <a:pt x="81770" y="3384"/>
                      </a:cubicBezTo>
                      <a:lnTo>
                        <a:pt x="64852" y="3384"/>
                      </a:lnTo>
                      <a:lnTo>
                        <a:pt x="64852" y="112222"/>
                      </a:lnTo>
                      <a:cubicBezTo>
                        <a:pt x="64852" y="120117"/>
                        <a:pt x="66544" y="123500"/>
                        <a:pt x="77258" y="125192"/>
                      </a:cubicBezTo>
                      <a:lnTo>
                        <a:pt x="88537" y="126320"/>
                      </a:lnTo>
                      <a:lnTo>
                        <a:pt x="88537" y="12914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24"/>
                <p:cNvSpPr/>
                <p:nvPr/>
              </p:nvSpPr>
              <p:spPr>
                <a:xfrm>
                  <a:off x="6271073" y="4030825"/>
                  <a:ext cx="125192" cy="134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92" h="134215" extrusionOk="0">
                      <a:moveTo>
                        <a:pt x="62596" y="134215"/>
                      </a:moveTo>
                      <a:cubicBezTo>
                        <a:pt x="27069" y="134215"/>
                        <a:pt x="0" y="107147"/>
                        <a:pt x="0" y="67108"/>
                      </a:cubicBezTo>
                      <a:cubicBezTo>
                        <a:pt x="0" y="26505"/>
                        <a:pt x="27069" y="0"/>
                        <a:pt x="62596" y="0"/>
                      </a:cubicBezTo>
                      <a:cubicBezTo>
                        <a:pt x="98124" y="0"/>
                        <a:pt x="125192" y="26505"/>
                        <a:pt x="125192" y="67108"/>
                      </a:cubicBezTo>
                      <a:cubicBezTo>
                        <a:pt x="125192" y="107147"/>
                        <a:pt x="98124" y="134215"/>
                        <a:pt x="62596" y="134215"/>
                      </a:cubicBezTo>
                      <a:close/>
                      <a:moveTo>
                        <a:pt x="62596" y="131395"/>
                      </a:moveTo>
                      <a:cubicBezTo>
                        <a:pt x="92485" y="131395"/>
                        <a:pt x="108274" y="103763"/>
                        <a:pt x="108274" y="67108"/>
                      </a:cubicBezTo>
                      <a:cubicBezTo>
                        <a:pt x="108274" y="31016"/>
                        <a:pt x="93048" y="2820"/>
                        <a:pt x="62596" y="2820"/>
                      </a:cubicBezTo>
                      <a:cubicBezTo>
                        <a:pt x="32144" y="2820"/>
                        <a:pt x="16918" y="31016"/>
                        <a:pt x="16918" y="67108"/>
                      </a:cubicBezTo>
                      <a:cubicBezTo>
                        <a:pt x="16918" y="103199"/>
                        <a:pt x="32144" y="131395"/>
                        <a:pt x="62596" y="1313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24"/>
                <p:cNvSpPr/>
                <p:nvPr/>
              </p:nvSpPr>
              <p:spPr>
                <a:xfrm>
                  <a:off x="6567699" y="4033081"/>
                  <a:ext cx="109402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2" h="129139" extrusionOk="0">
                      <a:moveTo>
                        <a:pt x="0" y="126320"/>
                      </a:moveTo>
                      <a:lnTo>
                        <a:pt x="10714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4137" y="0"/>
                      </a:lnTo>
                      <a:cubicBezTo>
                        <a:pt x="80078" y="0"/>
                        <a:pt x="103199" y="6767"/>
                        <a:pt x="103199" y="29324"/>
                      </a:cubicBezTo>
                      <a:cubicBezTo>
                        <a:pt x="103199" y="47934"/>
                        <a:pt x="86281" y="58085"/>
                        <a:pt x="64288" y="60904"/>
                      </a:cubicBezTo>
                      <a:lnTo>
                        <a:pt x="64288" y="61468"/>
                      </a:lnTo>
                      <a:cubicBezTo>
                        <a:pt x="90229" y="62596"/>
                        <a:pt x="109402" y="71055"/>
                        <a:pt x="109402" y="93048"/>
                      </a:cubicBezTo>
                      <a:cubicBezTo>
                        <a:pt x="109402" y="116733"/>
                        <a:pt x="88537" y="129140"/>
                        <a:pt x="56957" y="129140"/>
                      </a:cubicBezTo>
                      <a:lnTo>
                        <a:pt x="0" y="129140"/>
                      </a:lnTo>
                      <a:lnTo>
                        <a:pt x="0" y="126320"/>
                      </a:lnTo>
                      <a:close/>
                      <a:moveTo>
                        <a:pt x="53009" y="59777"/>
                      </a:moveTo>
                      <a:cubicBezTo>
                        <a:pt x="77258" y="59777"/>
                        <a:pt x="86845" y="49062"/>
                        <a:pt x="86845" y="29888"/>
                      </a:cubicBezTo>
                      <a:cubicBezTo>
                        <a:pt x="86845" y="7895"/>
                        <a:pt x="74438" y="3948"/>
                        <a:pt x="53573" y="3948"/>
                      </a:cubicBezTo>
                      <a:lnTo>
                        <a:pt x="37219" y="3948"/>
                      </a:lnTo>
                      <a:lnTo>
                        <a:pt x="37219" y="60340"/>
                      </a:lnTo>
                      <a:lnTo>
                        <a:pt x="53009" y="60340"/>
                      </a:lnTo>
                      <a:close/>
                      <a:moveTo>
                        <a:pt x="37219" y="113350"/>
                      </a:moveTo>
                      <a:cubicBezTo>
                        <a:pt x="37219" y="121809"/>
                        <a:pt x="40603" y="125756"/>
                        <a:pt x="50189" y="125756"/>
                      </a:cubicBezTo>
                      <a:lnTo>
                        <a:pt x="56957" y="125756"/>
                      </a:lnTo>
                      <a:cubicBezTo>
                        <a:pt x="80642" y="125756"/>
                        <a:pt x="92484" y="116169"/>
                        <a:pt x="92484" y="93048"/>
                      </a:cubicBezTo>
                      <a:cubicBezTo>
                        <a:pt x="92484" y="71055"/>
                        <a:pt x="78386" y="63160"/>
                        <a:pt x="53009" y="63160"/>
                      </a:cubicBezTo>
                      <a:lnTo>
                        <a:pt x="37219" y="63160"/>
                      </a:lnTo>
                      <a:lnTo>
                        <a:pt x="37219" y="1133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24"/>
                <p:cNvSpPr/>
                <p:nvPr/>
              </p:nvSpPr>
              <p:spPr>
                <a:xfrm>
                  <a:off x="6768458" y="4033081"/>
                  <a:ext cx="108838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38" h="129139" extrusionOk="0">
                      <a:moveTo>
                        <a:pt x="55265" y="60904"/>
                      </a:moveTo>
                      <a:cubicBezTo>
                        <a:pt x="68235" y="60904"/>
                        <a:pt x="71055" y="54701"/>
                        <a:pt x="75567" y="32708"/>
                      </a:cubicBezTo>
                      <a:lnTo>
                        <a:pt x="78386" y="32708"/>
                      </a:lnTo>
                      <a:cubicBezTo>
                        <a:pt x="78386" y="42295"/>
                        <a:pt x="78386" y="52445"/>
                        <a:pt x="78386" y="62596"/>
                      </a:cubicBezTo>
                      <a:cubicBezTo>
                        <a:pt x="78386" y="72747"/>
                        <a:pt x="78386" y="82334"/>
                        <a:pt x="78386" y="92484"/>
                      </a:cubicBezTo>
                      <a:lnTo>
                        <a:pt x="75567" y="92484"/>
                      </a:lnTo>
                      <a:cubicBezTo>
                        <a:pt x="71055" y="70491"/>
                        <a:pt x="68235" y="64288"/>
                        <a:pt x="55265" y="64288"/>
                      </a:cubicBezTo>
                      <a:lnTo>
                        <a:pt x="37783" y="6428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71055" y="125756"/>
                      </a:lnTo>
                      <a:cubicBezTo>
                        <a:pt x="92485" y="125756"/>
                        <a:pt x="96432" y="120117"/>
                        <a:pt x="105455" y="84025"/>
                      </a:cubicBezTo>
                      <a:lnTo>
                        <a:pt x="108838" y="84025"/>
                      </a:lnTo>
                      <a:lnTo>
                        <a:pt x="106019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5265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5" name="Google Shape;1875;p24"/>
                <p:cNvSpPr/>
                <p:nvPr/>
              </p:nvSpPr>
              <p:spPr>
                <a:xfrm>
                  <a:off x="7052678" y="4033081"/>
                  <a:ext cx="140418" cy="1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18" h="131395" extrusionOk="0">
                      <a:moveTo>
                        <a:pt x="69927" y="131395"/>
                      </a:moveTo>
                      <a:cubicBezTo>
                        <a:pt x="43986" y="131395"/>
                        <a:pt x="22557" y="121809"/>
                        <a:pt x="22557" y="84025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8" y="0"/>
                      </a:cubicBezTo>
                      <a:cubicBezTo>
                        <a:pt x="40039" y="0"/>
                        <a:pt x="49626" y="0"/>
                        <a:pt x="59776" y="0"/>
                      </a:cubicBezTo>
                      <a:lnTo>
                        <a:pt x="59776" y="2820"/>
                      </a:lnTo>
                      <a:lnTo>
                        <a:pt x="49062" y="3948"/>
                      </a:lnTo>
                      <a:cubicBezTo>
                        <a:pt x="38911" y="5075"/>
                        <a:pt x="37219" y="8459"/>
                        <a:pt x="37219" y="16354"/>
                      </a:cubicBezTo>
                      <a:lnTo>
                        <a:pt x="37219" y="84025"/>
                      </a:lnTo>
                      <a:cubicBezTo>
                        <a:pt x="37219" y="117297"/>
                        <a:pt x="53573" y="125756"/>
                        <a:pt x="75003" y="125756"/>
                      </a:cubicBezTo>
                      <a:cubicBezTo>
                        <a:pt x="100943" y="125756"/>
                        <a:pt x="113913" y="109966"/>
                        <a:pt x="113913" y="84589"/>
                      </a:cubicBezTo>
                      <a:lnTo>
                        <a:pt x="113913" y="27632"/>
                      </a:lnTo>
                      <a:cubicBezTo>
                        <a:pt x="113913" y="10151"/>
                        <a:pt x="111094" y="6767"/>
                        <a:pt x="98688" y="4511"/>
                      </a:cubicBezTo>
                      <a:lnTo>
                        <a:pt x="90792" y="3384"/>
                      </a:lnTo>
                      <a:lnTo>
                        <a:pt x="90792" y="564"/>
                      </a:lnTo>
                      <a:cubicBezTo>
                        <a:pt x="99251" y="564"/>
                        <a:pt x="107147" y="564"/>
                        <a:pt x="115605" y="564"/>
                      </a:cubicBezTo>
                      <a:cubicBezTo>
                        <a:pt x="124064" y="564"/>
                        <a:pt x="131959" y="564"/>
                        <a:pt x="140418" y="564"/>
                      </a:cubicBezTo>
                      <a:lnTo>
                        <a:pt x="140418" y="3384"/>
                      </a:lnTo>
                      <a:lnTo>
                        <a:pt x="133087" y="4511"/>
                      </a:lnTo>
                      <a:cubicBezTo>
                        <a:pt x="120681" y="6203"/>
                        <a:pt x="117861" y="10151"/>
                        <a:pt x="117861" y="27632"/>
                      </a:cubicBezTo>
                      <a:lnTo>
                        <a:pt x="117861" y="84589"/>
                      </a:lnTo>
                      <a:cubicBezTo>
                        <a:pt x="118425" y="113914"/>
                        <a:pt x="103199" y="131395"/>
                        <a:pt x="69927" y="1313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6" name="Google Shape;1876;p24"/>
                <p:cNvSpPr/>
                <p:nvPr/>
              </p:nvSpPr>
              <p:spPr>
                <a:xfrm>
                  <a:off x="7279942" y="4032517"/>
                  <a:ext cx="138162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62" h="129703" extrusionOk="0">
                      <a:moveTo>
                        <a:pt x="27069" y="12970"/>
                      </a:moveTo>
                      <a:lnTo>
                        <a:pt x="27069" y="102635"/>
                      </a:lnTo>
                      <a:cubicBezTo>
                        <a:pt x="27069" y="120117"/>
                        <a:pt x="29888" y="123500"/>
                        <a:pt x="41731" y="125756"/>
                      </a:cubicBezTo>
                      <a:lnTo>
                        <a:pt x="49626" y="126884"/>
                      </a:lnTo>
                      <a:lnTo>
                        <a:pt x="49626" y="129704"/>
                      </a:lnTo>
                      <a:cubicBezTo>
                        <a:pt x="41167" y="129704"/>
                        <a:pt x="33272" y="129704"/>
                        <a:pt x="24813" y="129704"/>
                      </a:cubicBezTo>
                      <a:cubicBezTo>
                        <a:pt x="16354" y="129704"/>
                        <a:pt x="8459" y="129704"/>
                        <a:pt x="0" y="129704"/>
                      </a:cubicBezTo>
                      <a:lnTo>
                        <a:pt x="0" y="126884"/>
                      </a:lnTo>
                      <a:lnTo>
                        <a:pt x="7331" y="125756"/>
                      </a:lnTo>
                      <a:cubicBezTo>
                        <a:pt x="19738" y="124064"/>
                        <a:pt x="22557" y="120117"/>
                        <a:pt x="22557" y="102635"/>
                      </a:cubicBezTo>
                      <a:lnTo>
                        <a:pt x="22557" y="16918"/>
                      </a:lnTo>
                      <a:cubicBezTo>
                        <a:pt x="22557" y="9587"/>
                        <a:pt x="20865" y="6203"/>
                        <a:pt x="10714" y="4512"/>
                      </a:cubicBezTo>
                      <a:lnTo>
                        <a:pt x="0" y="3384"/>
                      </a:lnTo>
                      <a:lnTo>
                        <a:pt x="0" y="564"/>
                      </a:lnTo>
                      <a:lnTo>
                        <a:pt x="37219" y="564"/>
                      </a:lnTo>
                      <a:lnTo>
                        <a:pt x="111658" y="109966"/>
                      </a:lnTo>
                      <a:lnTo>
                        <a:pt x="111658" y="27069"/>
                      </a:lnTo>
                      <a:cubicBezTo>
                        <a:pt x="111658" y="9587"/>
                        <a:pt x="108838" y="6203"/>
                        <a:pt x="96432" y="3948"/>
                      </a:cubicBezTo>
                      <a:lnTo>
                        <a:pt x="88537" y="2820"/>
                      </a:lnTo>
                      <a:lnTo>
                        <a:pt x="88537" y="0"/>
                      </a:lnTo>
                      <a:cubicBezTo>
                        <a:pt x="96996" y="0"/>
                        <a:pt x="104891" y="0"/>
                        <a:pt x="113350" y="0"/>
                      </a:cubicBezTo>
                      <a:cubicBezTo>
                        <a:pt x="121809" y="0"/>
                        <a:pt x="129704" y="0"/>
                        <a:pt x="138163" y="0"/>
                      </a:cubicBezTo>
                      <a:lnTo>
                        <a:pt x="138163" y="2820"/>
                      </a:lnTo>
                      <a:lnTo>
                        <a:pt x="130832" y="3948"/>
                      </a:lnTo>
                      <a:cubicBezTo>
                        <a:pt x="118425" y="5639"/>
                        <a:pt x="115605" y="9587"/>
                        <a:pt x="115605" y="27069"/>
                      </a:cubicBezTo>
                      <a:lnTo>
                        <a:pt x="115605" y="129704"/>
                      </a:lnTo>
                      <a:lnTo>
                        <a:pt x="106582" y="129704"/>
                      </a:lnTo>
                      <a:lnTo>
                        <a:pt x="27069" y="1297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7" name="Google Shape;1877;p24"/>
                <p:cNvSpPr/>
                <p:nvPr/>
              </p:nvSpPr>
              <p:spPr>
                <a:xfrm>
                  <a:off x="7504949" y="4033081"/>
                  <a:ext cx="59776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6" h="129139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9" y="0"/>
                      </a:cubicBezTo>
                      <a:cubicBezTo>
                        <a:pt x="40039" y="0"/>
                        <a:pt x="49626" y="0"/>
                        <a:pt x="59777" y="0"/>
                      </a:cubicBezTo>
                      <a:lnTo>
                        <a:pt x="59777" y="2820"/>
                      </a:lnTo>
                      <a:lnTo>
                        <a:pt x="48498" y="3948"/>
                      </a:lnTo>
                      <a:cubicBezTo>
                        <a:pt x="38347" y="5075"/>
                        <a:pt x="36655" y="8459"/>
                        <a:pt x="36655" y="16354"/>
                      </a:cubicBezTo>
                      <a:lnTo>
                        <a:pt x="36655" y="112786"/>
                      </a:lnTo>
                      <a:cubicBezTo>
                        <a:pt x="36655" y="120117"/>
                        <a:pt x="38347" y="123500"/>
                        <a:pt x="48498" y="125192"/>
                      </a:cubicBezTo>
                      <a:lnTo>
                        <a:pt x="59777" y="126320"/>
                      </a:lnTo>
                      <a:lnTo>
                        <a:pt x="59777" y="129140"/>
                      </a:lnTo>
                      <a:cubicBezTo>
                        <a:pt x="49626" y="129140"/>
                        <a:pt x="40039" y="129140"/>
                        <a:pt x="29889" y="129140"/>
                      </a:cubicBezTo>
                      <a:cubicBezTo>
                        <a:pt x="19738" y="129140"/>
                        <a:pt x="10151" y="129140"/>
                        <a:pt x="0" y="129140"/>
                      </a:cubicBezTo>
                      <a:lnTo>
                        <a:pt x="0" y="1263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8" name="Google Shape;1878;p24"/>
                <p:cNvSpPr/>
                <p:nvPr/>
              </p:nvSpPr>
              <p:spPr>
                <a:xfrm>
                  <a:off x="7647059" y="4033081"/>
                  <a:ext cx="137034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34" h="129703" extrusionOk="0">
                      <a:moveTo>
                        <a:pt x="24249" y="21429"/>
                      </a:moveTo>
                      <a:cubicBezTo>
                        <a:pt x="19174" y="8459"/>
                        <a:pt x="16354" y="5075"/>
                        <a:pt x="7331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9587" y="0"/>
                        <a:pt x="19738" y="0"/>
                        <a:pt x="29324" y="0"/>
                      </a:cubicBezTo>
                      <a:cubicBezTo>
                        <a:pt x="38911" y="0"/>
                        <a:pt x="48498" y="0"/>
                        <a:pt x="58085" y="0"/>
                      </a:cubicBezTo>
                      <a:lnTo>
                        <a:pt x="58085" y="2820"/>
                      </a:lnTo>
                      <a:lnTo>
                        <a:pt x="47934" y="3948"/>
                      </a:lnTo>
                      <a:cubicBezTo>
                        <a:pt x="37783" y="5075"/>
                        <a:pt x="35527" y="9587"/>
                        <a:pt x="38911" y="18610"/>
                      </a:cubicBezTo>
                      <a:lnTo>
                        <a:pt x="73875" y="113914"/>
                      </a:lnTo>
                      <a:lnTo>
                        <a:pt x="104891" y="30452"/>
                      </a:lnTo>
                      <a:cubicBezTo>
                        <a:pt x="112222" y="11279"/>
                        <a:pt x="109966" y="5639"/>
                        <a:pt x="96996" y="3948"/>
                      </a:cubicBezTo>
                      <a:lnTo>
                        <a:pt x="88537" y="2820"/>
                      </a:lnTo>
                      <a:lnTo>
                        <a:pt x="88537" y="0"/>
                      </a:lnTo>
                      <a:cubicBezTo>
                        <a:pt x="96432" y="0"/>
                        <a:pt x="104891" y="0"/>
                        <a:pt x="112786" y="0"/>
                      </a:cubicBezTo>
                      <a:cubicBezTo>
                        <a:pt x="120681" y="0"/>
                        <a:pt x="129140" y="0"/>
                        <a:pt x="137035" y="0"/>
                      </a:cubicBezTo>
                      <a:lnTo>
                        <a:pt x="137035" y="2820"/>
                      </a:lnTo>
                      <a:lnTo>
                        <a:pt x="131395" y="3948"/>
                      </a:lnTo>
                      <a:cubicBezTo>
                        <a:pt x="119553" y="6203"/>
                        <a:pt x="116170" y="10715"/>
                        <a:pt x="108274" y="31580"/>
                      </a:cubicBezTo>
                      <a:lnTo>
                        <a:pt x="77822" y="112222"/>
                      </a:lnTo>
                      <a:lnTo>
                        <a:pt x="71619" y="129704"/>
                      </a:lnTo>
                      <a:lnTo>
                        <a:pt x="64288" y="129704"/>
                      </a:lnTo>
                      <a:lnTo>
                        <a:pt x="24249" y="2142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24"/>
                <p:cNvSpPr/>
                <p:nvPr/>
              </p:nvSpPr>
              <p:spPr>
                <a:xfrm>
                  <a:off x="7866992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20" y="64288"/>
                      </a:lnTo>
                      <a:lnTo>
                        <a:pt x="37220" y="113350"/>
                      </a:lnTo>
                      <a:cubicBezTo>
                        <a:pt x="37220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20" y="3384"/>
                      </a:lnTo>
                      <a:lnTo>
                        <a:pt x="37220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24"/>
                <p:cNvSpPr/>
                <p:nvPr/>
              </p:nvSpPr>
              <p:spPr>
                <a:xfrm>
                  <a:off x="8065495" y="4033081"/>
                  <a:ext cx="124628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28" h="129139" extrusionOk="0">
                      <a:moveTo>
                        <a:pt x="102071" y="129140"/>
                      </a:moveTo>
                      <a:cubicBezTo>
                        <a:pt x="93612" y="129140"/>
                        <a:pt x="91920" y="127448"/>
                        <a:pt x="88537" y="120681"/>
                      </a:cubicBezTo>
                      <a:lnTo>
                        <a:pt x="62596" y="68235"/>
                      </a:lnTo>
                      <a:cubicBezTo>
                        <a:pt x="59776" y="68799"/>
                        <a:pt x="56393" y="68799"/>
                        <a:pt x="53009" y="68799"/>
                      </a:cubicBezTo>
                      <a:cubicBezTo>
                        <a:pt x="47934" y="68799"/>
                        <a:pt x="43423" y="68799"/>
                        <a:pt x="37783" y="68235"/>
                      </a:cubicBezTo>
                      <a:lnTo>
                        <a:pt x="37783" y="112786"/>
                      </a:lnTo>
                      <a:cubicBezTo>
                        <a:pt x="37783" y="120681"/>
                        <a:pt x="39475" y="124064"/>
                        <a:pt x="50190" y="125192"/>
                      </a:cubicBezTo>
                      <a:lnTo>
                        <a:pt x="61468" y="126320"/>
                      </a:lnTo>
                      <a:lnTo>
                        <a:pt x="61468" y="129140"/>
                      </a:lnTo>
                      <a:cubicBezTo>
                        <a:pt x="51317" y="129140"/>
                        <a:pt x="41731" y="129140"/>
                        <a:pt x="31016" y="129140"/>
                      </a:cubicBezTo>
                      <a:cubicBezTo>
                        <a:pt x="20301" y="129140"/>
                        <a:pt x="11279" y="129140"/>
                        <a:pt x="564" y="129140"/>
                      </a:cubicBezTo>
                      <a:lnTo>
                        <a:pt x="564" y="126320"/>
                      </a:lnTo>
                      <a:lnTo>
                        <a:pt x="11279" y="125192"/>
                      </a:lnTo>
                      <a:cubicBezTo>
                        <a:pt x="21429" y="124064"/>
                        <a:pt x="23121" y="120681"/>
                        <a:pt x="23121" y="112786"/>
                      </a:cubicBezTo>
                      <a:lnTo>
                        <a:pt x="23121" y="16354"/>
                      </a:lnTo>
                      <a:cubicBezTo>
                        <a:pt x="23121" y="9023"/>
                        <a:pt x="21429" y="5639"/>
                        <a:pt x="11279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2445" y="0"/>
                      </a:lnTo>
                      <a:cubicBezTo>
                        <a:pt x="85153" y="0"/>
                        <a:pt x="106019" y="9587"/>
                        <a:pt x="106019" y="33836"/>
                      </a:cubicBezTo>
                      <a:cubicBezTo>
                        <a:pt x="106019" y="51882"/>
                        <a:pt x="90792" y="60904"/>
                        <a:pt x="75003" y="64852"/>
                      </a:cubicBezTo>
                      <a:cubicBezTo>
                        <a:pt x="77258" y="67672"/>
                        <a:pt x="79514" y="71055"/>
                        <a:pt x="82334" y="76694"/>
                      </a:cubicBezTo>
                      <a:lnTo>
                        <a:pt x="99251" y="109402"/>
                      </a:lnTo>
                      <a:cubicBezTo>
                        <a:pt x="104891" y="121245"/>
                        <a:pt x="107710" y="123500"/>
                        <a:pt x="117861" y="125192"/>
                      </a:cubicBezTo>
                      <a:lnTo>
                        <a:pt x="124628" y="126320"/>
                      </a:lnTo>
                      <a:lnTo>
                        <a:pt x="124628" y="129140"/>
                      </a:lnTo>
                      <a:lnTo>
                        <a:pt x="102071" y="129140"/>
                      </a:lnTo>
                      <a:close/>
                      <a:moveTo>
                        <a:pt x="37783" y="64288"/>
                      </a:moveTo>
                      <a:cubicBezTo>
                        <a:pt x="43423" y="64852"/>
                        <a:pt x="48498" y="64852"/>
                        <a:pt x="53573" y="64852"/>
                      </a:cubicBezTo>
                      <a:cubicBezTo>
                        <a:pt x="78386" y="64852"/>
                        <a:pt x="90229" y="54701"/>
                        <a:pt x="90229" y="33836"/>
                      </a:cubicBezTo>
                      <a:cubicBezTo>
                        <a:pt x="90229" y="10715"/>
                        <a:pt x="78386" y="3384"/>
                        <a:pt x="53573" y="3384"/>
                      </a:cubicBezTo>
                      <a:lnTo>
                        <a:pt x="38347" y="3384"/>
                      </a:lnTo>
                      <a:lnTo>
                        <a:pt x="38347" y="6428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1" name="Google Shape;1881;p24"/>
                <p:cNvSpPr/>
                <p:nvPr/>
              </p:nvSpPr>
              <p:spPr>
                <a:xfrm>
                  <a:off x="8279224" y="4030261"/>
                  <a:ext cx="84601" cy="134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01" h="134779" extrusionOk="0">
                      <a:moveTo>
                        <a:pt x="44551" y="134779"/>
                      </a:moveTo>
                      <a:cubicBezTo>
                        <a:pt x="28196" y="134779"/>
                        <a:pt x="16354" y="129704"/>
                        <a:pt x="7331" y="120117"/>
                      </a:cubicBezTo>
                      <a:lnTo>
                        <a:pt x="1692" y="134215"/>
                      </a:lnTo>
                      <a:lnTo>
                        <a:pt x="0" y="134215"/>
                      </a:lnTo>
                      <a:lnTo>
                        <a:pt x="0" y="82334"/>
                      </a:lnTo>
                      <a:lnTo>
                        <a:pt x="3383" y="82334"/>
                      </a:lnTo>
                      <a:cubicBezTo>
                        <a:pt x="10150" y="120117"/>
                        <a:pt x="24249" y="131959"/>
                        <a:pt x="44551" y="131959"/>
                      </a:cubicBezTo>
                      <a:cubicBezTo>
                        <a:pt x="62032" y="131959"/>
                        <a:pt x="73311" y="121809"/>
                        <a:pt x="73311" y="104891"/>
                      </a:cubicBezTo>
                      <a:cubicBezTo>
                        <a:pt x="73311" y="86845"/>
                        <a:pt x="58649" y="80078"/>
                        <a:pt x="39475" y="72747"/>
                      </a:cubicBezTo>
                      <a:cubicBezTo>
                        <a:pt x="17482" y="64852"/>
                        <a:pt x="1692" y="54701"/>
                        <a:pt x="1692" y="34400"/>
                      </a:cubicBezTo>
                      <a:cubicBezTo>
                        <a:pt x="1692" y="12407"/>
                        <a:pt x="19174" y="0"/>
                        <a:pt x="40603" y="0"/>
                      </a:cubicBezTo>
                      <a:cubicBezTo>
                        <a:pt x="55265" y="0"/>
                        <a:pt x="65416" y="5075"/>
                        <a:pt x="72747" y="13534"/>
                      </a:cubicBezTo>
                      <a:lnTo>
                        <a:pt x="77822" y="564"/>
                      </a:lnTo>
                      <a:lnTo>
                        <a:pt x="79514" y="564"/>
                      </a:lnTo>
                      <a:lnTo>
                        <a:pt x="79514" y="50754"/>
                      </a:lnTo>
                      <a:lnTo>
                        <a:pt x="76130" y="50754"/>
                      </a:lnTo>
                      <a:cubicBezTo>
                        <a:pt x="69363" y="16354"/>
                        <a:pt x="59213" y="2820"/>
                        <a:pt x="40603" y="2820"/>
                      </a:cubicBezTo>
                      <a:cubicBezTo>
                        <a:pt x="23121" y="2820"/>
                        <a:pt x="12970" y="13534"/>
                        <a:pt x="12970" y="27632"/>
                      </a:cubicBezTo>
                      <a:cubicBezTo>
                        <a:pt x="12970" y="45114"/>
                        <a:pt x="27633" y="52445"/>
                        <a:pt x="47370" y="59777"/>
                      </a:cubicBezTo>
                      <a:cubicBezTo>
                        <a:pt x="68235" y="67108"/>
                        <a:pt x="84589" y="75566"/>
                        <a:pt x="84589" y="98688"/>
                      </a:cubicBezTo>
                      <a:cubicBezTo>
                        <a:pt x="85153" y="122373"/>
                        <a:pt x="65416" y="134779"/>
                        <a:pt x="44551" y="13477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2" name="Google Shape;1882;p24"/>
                <p:cNvSpPr/>
                <p:nvPr/>
              </p:nvSpPr>
              <p:spPr>
                <a:xfrm>
                  <a:off x="8458553" y="4033081"/>
                  <a:ext cx="59777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7" h="129139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6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6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9" y="0"/>
                      </a:cubicBezTo>
                      <a:cubicBezTo>
                        <a:pt x="40040" y="0"/>
                        <a:pt x="49626" y="0"/>
                        <a:pt x="59777" y="0"/>
                      </a:cubicBezTo>
                      <a:lnTo>
                        <a:pt x="59777" y="2820"/>
                      </a:lnTo>
                      <a:lnTo>
                        <a:pt x="48498" y="3948"/>
                      </a:lnTo>
                      <a:cubicBezTo>
                        <a:pt x="38347" y="5075"/>
                        <a:pt x="36655" y="8459"/>
                        <a:pt x="36655" y="16354"/>
                      </a:cubicBezTo>
                      <a:lnTo>
                        <a:pt x="36655" y="112786"/>
                      </a:lnTo>
                      <a:cubicBezTo>
                        <a:pt x="36655" y="120117"/>
                        <a:pt x="38347" y="123500"/>
                        <a:pt x="48498" y="125192"/>
                      </a:cubicBezTo>
                      <a:lnTo>
                        <a:pt x="59777" y="126320"/>
                      </a:lnTo>
                      <a:lnTo>
                        <a:pt x="59777" y="129140"/>
                      </a:lnTo>
                      <a:cubicBezTo>
                        <a:pt x="49626" y="129140"/>
                        <a:pt x="40040" y="129140"/>
                        <a:pt x="29889" y="129140"/>
                      </a:cubicBezTo>
                      <a:cubicBezTo>
                        <a:pt x="19738" y="129140"/>
                        <a:pt x="10151" y="129140"/>
                        <a:pt x="0" y="129140"/>
                      </a:cubicBezTo>
                      <a:lnTo>
                        <a:pt x="0" y="1263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3" name="Google Shape;1883;p24"/>
                <p:cNvSpPr/>
                <p:nvPr/>
              </p:nvSpPr>
              <p:spPr>
                <a:xfrm>
                  <a:off x="8609123" y="4033081"/>
                  <a:ext cx="115041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1" h="129139" extrusionOk="0">
                      <a:moveTo>
                        <a:pt x="87973" y="129140"/>
                      </a:moveTo>
                      <a:cubicBezTo>
                        <a:pt x="77258" y="129140"/>
                        <a:pt x="67671" y="129140"/>
                        <a:pt x="56957" y="129140"/>
                      </a:cubicBezTo>
                      <a:cubicBezTo>
                        <a:pt x="46242" y="129140"/>
                        <a:pt x="36655" y="129140"/>
                        <a:pt x="25941" y="129140"/>
                      </a:cubicBezTo>
                      <a:lnTo>
                        <a:pt x="25941" y="126320"/>
                      </a:lnTo>
                      <a:lnTo>
                        <a:pt x="37219" y="125192"/>
                      </a:lnTo>
                      <a:cubicBezTo>
                        <a:pt x="47934" y="124064"/>
                        <a:pt x="49625" y="120117"/>
                        <a:pt x="49625" y="112222"/>
                      </a:cubicBezTo>
                      <a:lnTo>
                        <a:pt x="49625" y="3384"/>
                      </a:lnTo>
                      <a:lnTo>
                        <a:pt x="32707" y="3384"/>
                      </a:lnTo>
                      <a:cubicBezTo>
                        <a:pt x="14098" y="3384"/>
                        <a:pt x="10715" y="8459"/>
                        <a:pt x="2820" y="43423"/>
                      </a:cubicBezTo>
                      <a:lnTo>
                        <a:pt x="0" y="43423"/>
                      </a:lnTo>
                      <a:lnTo>
                        <a:pt x="1691" y="0"/>
                      </a:lnTo>
                      <a:lnTo>
                        <a:pt x="113350" y="0"/>
                      </a:lnTo>
                      <a:lnTo>
                        <a:pt x="115042" y="43423"/>
                      </a:lnTo>
                      <a:lnTo>
                        <a:pt x="112222" y="43423"/>
                      </a:lnTo>
                      <a:cubicBezTo>
                        <a:pt x="104327" y="8459"/>
                        <a:pt x="100379" y="3384"/>
                        <a:pt x="81770" y="3384"/>
                      </a:cubicBezTo>
                      <a:lnTo>
                        <a:pt x="64852" y="3384"/>
                      </a:lnTo>
                      <a:lnTo>
                        <a:pt x="64852" y="112222"/>
                      </a:lnTo>
                      <a:cubicBezTo>
                        <a:pt x="64852" y="120117"/>
                        <a:pt x="66543" y="123500"/>
                        <a:pt x="77258" y="125192"/>
                      </a:cubicBezTo>
                      <a:lnTo>
                        <a:pt x="88537" y="126320"/>
                      </a:lnTo>
                      <a:lnTo>
                        <a:pt x="88537" y="12914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4" name="Google Shape;1884;p24"/>
                <p:cNvSpPr/>
                <p:nvPr/>
              </p:nvSpPr>
              <p:spPr>
                <a:xfrm>
                  <a:off x="8805934" y="4031953"/>
                  <a:ext cx="132523" cy="12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3" h="129954" extrusionOk="0">
                      <a:moveTo>
                        <a:pt x="65979" y="129704"/>
                      </a:moveTo>
                      <a:cubicBezTo>
                        <a:pt x="55265" y="129704"/>
                        <a:pt x="45114" y="129704"/>
                        <a:pt x="34963" y="129704"/>
                      </a:cubicBezTo>
                      <a:lnTo>
                        <a:pt x="34963" y="126884"/>
                      </a:lnTo>
                      <a:lnTo>
                        <a:pt x="46242" y="125756"/>
                      </a:lnTo>
                      <a:cubicBezTo>
                        <a:pt x="56957" y="124628"/>
                        <a:pt x="58648" y="120681"/>
                        <a:pt x="58648" y="112786"/>
                      </a:cubicBezTo>
                      <a:lnTo>
                        <a:pt x="58648" y="78950"/>
                      </a:lnTo>
                      <a:lnTo>
                        <a:pt x="24812" y="19174"/>
                      </a:lnTo>
                      <a:cubicBezTo>
                        <a:pt x="18609" y="7895"/>
                        <a:pt x="14662" y="5076"/>
                        <a:pt x="6203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9587" y="0"/>
                        <a:pt x="19738" y="0"/>
                        <a:pt x="29324" y="0"/>
                      </a:cubicBezTo>
                      <a:cubicBezTo>
                        <a:pt x="38911" y="0"/>
                        <a:pt x="49062" y="0"/>
                        <a:pt x="58648" y="0"/>
                      </a:cubicBezTo>
                      <a:lnTo>
                        <a:pt x="58648" y="2820"/>
                      </a:lnTo>
                      <a:lnTo>
                        <a:pt x="47934" y="3948"/>
                      </a:lnTo>
                      <a:cubicBezTo>
                        <a:pt x="37783" y="5076"/>
                        <a:pt x="36655" y="10151"/>
                        <a:pt x="41166" y="17482"/>
                      </a:cubicBezTo>
                      <a:lnTo>
                        <a:pt x="71619" y="72747"/>
                      </a:lnTo>
                      <a:lnTo>
                        <a:pt x="95303" y="31016"/>
                      </a:lnTo>
                      <a:cubicBezTo>
                        <a:pt x="100943" y="20865"/>
                        <a:pt x="103199" y="15790"/>
                        <a:pt x="103199" y="11843"/>
                      </a:cubicBezTo>
                      <a:cubicBezTo>
                        <a:pt x="103199" y="7331"/>
                        <a:pt x="99815" y="5076"/>
                        <a:pt x="90792" y="3948"/>
                      </a:cubicBezTo>
                      <a:lnTo>
                        <a:pt x="84025" y="2820"/>
                      </a:lnTo>
                      <a:lnTo>
                        <a:pt x="84025" y="0"/>
                      </a:lnTo>
                      <a:cubicBezTo>
                        <a:pt x="91920" y="0"/>
                        <a:pt x="100379" y="0"/>
                        <a:pt x="108274" y="0"/>
                      </a:cubicBezTo>
                      <a:cubicBezTo>
                        <a:pt x="116169" y="0"/>
                        <a:pt x="124628" y="0"/>
                        <a:pt x="132523" y="0"/>
                      </a:cubicBezTo>
                      <a:lnTo>
                        <a:pt x="132523" y="2820"/>
                      </a:lnTo>
                      <a:lnTo>
                        <a:pt x="127448" y="3948"/>
                      </a:lnTo>
                      <a:cubicBezTo>
                        <a:pt x="116733" y="6203"/>
                        <a:pt x="111658" y="10715"/>
                        <a:pt x="98688" y="32708"/>
                      </a:cubicBezTo>
                      <a:lnTo>
                        <a:pt x="72746" y="77258"/>
                      </a:lnTo>
                      <a:lnTo>
                        <a:pt x="72746" y="112786"/>
                      </a:lnTo>
                      <a:cubicBezTo>
                        <a:pt x="72746" y="120681"/>
                        <a:pt x="74438" y="124064"/>
                        <a:pt x="85153" y="125756"/>
                      </a:cubicBezTo>
                      <a:lnTo>
                        <a:pt x="96432" y="126884"/>
                      </a:lnTo>
                      <a:lnTo>
                        <a:pt x="96432" y="129704"/>
                      </a:lnTo>
                      <a:cubicBezTo>
                        <a:pt x="86845" y="130268"/>
                        <a:pt x="76694" y="129704"/>
                        <a:pt x="65979" y="129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85" name="Google Shape;1885;p24"/>
              <p:cNvSpPr/>
              <p:nvPr/>
            </p:nvSpPr>
            <p:spPr>
              <a:xfrm>
                <a:off x="2663054" y="4097933"/>
                <a:ext cx="1995181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1995181" h="5639" extrusionOk="0">
                    <a:moveTo>
                      <a:pt x="0" y="0"/>
                    </a:moveTo>
                    <a:lnTo>
                      <a:pt x="199518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24"/>
              <p:cNvSpPr/>
              <p:nvPr/>
            </p:nvSpPr>
            <p:spPr>
              <a:xfrm>
                <a:off x="8961014" y="4097369"/>
                <a:ext cx="1967548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1967548" h="5639" extrusionOk="0">
                    <a:moveTo>
                      <a:pt x="0" y="0"/>
                    </a:moveTo>
                    <a:lnTo>
                      <a:pt x="1967548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87" name="Google Shape;1887;p24"/>
          <p:cNvSpPr/>
          <p:nvPr/>
        </p:nvSpPr>
        <p:spPr>
          <a:xfrm>
            <a:off x="0" y="6422647"/>
            <a:ext cx="12192000" cy="500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24"/>
          <p:cNvSpPr/>
          <p:nvPr/>
        </p:nvSpPr>
        <p:spPr>
          <a:xfrm rot="5400000">
            <a:off x="8671510" y="3396349"/>
            <a:ext cx="6923301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24"/>
          <p:cNvSpPr/>
          <p:nvPr/>
        </p:nvSpPr>
        <p:spPr>
          <a:xfrm rot="5400000">
            <a:off x="-3396250" y="3396349"/>
            <a:ext cx="6923301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24"/>
          <p:cNvSpPr txBox="1"/>
          <p:nvPr/>
        </p:nvSpPr>
        <p:spPr>
          <a:xfrm>
            <a:off x="130702" y="6485257"/>
            <a:ext cx="1193715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 School of Computing | Amrita Vishwa Vidyapeetham | </a:t>
            </a:r>
            <a:r>
              <a:rPr lang="en-U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Amritapuri</a:t>
            </a: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57C3A0D-B407-9E4D-B7F6-8CE47DACD9B2}"/>
              </a:ext>
            </a:extLst>
          </p:cNvPr>
          <p:cNvSpPr txBox="1"/>
          <p:nvPr/>
        </p:nvSpPr>
        <p:spPr>
          <a:xfrm>
            <a:off x="3404282" y="2134123"/>
            <a:ext cx="85694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000" b="1" dirty="0">
              <a:solidFill>
                <a:srgbClr val="B90F50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A37D55E-CCB1-9B4E-A7B8-4F80CAD8AF32}"/>
              </a:ext>
            </a:extLst>
          </p:cNvPr>
          <p:cNvSpPr txBox="1"/>
          <p:nvPr/>
        </p:nvSpPr>
        <p:spPr>
          <a:xfrm>
            <a:off x="8043587" y="3876034"/>
            <a:ext cx="3582368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800" b="1" err="1">
                <a:latin typeface="+mn-lt"/>
              </a:rPr>
              <a:t>Premshainy</a:t>
            </a:r>
            <a:r>
              <a:rPr lang="en-US" sz="1800" b="1" dirty="0">
                <a:latin typeface="+mn-lt"/>
              </a:rPr>
              <a:t> Kumar Chintapalli</a:t>
            </a:r>
            <a:br>
              <a:rPr lang="en-US" sz="1800" b="1" i="0" dirty="0">
                <a:effectLst/>
                <a:latin typeface="+mn-lt"/>
              </a:rPr>
            </a:b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</a:rPr>
              <a:t>AM.SC.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P2AML24002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Amrita Vishwa Vidyapeetham</a:t>
            </a:r>
          </a:p>
          <a:p>
            <a:pPr algn="ctr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Prof. Sarath S</a:t>
            </a:r>
            <a:endParaRPr lang="en-US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  <a:p>
            <a:pPr algn="ctr"/>
            <a:endParaRPr lang="en-US" sz="18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BCA04-E045-6A45-8398-DE0C2215D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A person in a white dress&#10;&#10;Description automatically generated">
            <a:extLst>
              <a:ext uri="{FF2B5EF4-FFF2-40B4-BE49-F238E27FC236}">
                <a16:creationId xmlns:a16="http://schemas.microsoft.com/office/drawing/2014/main" id="{431E52EF-2AD1-6912-342B-6BB5C80C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43" y="2126241"/>
            <a:ext cx="2987223" cy="4325868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C6AC625E-ACB8-46E8-B816-4E7C9FCDB186}"/>
              </a:ext>
            </a:extLst>
          </p:cNvPr>
          <p:cNvSpPr txBox="1"/>
          <p:nvPr/>
        </p:nvSpPr>
        <p:spPr>
          <a:xfrm>
            <a:off x="3302306" y="2294847"/>
            <a:ext cx="840852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000" dirty="0"/>
              <a:t>Explainable Pneumonia Detection in Chest X-Rays Using ResNet18 and Grad-CAM</a:t>
            </a:r>
            <a:endParaRPr 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CA14A7-836A-CD10-E199-2E64F4094C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4D394E-526E-083A-90B4-A1573437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and Analysis continution</a:t>
            </a:r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0F92CE96-D911-1D51-4BF7-8315C6F53ED9}"/>
              </a:ext>
            </a:extLst>
          </p:cNvPr>
          <p:cNvSpPr txBox="1"/>
          <p:nvPr/>
        </p:nvSpPr>
        <p:spPr>
          <a:xfrm>
            <a:off x="415207" y="1862009"/>
            <a:ext cx="6832321" cy="17543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1800" b="1">
                <a:solidFill>
                  <a:srgbClr val="1F1F1F"/>
                </a:solidFill>
                <a:latin typeface="Times New Roman"/>
              </a:rPr>
              <a:t>Confusion Matrix: </a:t>
            </a:r>
            <a:r>
              <a:rPr lang="en-US" sz="1800">
                <a:solidFill>
                  <a:srgbClr val="1F1F1F"/>
                </a:solidFill>
                <a:latin typeface="Times New Roman"/>
              </a:rPr>
              <a:t>The confusion Matrix shows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00" b="1">
                <a:solidFill>
                  <a:srgbClr val="1F1F1F"/>
                </a:solidFill>
              </a:rPr>
              <a:t>True Positives (TP)</a:t>
            </a:r>
            <a:r>
              <a:rPr lang="en-US" sz="1800">
                <a:solidFill>
                  <a:srgbClr val="1F1F1F"/>
                </a:solidFill>
              </a:rPr>
              <a:t>: Correctly predicted pneumonia cases</a:t>
            </a:r>
            <a:endParaRPr lang="en-US" sz="1800" dirty="0">
              <a:solidFill>
                <a:srgbClr val="1F1F1F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800" b="1">
                <a:solidFill>
                  <a:srgbClr val="1F1F1F"/>
                </a:solidFill>
              </a:rPr>
              <a:t>True Negatives (TN)</a:t>
            </a:r>
            <a:r>
              <a:rPr lang="en-US" sz="1800">
                <a:solidFill>
                  <a:srgbClr val="1F1F1F"/>
                </a:solidFill>
              </a:rPr>
              <a:t>: Correctly predicted normal cases</a:t>
            </a:r>
            <a:endParaRPr lang="en-US" sz="1800" dirty="0">
              <a:solidFill>
                <a:srgbClr val="1F1F1F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800" b="1">
                <a:solidFill>
                  <a:srgbClr val="1F1F1F"/>
                </a:solidFill>
              </a:rPr>
              <a:t>False Positives (FP)</a:t>
            </a:r>
            <a:r>
              <a:rPr lang="en-US" sz="1800">
                <a:solidFill>
                  <a:srgbClr val="1F1F1F"/>
                </a:solidFill>
              </a:rPr>
              <a:t>: Normal predicted as pneumonia</a:t>
            </a:r>
            <a:endParaRPr lang="en-US" sz="1800" dirty="0">
              <a:solidFill>
                <a:srgbClr val="1F1F1F"/>
              </a:solidFill>
            </a:endParaRPr>
          </a:p>
          <a:p>
            <a:pPr marL="800100" lvl="1" indent="-342900">
              <a:buFont typeface="Courier New"/>
              <a:buChar char="o"/>
            </a:pPr>
            <a:r>
              <a:rPr lang="en-US" sz="1800" b="1">
                <a:solidFill>
                  <a:srgbClr val="1F1F1F"/>
                </a:solidFill>
              </a:rPr>
              <a:t>False Negatives (FN)</a:t>
            </a:r>
            <a:r>
              <a:rPr lang="en-US" sz="1800">
                <a:solidFill>
                  <a:srgbClr val="1F1F1F"/>
                </a:solidFill>
              </a:rPr>
              <a:t>: Pneumonia predicted as normal</a:t>
            </a: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8C626537-A112-194A-8F05-47D6666BCCEA}"/>
              </a:ext>
            </a:extLst>
          </p:cNvPr>
          <p:cNvSpPr txBox="1"/>
          <p:nvPr/>
        </p:nvSpPr>
        <p:spPr>
          <a:xfrm>
            <a:off x="415207" y="3839090"/>
            <a:ext cx="6832321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har char="•"/>
            </a:pPr>
            <a:r>
              <a:rPr lang="en-US" sz="1800" b="1" dirty="0">
                <a:solidFill>
                  <a:srgbClr val="1F1F1F"/>
                </a:solidFill>
                <a:latin typeface="Times New Roman"/>
              </a:rPr>
              <a:t>Key Observations: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00" dirty="0">
                <a:solidFill>
                  <a:srgbClr val="1F1F1F"/>
                </a:solidFill>
              </a:rPr>
              <a:t>The model generalizes well to unseen test data.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00" dirty="0">
                <a:solidFill>
                  <a:srgbClr val="1F1F1F"/>
                </a:solidFill>
              </a:rPr>
              <a:t>The use of </a:t>
            </a:r>
            <a:r>
              <a:rPr lang="en-US" sz="1800" b="1" dirty="0">
                <a:solidFill>
                  <a:srgbClr val="1F1F1F"/>
                </a:solidFill>
              </a:rPr>
              <a:t>ResNet18 with transfer learning</a:t>
            </a:r>
            <a:r>
              <a:rPr lang="en-US" sz="1800" dirty="0">
                <a:solidFill>
                  <a:srgbClr val="1F1F1F"/>
                </a:solidFill>
              </a:rPr>
              <a:t> significantly reduces training time and improves performance.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800" dirty="0">
                <a:solidFill>
                  <a:srgbClr val="1F1F1F"/>
                </a:solidFill>
              </a:rPr>
              <a:t>Misclassifications could be due to: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00" dirty="0">
                <a:solidFill>
                  <a:srgbClr val="1F1F1F"/>
                </a:solidFill>
              </a:rPr>
              <a:t>Poor X-Ray Quality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00" dirty="0">
                <a:solidFill>
                  <a:srgbClr val="1F1F1F"/>
                </a:solidFill>
              </a:rPr>
              <a:t>Early-stage pneumonia signs being subtle</a:t>
            </a:r>
          </a:p>
          <a:p>
            <a:pPr marL="1257300" lvl="2" indent="-342900">
              <a:buFont typeface="Wingdings"/>
              <a:buChar char="§"/>
            </a:pPr>
            <a:r>
              <a:rPr lang="en-US" sz="1800" dirty="0">
                <a:solidFill>
                  <a:srgbClr val="1F1F1F"/>
                </a:solidFill>
              </a:rPr>
              <a:t>Overlapping features in normal and diseased lungs</a:t>
            </a:r>
          </a:p>
        </p:txBody>
      </p:sp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A152861E-7B6D-C3ED-B9DE-8D4062FAB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954" y="1715143"/>
            <a:ext cx="5028686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6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FF708-9316-2CE4-493C-E0571DE4A2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01E1B2-6FA1-A406-6F9B-D9E7A76B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2E706-514A-C796-ED4C-9B90048E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91" y="1842922"/>
            <a:ext cx="107333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Tx/>
              <a:buChar char="•"/>
            </a:pPr>
            <a:r>
              <a:rPr lang="en-US" sz="1800">
                <a:solidFill>
                  <a:schemeClr val="tx1"/>
                </a:solidFill>
              </a:rPr>
              <a:t>Developed a deep learning model using </a:t>
            </a:r>
            <a:r>
              <a:rPr lang="en-US" sz="1800" b="1">
                <a:solidFill>
                  <a:schemeClr val="tx1"/>
                </a:solidFill>
              </a:rPr>
              <a:t>ResNet18</a:t>
            </a:r>
            <a:r>
              <a:rPr lang="en-US" sz="1800">
                <a:solidFill>
                  <a:schemeClr val="tx1"/>
                </a:solidFill>
              </a:rPr>
              <a:t> for detecting </a:t>
            </a:r>
            <a:r>
              <a:rPr lang="en-US" sz="1800" b="1">
                <a:solidFill>
                  <a:schemeClr val="tx1"/>
                </a:solidFill>
              </a:rPr>
              <a:t>pneumonia</a:t>
            </a:r>
            <a:r>
              <a:rPr lang="en-US" sz="1800">
                <a:solidFill>
                  <a:schemeClr val="tx1"/>
                </a:solidFill>
              </a:rPr>
              <a:t>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from </a:t>
            </a:r>
            <a:r>
              <a:rPr lang="en-US" sz="1800">
                <a:solidFill>
                  <a:schemeClr val="tx1"/>
                </a:solidFill>
              </a:rPr>
              <a:t>chest X-ray images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lrTx/>
              <a:buChar char="•"/>
            </a:pPr>
            <a:r>
              <a:rPr lang="en-US" sz="1800">
                <a:solidFill>
                  <a:schemeClr val="tx1"/>
                </a:solidFill>
              </a:rPr>
              <a:t>Integrated </a:t>
            </a:r>
            <a:r>
              <a:rPr lang="en-US" sz="1800" b="1">
                <a:solidFill>
                  <a:schemeClr val="tx1"/>
                </a:solidFill>
              </a:rPr>
              <a:t>Grad-CAM</a:t>
            </a:r>
            <a:r>
              <a:rPr lang="en-US" sz="1800">
                <a:solidFill>
                  <a:schemeClr val="tx1"/>
                </a:solidFill>
              </a:rPr>
              <a:t> to generate </a:t>
            </a:r>
            <a:r>
              <a:rPr lang="en-US" sz="1800" b="1">
                <a:solidFill>
                  <a:schemeClr val="tx1"/>
                </a:solidFill>
              </a:rPr>
              <a:t>visual explanations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sz="1800">
                <a:solidFill>
                  <a:schemeClr val="tx1"/>
                </a:solidFill>
              </a:rPr>
              <a:t>making predictions more interpretable and reliable.</a:t>
            </a:r>
            <a:endParaRPr lang="en-US"/>
          </a:p>
          <a:p>
            <a:pPr marL="285750" indent="-285750">
              <a:buClrTx/>
              <a:buChar char="•"/>
            </a:pPr>
            <a:r>
              <a:rPr lang="en-US" sz="1800">
                <a:solidFill>
                  <a:schemeClr val="tx1"/>
                </a:solidFill>
              </a:rPr>
              <a:t>Achieved </a:t>
            </a:r>
            <a:r>
              <a:rPr lang="en-US" sz="1800" b="1">
                <a:solidFill>
                  <a:schemeClr val="tx1"/>
                </a:solidFill>
              </a:rPr>
              <a:t>high accuracy and recall</a:t>
            </a:r>
            <a:r>
              <a:rPr lang="en-US" sz="1800">
                <a:solidFill>
                  <a:schemeClr val="tx1"/>
                </a:solidFill>
              </a:rPr>
              <a:t>, proving the model generalizes well to unseen test data.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lrTx/>
              <a:buChar char="•"/>
            </a:pPr>
            <a:r>
              <a:rPr lang="en-US" sz="1800">
                <a:solidFill>
                  <a:schemeClr val="tx1"/>
                </a:solidFill>
              </a:rPr>
              <a:t>Deployed the system through an easy-to-use </a:t>
            </a:r>
            <a:r>
              <a:rPr lang="en-US" sz="1800" b="1">
                <a:solidFill>
                  <a:schemeClr val="tx1"/>
                </a:solidFill>
              </a:rPr>
              <a:t>Gradio interface</a:t>
            </a:r>
            <a:r>
              <a:rPr lang="en-US" sz="1800">
                <a:solidFill>
                  <a:schemeClr val="tx1"/>
                </a:solidFill>
              </a:rPr>
              <a:t>, allowing real-time predictions and heatmap visualization.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lrTx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CD0CD-5CC2-0751-9CF8-28CF39733603}"/>
              </a:ext>
            </a:extLst>
          </p:cNvPr>
          <p:cNvSpPr txBox="1"/>
          <p:nvPr/>
        </p:nvSpPr>
        <p:spPr>
          <a:xfrm>
            <a:off x="395357" y="4017617"/>
            <a:ext cx="1003189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/>
              <a:t>Key Takeaways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AI can effectively support </a:t>
            </a:r>
            <a:r>
              <a:rPr lang="en-US" sz="1800" b="1"/>
              <a:t>medical diagnosis</a:t>
            </a:r>
            <a:r>
              <a:rPr lang="en-US" sz="1800"/>
              <a:t> when combined with </a:t>
            </a:r>
            <a:r>
              <a:rPr lang="en-US" sz="1800" b="1"/>
              <a:t>explainability</a:t>
            </a:r>
            <a:r>
              <a:rPr lang="en-US" sz="1800"/>
              <a:t>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 b="1"/>
              <a:t>Grad-CAM</a:t>
            </a:r>
            <a:r>
              <a:rPr lang="en-US" sz="1800"/>
              <a:t> bridges the gap between black-box AI and clinical trust.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Real-time UI tools like </a:t>
            </a:r>
            <a:r>
              <a:rPr lang="en-US" sz="1800" b="1"/>
              <a:t>Gradio</a:t>
            </a:r>
            <a:r>
              <a:rPr lang="en-US" sz="1800"/>
              <a:t> enhance the </a:t>
            </a:r>
            <a:r>
              <a:rPr lang="en-US" sz="1800" b="1"/>
              <a:t>usability</a:t>
            </a:r>
            <a:r>
              <a:rPr lang="en-US" sz="1800"/>
              <a:t> and </a:t>
            </a:r>
            <a:r>
              <a:rPr lang="en-US" sz="1800" b="1"/>
              <a:t>adoption</a:t>
            </a:r>
            <a:r>
              <a:rPr lang="en-US" sz="1800"/>
              <a:t> of AI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327352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24"/>
          <p:cNvSpPr/>
          <p:nvPr/>
        </p:nvSpPr>
        <p:spPr>
          <a:xfrm>
            <a:off x="0" y="0"/>
            <a:ext cx="12192000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1" name="Google Shape;1751;p24"/>
          <p:cNvGrpSpPr/>
          <p:nvPr/>
        </p:nvGrpSpPr>
        <p:grpSpPr>
          <a:xfrm>
            <a:off x="4495952" y="383919"/>
            <a:ext cx="3260150" cy="777635"/>
            <a:chOff x="2663054" y="2119669"/>
            <a:chExt cx="8266072" cy="2045371"/>
          </a:xfrm>
        </p:grpSpPr>
        <p:grpSp>
          <p:nvGrpSpPr>
            <p:cNvPr id="1752" name="Google Shape;1752;p24"/>
            <p:cNvGrpSpPr/>
            <p:nvPr/>
          </p:nvGrpSpPr>
          <p:grpSpPr>
            <a:xfrm>
              <a:off x="2663054" y="2119669"/>
              <a:ext cx="8266072" cy="1856455"/>
              <a:chOff x="2663054" y="2119669"/>
              <a:chExt cx="8266072" cy="1856455"/>
            </a:xfrm>
          </p:grpSpPr>
          <p:grpSp>
            <p:nvGrpSpPr>
              <p:cNvPr id="1753" name="Google Shape;1753;p24"/>
              <p:cNvGrpSpPr/>
              <p:nvPr/>
            </p:nvGrpSpPr>
            <p:grpSpPr>
              <a:xfrm>
                <a:off x="4240364" y="3479867"/>
                <a:ext cx="6688762" cy="428022"/>
                <a:chOff x="4240364" y="3479867"/>
                <a:chExt cx="6688762" cy="428022"/>
              </a:xfrm>
            </p:grpSpPr>
            <p:sp>
              <p:nvSpPr>
                <p:cNvPr id="1754" name="Google Shape;1754;p24"/>
                <p:cNvSpPr/>
                <p:nvPr/>
              </p:nvSpPr>
              <p:spPr>
                <a:xfrm>
                  <a:off x="4240364" y="3501296"/>
                  <a:ext cx="377832" cy="4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029" extrusionOk="0">
                      <a:moveTo>
                        <a:pt x="206398" y="288732"/>
                      </a:moveTo>
                      <a:lnTo>
                        <a:pt x="315236" y="49062"/>
                      </a:lnTo>
                      <a:cubicBezTo>
                        <a:pt x="326515" y="24813"/>
                        <a:pt x="337230" y="0"/>
                        <a:pt x="377832" y="0"/>
                      </a:cubicBezTo>
                      <a:cubicBezTo>
                        <a:pt x="377832" y="0"/>
                        <a:pt x="362606" y="24813"/>
                        <a:pt x="351328" y="49062"/>
                      </a:cubicBezTo>
                      <a:lnTo>
                        <a:pt x="188916" y="406029"/>
                      </a:lnTo>
                      <a:lnTo>
                        <a:pt x="26505" y="49062"/>
                      </a:lnTo>
                      <a:cubicBezTo>
                        <a:pt x="15226" y="24249"/>
                        <a:pt x="0" y="0"/>
                        <a:pt x="0" y="0"/>
                      </a:cubicBezTo>
                      <a:cubicBezTo>
                        <a:pt x="74439" y="0"/>
                        <a:pt x="86281" y="25377"/>
                        <a:pt x="97560" y="49062"/>
                      </a:cubicBezTo>
                      <a:lnTo>
                        <a:pt x="206398" y="2887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24"/>
                <p:cNvSpPr/>
                <p:nvPr/>
              </p:nvSpPr>
              <p:spPr>
                <a:xfrm>
                  <a:off x="4676845" y="3501296"/>
                  <a:ext cx="69363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63" h="379524" extrusionOk="0">
                      <a:moveTo>
                        <a:pt x="64288" y="379524"/>
                      </a:moveTo>
                      <a:lnTo>
                        <a:pt x="0" y="379524"/>
                      </a:lnTo>
                      <a:lnTo>
                        <a:pt x="0" y="58649"/>
                      </a:lnTo>
                      <a:cubicBezTo>
                        <a:pt x="0" y="32144"/>
                        <a:pt x="0" y="0"/>
                        <a:pt x="69363" y="0"/>
                      </a:cubicBezTo>
                      <a:cubicBezTo>
                        <a:pt x="69363" y="0"/>
                        <a:pt x="64288" y="32144"/>
                        <a:pt x="64288" y="58649"/>
                      </a:cubicBezTo>
                      <a:lnTo>
                        <a:pt x="64288" y="379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24"/>
                <p:cNvSpPr/>
                <p:nvPr/>
              </p:nvSpPr>
              <p:spPr>
                <a:xfrm>
                  <a:off x="4824031" y="3504679"/>
                  <a:ext cx="268994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94" h="379524" extrusionOk="0">
                      <a:moveTo>
                        <a:pt x="130831" y="28196"/>
                      </a:moveTo>
                      <a:cubicBezTo>
                        <a:pt x="79514" y="28196"/>
                        <a:pt x="54701" y="55265"/>
                        <a:pt x="54701" y="85153"/>
                      </a:cubicBezTo>
                      <a:cubicBezTo>
                        <a:pt x="54701" y="100380"/>
                        <a:pt x="62032" y="113914"/>
                        <a:pt x="76694" y="121245"/>
                      </a:cubicBezTo>
                      <a:lnTo>
                        <a:pt x="210345" y="186661"/>
                      </a:lnTo>
                      <a:cubicBezTo>
                        <a:pt x="250384" y="206398"/>
                        <a:pt x="268994" y="239106"/>
                        <a:pt x="268994" y="271814"/>
                      </a:cubicBezTo>
                      <a:cubicBezTo>
                        <a:pt x="268994" y="325387"/>
                        <a:pt x="219368" y="379524"/>
                        <a:pt x="129704" y="379524"/>
                      </a:cubicBezTo>
                      <a:cubicBezTo>
                        <a:pt x="86845" y="379524"/>
                        <a:pt x="49626" y="377269"/>
                        <a:pt x="0" y="376705"/>
                      </a:cubicBezTo>
                      <a:lnTo>
                        <a:pt x="28196" y="336666"/>
                      </a:lnTo>
                      <a:cubicBezTo>
                        <a:pt x="60340" y="343997"/>
                        <a:pt x="98688" y="349072"/>
                        <a:pt x="129140" y="349072"/>
                      </a:cubicBezTo>
                      <a:cubicBezTo>
                        <a:pt x="188352" y="349072"/>
                        <a:pt x="216549" y="319184"/>
                        <a:pt x="216549" y="291551"/>
                      </a:cubicBezTo>
                      <a:cubicBezTo>
                        <a:pt x="216549" y="275762"/>
                        <a:pt x="208090" y="261099"/>
                        <a:pt x="190608" y="253204"/>
                      </a:cubicBezTo>
                      <a:lnTo>
                        <a:pt x="59776" y="188352"/>
                      </a:lnTo>
                      <a:cubicBezTo>
                        <a:pt x="23685" y="170871"/>
                        <a:pt x="5075" y="136471"/>
                        <a:pt x="5075" y="101507"/>
                      </a:cubicBezTo>
                      <a:cubicBezTo>
                        <a:pt x="5075" y="50754"/>
                        <a:pt x="45114" y="0"/>
                        <a:pt x="130267" y="0"/>
                      </a:cubicBezTo>
                      <a:cubicBezTo>
                        <a:pt x="168051" y="0"/>
                        <a:pt x="206962" y="2256"/>
                        <a:pt x="250384" y="2820"/>
                      </a:cubicBezTo>
                      <a:cubicBezTo>
                        <a:pt x="250384" y="6767"/>
                        <a:pt x="249821" y="38911"/>
                        <a:pt x="211473" y="38911"/>
                      </a:cubicBezTo>
                      <a:cubicBezTo>
                        <a:pt x="179893" y="32708"/>
                        <a:pt x="154517" y="28196"/>
                        <a:pt x="130831" y="2819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24"/>
                <p:cNvSpPr/>
                <p:nvPr/>
              </p:nvSpPr>
              <p:spPr>
                <a:xfrm>
                  <a:off x="5155057" y="3501296"/>
                  <a:ext cx="312416" cy="38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6" h="384599" extrusionOk="0">
                      <a:moveTo>
                        <a:pt x="69363" y="176510"/>
                      </a:moveTo>
                      <a:lnTo>
                        <a:pt x="243053" y="176510"/>
                      </a:lnTo>
                      <a:lnTo>
                        <a:pt x="243053" y="58649"/>
                      </a:lnTo>
                      <a:cubicBezTo>
                        <a:pt x="243053" y="32144"/>
                        <a:pt x="243053" y="0"/>
                        <a:pt x="312417" y="0"/>
                      </a:cubicBezTo>
                      <a:cubicBezTo>
                        <a:pt x="312417" y="0"/>
                        <a:pt x="307342" y="32144"/>
                        <a:pt x="307342" y="58649"/>
                      </a:cubicBezTo>
                      <a:lnTo>
                        <a:pt x="307342" y="326515"/>
                      </a:lnTo>
                      <a:cubicBezTo>
                        <a:pt x="307342" y="353020"/>
                        <a:pt x="312417" y="384600"/>
                        <a:pt x="312417" y="384600"/>
                      </a:cubicBezTo>
                      <a:cubicBezTo>
                        <a:pt x="243053" y="384600"/>
                        <a:pt x="243053" y="352456"/>
                        <a:pt x="243053" y="325951"/>
                      </a:cubicBezTo>
                      <a:lnTo>
                        <a:pt x="243053" y="208090"/>
                      </a:lnTo>
                      <a:lnTo>
                        <a:pt x="69363" y="208090"/>
                      </a:lnTo>
                      <a:lnTo>
                        <a:pt x="69363" y="325951"/>
                      </a:lnTo>
                      <a:cubicBezTo>
                        <a:pt x="69363" y="352456"/>
                        <a:pt x="69363" y="384600"/>
                        <a:pt x="0" y="384600"/>
                      </a:cubicBezTo>
                      <a:cubicBezTo>
                        <a:pt x="0" y="384600"/>
                        <a:pt x="5075" y="353020"/>
                        <a:pt x="5075" y="326515"/>
                      </a:cubicBezTo>
                      <a:lnTo>
                        <a:pt x="5075" y="58649"/>
                      </a:lnTo>
                      <a:cubicBezTo>
                        <a:pt x="5075" y="32144"/>
                        <a:pt x="0" y="0"/>
                        <a:pt x="0" y="0"/>
                      </a:cubicBezTo>
                      <a:cubicBezTo>
                        <a:pt x="69363" y="0"/>
                        <a:pt x="69363" y="32144"/>
                        <a:pt x="69363" y="58649"/>
                      </a:cubicBezTo>
                      <a:lnTo>
                        <a:pt x="69363" y="1765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8" name="Google Shape;1758;p24"/>
                <p:cNvSpPr/>
                <p:nvPr/>
              </p:nvSpPr>
              <p:spPr>
                <a:xfrm>
                  <a:off x="5505257" y="3479867"/>
                  <a:ext cx="582538" cy="4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38" h="428022" extrusionOk="0">
                      <a:moveTo>
                        <a:pt x="302830" y="0"/>
                      </a:moveTo>
                      <a:lnTo>
                        <a:pt x="446068" y="299446"/>
                      </a:lnTo>
                      <a:lnTo>
                        <a:pt x="525582" y="72747"/>
                      </a:lnTo>
                      <a:cubicBezTo>
                        <a:pt x="534041" y="47370"/>
                        <a:pt x="544755" y="21429"/>
                        <a:pt x="582539" y="21429"/>
                      </a:cubicBezTo>
                      <a:cubicBezTo>
                        <a:pt x="582539" y="21429"/>
                        <a:pt x="569568" y="47370"/>
                        <a:pt x="560546" y="72747"/>
                      </a:cubicBezTo>
                      <a:lnTo>
                        <a:pt x="436481" y="428022"/>
                      </a:lnTo>
                      <a:lnTo>
                        <a:pt x="287604" y="112786"/>
                      </a:lnTo>
                      <a:lnTo>
                        <a:pt x="146058" y="428022"/>
                      </a:lnTo>
                      <a:lnTo>
                        <a:pt x="21993" y="72747"/>
                      </a:lnTo>
                      <a:cubicBezTo>
                        <a:pt x="12970" y="46806"/>
                        <a:pt x="0" y="21429"/>
                        <a:pt x="0" y="21429"/>
                      </a:cubicBezTo>
                      <a:cubicBezTo>
                        <a:pt x="71055" y="21429"/>
                        <a:pt x="79514" y="47370"/>
                        <a:pt x="88537" y="72747"/>
                      </a:cubicBezTo>
                      <a:lnTo>
                        <a:pt x="168051" y="300010"/>
                      </a:lnTo>
                      <a:lnTo>
                        <a:pt x="30283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9" name="Google Shape;1759;p24"/>
                <p:cNvSpPr/>
                <p:nvPr/>
              </p:nvSpPr>
              <p:spPr>
                <a:xfrm>
                  <a:off x="6060163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9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226" y="381780"/>
                        <a:pt x="26504" y="357531"/>
                      </a:cubicBezTo>
                      <a:lnTo>
                        <a:pt x="188916" y="0"/>
                      </a:lnTo>
                      <a:lnTo>
                        <a:pt x="351328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4" y="406593"/>
                        <a:pt x="291551" y="381216"/>
                        <a:pt x="280272" y="357531"/>
                      </a:cubicBezTo>
                      <a:lnTo>
                        <a:pt x="237414" y="262227"/>
                      </a:lnTo>
                      <a:close/>
                      <a:moveTo>
                        <a:pt x="120117" y="230083"/>
                      </a:moveTo>
                      <a:lnTo>
                        <a:pt x="222752" y="230083"/>
                      </a:lnTo>
                      <a:lnTo>
                        <a:pt x="171434" y="117861"/>
                      </a:lnTo>
                      <a:lnTo>
                        <a:pt x="120117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0" name="Google Shape;1760;p24"/>
                <p:cNvSpPr/>
                <p:nvPr/>
              </p:nvSpPr>
              <p:spPr>
                <a:xfrm>
                  <a:off x="6626348" y="3501296"/>
                  <a:ext cx="377832" cy="406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029" extrusionOk="0">
                      <a:moveTo>
                        <a:pt x="206398" y="288732"/>
                      </a:moveTo>
                      <a:lnTo>
                        <a:pt x="315237" y="49062"/>
                      </a:lnTo>
                      <a:cubicBezTo>
                        <a:pt x="326515" y="24813"/>
                        <a:pt x="337230" y="0"/>
                        <a:pt x="377832" y="0"/>
                      </a:cubicBezTo>
                      <a:cubicBezTo>
                        <a:pt x="377832" y="0"/>
                        <a:pt x="362043" y="24813"/>
                        <a:pt x="351328" y="49062"/>
                      </a:cubicBezTo>
                      <a:lnTo>
                        <a:pt x="188916" y="406029"/>
                      </a:lnTo>
                      <a:lnTo>
                        <a:pt x="26505" y="49062"/>
                      </a:lnTo>
                      <a:cubicBezTo>
                        <a:pt x="15226" y="24249"/>
                        <a:pt x="0" y="0"/>
                        <a:pt x="0" y="0"/>
                      </a:cubicBezTo>
                      <a:cubicBezTo>
                        <a:pt x="74439" y="0"/>
                        <a:pt x="86281" y="25377"/>
                        <a:pt x="97560" y="49062"/>
                      </a:cubicBezTo>
                      <a:lnTo>
                        <a:pt x="206398" y="2887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24"/>
                <p:cNvSpPr/>
                <p:nvPr/>
              </p:nvSpPr>
              <p:spPr>
                <a:xfrm>
                  <a:off x="7063393" y="3501296"/>
                  <a:ext cx="69363" cy="3795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63" h="379524" extrusionOk="0">
                      <a:moveTo>
                        <a:pt x="64288" y="379524"/>
                      </a:moveTo>
                      <a:lnTo>
                        <a:pt x="0" y="379524"/>
                      </a:lnTo>
                      <a:lnTo>
                        <a:pt x="0" y="58649"/>
                      </a:lnTo>
                      <a:cubicBezTo>
                        <a:pt x="0" y="32144"/>
                        <a:pt x="0" y="0"/>
                        <a:pt x="69363" y="0"/>
                      </a:cubicBezTo>
                      <a:cubicBezTo>
                        <a:pt x="69363" y="0"/>
                        <a:pt x="64288" y="32144"/>
                        <a:pt x="64288" y="58649"/>
                      </a:cubicBezTo>
                      <a:lnTo>
                        <a:pt x="64288" y="37952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2" name="Google Shape;1762;p24"/>
                <p:cNvSpPr/>
                <p:nvPr/>
              </p:nvSpPr>
              <p:spPr>
                <a:xfrm>
                  <a:off x="7224113" y="3504116"/>
                  <a:ext cx="317492" cy="38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492" h="380088" extrusionOk="0">
                      <a:moveTo>
                        <a:pt x="132523" y="0"/>
                      </a:moveTo>
                      <a:cubicBezTo>
                        <a:pt x="243054" y="0"/>
                        <a:pt x="317492" y="83461"/>
                        <a:pt x="317492" y="190044"/>
                      </a:cubicBezTo>
                      <a:cubicBezTo>
                        <a:pt x="317492" y="296627"/>
                        <a:pt x="243054" y="380088"/>
                        <a:pt x="132523" y="380088"/>
                      </a:cubicBezTo>
                      <a:cubicBezTo>
                        <a:pt x="82334" y="380088"/>
                        <a:pt x="41167" y="377269"/>
                        <a:pt x="0" y="377269"/>
                      </a:cubicBezTo>
                      <a:cubicBezTo>
                        <a:pt x="0" y="377269"/>
                        <a:pt x="5075" y="348508"/>
                        <a:pt x="5075" y="323695"/>
                      </a:cubicBezTo>
                      <a:lnTo>
                        <a:pt x="5075" y="56393"/>
                      </a:lnTo>
                      <a:cubicBezTo>
                        <a:pt x="5075" y="29888"/>
                        <a:pt x="0" y="2820"/>
                        <a:pt x="0" y="2820"/>
                      </a:cubicBezTo>
                      <a:cubicBezTo>
                        <a:pt x="43986" y="2256"/>
                        <a:pt x="87973" y="0"/>
                        <a:pt x="132523" y="0"/>
                      </a:cubicBezTo>
                      <a:close/>
                      <a:moveTo>
                        <a:pt x="69363" y="30452"/>
                      </a:moveTo>
                      <a:lnTo>
                        <a:pt x="69363" y="349072"/>
                      </a:lnTo>
                      <a:cubicBezTo>
                        <a:pt x="92485" y="349636"/>
                        <a:pt x="112786" y="350764"/>
                        <a:pt x="133087" y="350764"/>
                      </a:cubicBezTo>
                      <a:cubicBezTo>
                        <a:pt x="215421" y="350764"/>
                        <a:pt x="250948" y="281401"/>
                        <a:pt x="250948" y="190044"/>
                      </a:cubicBezTo>
                      <a:cubicBezTo>
                        <a:pt x="250948" y="99815"/>
                        <a:pt x="209218" y="29324"/>
                        <a:pt x="133087" y="29324"/>
                      </a:cubicBezTo>
                      <a:cubicBezTo>
                        <a:pt x="109966" y="28760"/>
                        <a:pt x="89665" y="30452"/>
                        <a:pt x="69363" y="3045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3" name="Google Shape;1763;p24"/>
                <p:cNvSpPr/>
                <p:nvPr/>
              </p:nvSpPr>
              <p:spPr>
                <a:xfrm>
                  <a:off x="7534838" y="3500732"/>
                  <a:ext cx="370501" cy="380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501" h="380088" extrusionOk="0">
                      <a:moveTo>
                        <a:pt x="236850" y="167487"/>
                      </a:moveTo>
                      <a:cubicBezTo>
                        <a:pt x="226135" y="182149"/>
                        <a:pt x="222188" y="210346"/>
                        <a:pt x="222188" y="227827"/>
                      </a:cubicBezTo>
                      <a:lnTo>
                        <a:pt x="222188" y="380088"/>
                      </a:lnTo>
                      <a:lnTo>
                        <a:pt x="157900" y="380088"/>
                      </a:lnTo>
                      <a:lnTo>
                        <a:pt x="157900" y="227827"/>
                      </a:lnTo>
                      <a:cubicBezTo>
                        <a:pt x="157900" y="210346"/>
                        <a:pt x="153953" y="190608"/>
                        <a:pt x="143238" y="175946"/>
                      </a:cubicBezTo>
                      <a:lnTo>
                        <a:pt x="55829" y="60340"/>
                      </a:lnTo>
                      <a:cubicBezTo>
                        <a:pt x="40039" y="39475"/>
                        <a:pt x="0" y="564"/>
                        <a:pt x="0" y="564"/>
                      </a:cubicBezTo>
                      <a:cubicBezTo>
                        <a:pt x="87973" y="564"/>
                        <a:pt x="106019" y="24249"/>
                        <a:pt x="123500" y="47370"/>
                      </a:cubicBezTo>
                      <a:lnTo>
                        <a:pt x="203578" y="153389"/>
                      </a:lnTo>
                      <a:lnTo>
                        <a:pt x="284220" y="45114"/>
                      </a:lnTo>
                      <a:cubicBezTo>
                        <a:pt x="300574" y="22557"/>
                        <a:pt x="318056" y="0"/>
                        <a:pt x="370501" y="0"/>
                      </a:cubicBezTo>
                      <a:cubicBezTo>
                        <a:pt x="370501" y="0"/>
                        <a:pt x="338357" y="30452"/>
                        <a:pt x="323131" y="51318"/>
                      </a:cubicBezTo>
                      <a:lnTo>
                        <a:pt x="236850" y="16748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24"/>
                <p:cNvSpPr/>
                <p:nvPr/>
              </p:nvSpPr>
              <p:spPr>
                <a:xfrm>
                  <a:off x="7879398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9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790" y="381780"/>
                        <a:pt x="26505" y="357531"/>
                      </a:cubicBezTo>
                      <a:lnTo>
                        <a:pt x="188916" y="0"/>
                      </a:lnTo>
                      <a:lnTo>
                        <a:pt x="351328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4" y="406593"/>
                        <a:pt x="291551" y="381216"/>
                        <a:pt x="280273" y="357531"/>
                      </a:cubicBezTo>
                      <a:lnTo>
                        <a:pt x="237414" y="262227"/>
                      </a:lnTo>
                      <a:close/>
                      <a:moveTo>
                        <a:pt x="120117" y="230083"/>
                      </a:moveTo>
                      <a:lnTo>
                        <a:pt x="222752" y="230083"/>
                      </a:lnTo>
                      <a:lnTo>
                        <a:pt x="171435" y="117861"/>
                      </a:lnTo>
                      <a:lnTo>
                        <a:pt x="120117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24"/>
                <p:cNvSpPr/>
                <p:nvPr/>
              </p:nvSpPr>
              <p:spPr>
                <a:xfrm>
                  <a:off x="8295578" y="3505807"/>
                  <a:ext cx="265046" cy="380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046" h="380652" extrusionOk="0">
                      <a:moveTo>
                        <a:pt x="265047" y="102071"/>
                      </a:moveTo>
                      <a:cubicBezTo>
                        <a:pt x="265047" y="165795"/>
                        <a:pt x="207525" y="208090"/>
                        <a:pt x="138726" y="208090"/>
                      </a:cubicBezTo>
                      <a:cubicBezTo>
                        <a:pt x="115605" y="208090"/>
                        <a:pt x="91920" y="206398"/>
                        <a:pt x="69363" y="206398"/>
                      </a:cubicBezTo>
                      <a:lnTo>
                        <a:pt x="69363" y="322004"/>
                      </a:lnTo>
                      <a:cubicBezTo>
                        <a:pt x="69363" y="348508"/>
                        <a:pt x="69363" y="380652"/>
                        <a:pt x="0" y="380652"/>
                      </a:cubicBezTo>
                      <a:cubicBezTo>
                        <a:pt x="0" y="380652"/>
                        <a:pt x="5075" y="348508"/>
                        <a:pt x="5075" y="322004"/>
                      </a:cubicBezTo>
                      <a:lnTo>
                        <a:pt x="5075" y="54701"/>
                      </a:lnTo>
                      <a:cubicBezTo>
                        <a:pt x="5075" y="28196"/>
                        <a:pt x="0" y="1128"/>
                        <a:pt x="0" y="1128"/>
                      </a:cubicBezTo>
                      <a:lnTo>
                        <a:pt x="77258" y="1128"/>
                      </a:lnTo>
                      <a:cubicBezTo>
                        <a:pt x="89100" y="1128"/>
                        <a:pt x="98123" y="1128"/>
                        <a:pt x="107710" y="564"/>
                      </a:cubicBezTo>
                      <a:cubicBezTo>
                        <a:pt x="117297" y="564"/>
                        <a:pt x="127448" y="0"/>
                        <a:pt x="138726" y="0"/>
                      </a:cubicBezTo>
                      <a:cubicBezTo>
                        <a:pt x="207525" y="0"/>
                        <a:pt x="265047" y="37783"/>
                        <a:pt x="265047" y="102071"/>
                      </a:cubicBezTo>
                      <a:close/>
                      <a:moveTo>
                        <a:pt x="69363" y="27632"/>
                      </a:moveTo>
                      <a:lnTo>
                        <a:pt x="69363" y="181021"/>
                      </a:lnTo>
                      <a:cubicBezTo>
                        <a:pt x="90229" y="182149"/>
                        <a:pt x="113350" y="182713"/>
                        <a:pt x="128012" y="182713"/>
                      </a:cubicBezTo>
                      <a:cubicBezTo>
                        <a:pt x="166923" y="182713"/>
                        <a:pt x="199630" y="153953"/>
                        <a:pt x="199630" y="102071"/>
                      </a:cubicBezTo>
                      <a:cubicBezTo>
                        <a:pt x="199630" y="51882"/>
                        <a:pt x="166923" y="26505"/>
                        <a:pt x="128012" y="26505"/>
                      </a:cubicBezTo>
                      <a:cubicBezTo>
                        <a:pt x="108838" y="26505"/>
                        <a:pt x="89664" y="27632"/>
                        <a:pt x="69363" y="276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6" name="Google Shape;1766;p24"/>
                <p:cNvSpPr/>
                <p:nvPr/>
              </p:nvSpPr>
              <p:spPr>
                <a:xfrm>
                  <a:off x="8616453" y="3506935"/>
                  <a:ext cx="251512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12" h="374448" extrusionOk="0">
                      <a:moveTo>
                        <a:pt x="69927" y="342305"/>
                      </a:moveTo>
                      <a:lnTo>
                        <a:pt x="214293" y="342305"/>
                      </a:lnTo>
                      <a:cubicBezTo>
                        <a:pt x="251513" y="342305"/>
                        <a:pt x="251513" y="374449"/>
                        <a:pt x="251513" y="374449"/>
                      </a:cubicBezTo>
                      <a:lnTo>
                        <a:pt x="0" y="374449"/>
                      </a:lnTo>
                      <a:cubicBezTo>
                        <a:pt x="0" y="374449"/>
                        <a:pt x="5075" y="348508"/>
                        <a:pt x="5075" y="321440"/>
                      </a:cubicBezTo>
                      <a:lnTo>
                        <a:pt x="5075" y="53573"/>
                      </a:lnTo>
                      <a:cubicBezTo>
                        <a:pt x="5075" y="27069"/>
                        <a:pt x="0" y="0"/>
                        <a:pt x="0" y="0"/>
                      </a:cubicBezTo>
                      <a:lnTo>
                        <a:pt x="251513" y="0"/>
                      </a:lnTo>
                      <a:cubicBezTo>
                        <a:pt x="251513" y="0"/>
                        <a:pt x="251513" y="32144"/>
                        <a:pt x="214293" y="32144"/>
                      </a:cubicBezTo>
                      <a:lnTo>
                        <a:pt x="69927" y="32144"/>
                      </a:lnTo>
                      <a:lnTo>
                        <a:pt x="69927" y="171434"/>
                      </a:lnTo>
                      <a:lnTo>
                        <a:pt x="203579" y="171434"/>
                      </a:lnTo>
                      <a:lnTo>
                        <a:pt x="203579" y="203578"/>
                      </a:lnTo>
                      <a:lnTo>
                        <a:pt x="69927" y="203578"/>
                      </a:lnTo>
                      <a:lnTo>
                        <a:pt x="69927" y="34230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24"/>
                <p:cNvSpPr/>
                <p:nvPr/>
              </p:nvSpPr>
              <p:spPr>
                <a:xfrm>
                  <a:off x="8932254" y="3506935"/>
                  <a:ext cx="251512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12" h="374448" extrusionOk="0">
                      <a:moveTo>
                        <a:pt x="69927" y="342305"/>
                      </a:moveTo>
                      <a:lnTo>
                        <a:pt x="214293" y="342305"/>
                      </a:lnTo>
                      <a:cubicBezTo>
                        <a:pt x="251513" y="342305"/>
                        <a:pt x="251513" y="374449"/>
                        <a:pt x="251513" y="374449"/>
                      </a:cubicBezTo>
                      <a:lnTo>
                        <a:pt x="0" y="374449"/>
                      </a:lnTo>
                      <a:cubicBezTo>
                        <a:pt x="0" y="374449"/>
                        <a:pt x="5075" y="348508"/>
                        <a:pt x="5075" y="321440"/>
                      </a:cubicBezTo>
                      <a:lnTo>
                        <a:pt x="5075" y="53573"/>
                      </a:lnTo>
                      <a:cubicBezTo>
                        <a:pt x="5075" y="27069"/>
                        <a:pt x="0" y="0"/>
                        <a:pt x="0" y="0"/>
                      </a:cubicBezTo>
                      <a:lnTo>
                        <a:pt x="251513" y="0"/>
                      </a:lnTo>
                      <a:cubicBezTo>
                        <a:pt x="251513" y="0"/>
                        <a:pt x="251513" y="32144"/>
                        <a:pt x="214293" y="32144"/>
                      </a:cubicBezTo>
                      <a:lnTo>
                        <a:pt x="69927" y="32144"/>
                      </a:lnTo>
                      <a:lnTo>
                        <a:pt x="69927" y="171434"/>
                      </a:lnTo>
                      <a:lnTo>
                        <a:pt x="203579" y="171434"/>
                      </a:lnTo>
                      <a:lnTo>
                        <a:pt x="203579" y="203578"/>
                      </a:lnTo>
                      <a:lnTo>
                        <a:pt x="69927" y="203578"/>
                      </a:lnTo>
                      <a:lnTo>
                        <a:pt x="69927" y="34230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24"/>
                <p:cNvSpPr/>
                <p:nvPr/>
              </p:nvSpPr>
              <p:spPr>
                <a:xfrm>
                  <a:off x="9210835" y="3506935"/>
                  <a:ext cx="358094" cy="374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094" h="374448" extrusionOk="0">
                      <a:moveTo>
                        <a:pt x="0" y="0"/>
                      </a:moveTo>
                      <a:lnTo>
                        <a:pt x="358095" y="0"/>
                      </a:lnTo>
                      <a:cubicBezTo>
                        <a:pt x="358095" y="2256"/>
                        <a:pt x="357531" y="33272"/>
                        <a:pt x="331591" y="33272"/>
                      </a:cubicBezTo>
                      <a:cubicBezTo>
                        <a:pt x="297755" y="32708"/>
                        <a:pt x="280273" y="31016"/>
                        <a:pt x="241362" y="31016"/>
                      </a:cubicBezTo>
                      <a:lnTo>
                        <a:pt x="214293" y="31016"/>
                      </a:lnTo>
                      <a:lnTo>
                        <a:pt x="214293" y="374449"/>
                      </a:lnTo>
                      <a:lnTo>
                        <a:pt x="144930" y="374449"/>
                      </a:lnTo>
                      <a:lnTo>
                        <a:pt x="144930" y="31016"/>
                      </a:lnTo>
                      <a:lnTo>
                        <a:pt x="117861" y="31016"/>
                      </a:lnTo>
                      <a:cubicBezTo>
                        <a:pt x="78950" y="31016"/>
                        <a:pt x="60905" y="32708"/>
                        <a:pt x="27633" y="33272"/>
                      </a:cubicBezTo>
                      <a:cubicBezTo>
                        <a:pt x="0" y="32708"/>
                        <a:pt x="0" y="1692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24"/>
                <p:cNvSpPr/>
                <p:nvPr/>
              </p:nvSpPr>
              <p:spPr>
                <a:xfrm>
                  <a:off x="9606713" y="3501296"/>
                  <a:ext cx="312416" cy="384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416" h="384599" extrusionOk="0">
                      <a:moveTo>
                        <a:pt x="69363" y="176510"/>
                      </a:moveTo>
                      <a:lnTo>
                        <a:pt x="243053" y="176510"/>
                      </a:lnTo>
                      <a:lnTo>
                        <a:pt x="243053" y="58649"/>
                      </a:lnTo>
                      <a:cubicBezTo>
                        <a:pt x="243053" y="32144"/>
                        <a:pt x="243053" y="0"/>
                        <a:pt x="312416" y="0"/>
                      </a:cubicBezTo>
                      <a:cubicBezTo>
                        <a:pt x="312416" y="0"/>
                        <a:pt x="307341" y="32144"/>
                        <a:pt x="307341" y="58649"/>
                      </a:cubicBezTo>
                      <a:lnTo>
                        <a:pt x="307341" y="326515"/>
                      </a:lnTo>
                      <a:cubicBezTo>
                        <a:pt x="307341" y="353020"/>
                        <a:pt x="312416" y="384600"/>
                        <a:pt x="312416" y="384600"/>
                      </a:cubicBezTo>
                      <a:cubicBezTo>
                        <a:pt x="243053" y="384600"/>
                        <a:pt x="243053" y="352456"/>
                        <a:pt x="243053" y="325951"/>
                      </a:cubicBezTo>
                      <a:lnTo>
                        <a:pt x="243053" y="208090"/>
                      </a:lnTo>
                      <a:lnTo>
                        <a:pt x="69363" y="208090"/>
                      </a:lnTo>
                      <a:lnTo>
                        <a:pt x="69363" y="325951"/>
                      </a:lnTo>
                      <a:cubicBezTo>
                        <a:pt x="69363" y="352456"/>
                        <a:pt x="69363" y="384600"/>
                        <a:pt x="0" y="384600"/>
                      </a:cubicBezTo>
                      <a:cubicBezTo>
                        <a:pt x="0" y="384600"/>
                        <a:pt x="5075" y="353020"/>
                        <a:pt x="5075" y="326515"/>
                      </a:cubicBezTo>
                      <a:lnTo>
                        <a:pt x="5075" y="58649"/>
                      </a:lnTo>
                      <a:cubicBezTo>
                        <a:pt x="5075" y="32144"/>
                        <a:pt x="0" y="0"/>
                        <a:pt x="0" y="0"/>
                      </a:cubicBezTo>
                      <a:cubicBezTo>
                        <a:pt x="69363" y="0"/>
                        <a:pt x="69363" y="32144"/>
                        <a:pt x="69363" y="58649"/>
                      </a:cubicBezTo>
                      <a:lnTo>
                        <a:pt x="69363" y="17651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24"/>
                <p:cNvSpPr/>
                <p:nvPr/>
              </p:nvSpPr>
              <p:spPr>
                <a:xfrm>
                  <a:off x="9956913" y="3479867"/>
                  <a:ext cx="377832" cy="40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832" h="406592" extrusionOk="0">
                      <a:moveTo>
                        <a:pt x="237414" y="262227"/>
                      </a:moveTo>
                      <a:lnTo>
                        <a:pt x="106018" y="262227"/>
                      </a:lnTo>
                      <a:lnTo>
                        <a:pt x="62596" y="357531"/>
                      </a:lnTo>
                      <a:cubicBezTo>
                        <a:pt x="51317" y="381780"/>
                        <a:pt x="40603" y="406593"/>
                        <a:pt x="0" y="406593"/>
                      </a:cubicBezTo>
                      <a:cubicBezTo>
                        <a:pt x="0" y="406593"/>
                        <a:pt x="15790" y="381780"/>
                        <a:pt x="26504" y="357531"/>
                      </a:cubicBezTo>
                      <a:lnTo>
                        <a:pt x="188916" y="0"/>
                      </a:lnTo>
                      <a:lnTo>
                        <a:pt x="351327" y="357531"/>
                      </a:lnTo>
                      <a:cubicBezTo>
                        <a:pt x="362606" y="382344"/>
                        <a:pt x="377832" y="406593"/>
                        <a:pt x="377832" y="406593"/>
                      </a:cubicBezTo>
                      <a:cubicBezTo>
                        <a:pt x="303393" y="406593"/>
                        <a:pt x="291551" y="381216"/>
                        <a:pt x="280272" y="357531"/>
                      </a:cubicBezTo>
                      <a:lnTo>
                        <a:pt x="237414" y="262227"/>
                      </a:lnTo>
                      <a:close/>
                      <a:moveTo>
                        <a:pt x="120116" y="230083"/>
                      </a:moveTo>
                      <a:lnTo>
                        <a:pt x="222752" y="230083"/>
                      </a:lnTo>
                      <a:lnTo>
                        <a:pt x="171435" y="117861"/>
                      </a:lnTo>
                      <a:lnTo>
                        <a:pt x="120116" y="23008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1" name="Google Shape;1771;p24"/>
                <p:cNvSpPr/>
                <p:nvPr/>
              </p:nvSpPr>
              <p:spPr>
                <a:xfrm>
                  <a:off x="10346024" y="3479867"/>
                  <a:ext cx="583102" cy="4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102" h="428022" extrusionOk="0">
                      <a:moveTo>
                        <a:pt x="279709" y="428022"/>
                      </a:moveTo>
                      <a:lnTo>
                        <a:pt x="136471" y="128576"/>
                      </a:lnTo>
                      <a:lnTo>
                        <a:pt x="56957" y="355275"/>
                      </a:lnTo>
                      <a:cubicBezTo>
                        <a:pt x="48498" y="380652"/>
                        <a:pt x="37783" y="406593"/>
                        <a:pt x="0" y="406593"/>
                      </a:cubicBezTo>
                      <a:cubicBezTo>
                        <a:pt x="0" y="406593"/>
                        <a:pt x="12970" y="380652"/>
                        <a:pt x="21993" y="355275"/>
                      </a:cubicBezTo>
                      <a:lnTo>
                        <a:pt x="146058" y="0"/>
                      </a:lnTo>
                      <a:lnTo>
                        <a:pt x="295499" y="315236"/>
                      </a:lnTo>
                      <a:lnTo>
                        <a:pt x="437045" y="0"/>
                      </a:lnTo>
                      <a:lnTo>
                        <a:pt x="561109" y="355275"/>
                      </a:lnTo>
                      <a:cubicBezTo>
                        <a:pt x="570132" y="381216"/>
                        <a:pt x="583103" y="406593"/>
                        <a:pt x="583103" y="406593"/>
                      </a:cubicBezTo>
                      <a:cubicBezTo>
                        <a:pt x="512047" y="406593"/>
                        <a:pt x="503588" y="380652"/>
                        <a:pt x="494566" y="355275"/>
                      </a:cubicBezTo>
                      <a:lnTo>
                        <a:pt x="415052" y="128012"/>
                      </a:lnTo>
                      <a:lnTo>
                        <a:pt x="279709" y="428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2" name="Google Shape;1772;p24"/>
              <p:cNvGrpSpPr/>
              <p:nvPr/>
            </p:nvGrpSpPr>
            <p:grpSpPr>
              <a:xfrm>
                <a:off x="4239800" y="2119669"/>
                <a:ext cx="6687634" cy="1320722"/>
                <a:chOff x="4239800" y="2119669"/>
                <a:chExt cx="6687634" cy="1320722"/>
              </a:xfrm>
            </p:grpSpPr>
            <p:sp>
              <p:nvSpPr>
                <p:cNvPr id="1773" name="Google Shape;1773;p24"/>
                <p:cNvSpPr/>
                <p:nvPr/>
              </p:nvSpPr>
              <p:spPr>
                <a:xfrm>
                  <a:off x="4239800" y="2119669"/>
                  <a:ext cx="1153234" cy="123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234" h="1230493" extrusionOk="0">
                      <a:moveTo>
                        <a:pt x="576335" y="0"/>
                      </a:moveTo>
                      <a:lnTo>
                        <a:pt x="91920" y="1064698"/>
                      </a:lnTo>
                      <a:cubicBezTo>
                        <a:pt x="69927" y="1113760"/>
                        <a:pt x="26505" y="1187071"/>
                        <a:pt x="0" y="1230493"/>
                      </a:cubicBezTo>
                      <a:lnTo>
                        <a:pt x="12406" y="1230493"/>
                      </a:lnTo>
                      <a:cubicBezTo>
                        <a:pt x="111094" y="1230493"/>
                        <a:pt x="156772" y="1184251"/>
                        <a:pt x="187224" y="1130678"/>
                      </a:cubicBezTo>
                      <a:cubicBezTo>
                        <a:pt x="197375" y="1113760"/>
                        <a:pt x="205270" y="1095714"/>
                        <a:pt x="213729" y="1078233"/>
                      </a:cubicBezTo>
                      <a:lnTo>
                        <a:pt x="215985" y="1072593"/>
                      </a:lnTo>
                      <a:lnTo>
                        <a:pt x="336102" y="809238"/>
                      </a:lnTo>
                      <a:lnTo>
                        <a:pt x="712806" y="809238"/>
                      </a:lnTo>
                      <a:lnTo>
                        <a:pt x="833487" y="1073157"/>
                      </a:lnTo>
                      <a:cubicBezTo>
                        <a:pt x="867887" y="1147032"/>
                        <a:pt x="906798" y="1230493"/>
                        <a:pt x="1140829" y="1230493"/>
                      </a:cubicBezTo>
                      <a:lnTo>
                        <a:pt x="1153235" y="1230493"/>
                      </a:lnTo>
                      <a:cubicBezTo>
                        <a:pt x="1153235" y="1230493"/>
                        <a:pt x="1094586" y="1138009"/>
                        <a:pt x="1061314" y="1064698"/>
                      </a:cubicBezTo>
                      <a:lnTo>
                        <a:pt x="576335" y="0"/>
                      </a:lnTo>
                      <a:close/>
                      <a:moveTo>
                        <a:pt x="377269" y="717318"/>
                      </a:moveTo>
                      <a:lnTo>
                        <a:pt x="523326" y="396442"/>
                      </a:lnTo>
                      <a:lnTo>
                        <a:pt x="669948" y="717318"/>
                      </a:lnTo>
                      <a:lnTo>
                        <a:pt x="377269" y="7173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24"/>
                <p:cNvSpPr/>
                <p:nvPr/>
              </p:nvSpPr>
              <p:spPr>
                <a:xfrm>
                  <a:off x="5476497" y="2119669"/>
                  <a:ext cx="1754947" cy="132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4947" h="1320722" extrusionOk="0">
                      <a:moveTo>
                        <a:pt x="1311135" y="0"/>
                      </a:moveTo>
                      <a:lnTo>
                        <a:pt x="888752" y="938942"/>
                      </a:lnTo>
                      <a:lnTo>
                        <a:pt x="444376" y="0"/>
                      </a:lnTo>
                      <a:lnTo>
                        <a:pt x="74438" y="1058495"/>
                      </a:lnTo>
                      <a:cubicBezTo>
                        <a:pt x="47370" y="1135189"/>
                        <a:pt x="0" y="1230493"/>
                        <a:pt x="0" y="1230493"/>
                      </a:cubicBezTo>
                      <a:lnTo>
                        <a:pt x="9587" y="1230493"/>
                      </a:lnTo>
                      <a:cubicBezTo>
                        <a:pt x="139854" y="1230493"/>
                        <a:pt x="174254" y="1130678"/>
                        <a:pt x="196247" y="1064698"/>
                      </a:cubicBezTo>
                      <a:lnTo>
                        <a:pt x="417871" y="432534"/>
                      </a:lnTo>
                      <a:lnTo>
                        <a:pt x="843074" y="1320722"/>
                      </a:lnTo>
                      <a:lnTo>
                        <a:pt x="1241772" y="432534"/>
                      </a:lnTo>
                      <a:lnTo>
                        <a:pt x="1464524" y="1068082"/>
                      </a:lnTo>
                      <a:cubicBezTo>
                        <a:pt x="1492156" y="1144212"/>
                        <a:pt x="1523172" y="1231057"/>
                        <a:pt x="1745924" y="1231057"/>
                      </a:cubicBezTo>
                      <a:lnTo>
                        <a:pt x="1754947" y="1231057"/>
                      </a:lnTo>
                      <a:cubicBezTo>
                        <a:pt x="1754947" y="1231057"/>
                        <a:pt x="1707577" y="1135753"/>
                        <a:pt x="1680509" y="1059059"/>
                      </a:cubicBezTo>
                      <a:lnTo>
                        <a:pt x="131113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24"/>
                <p:cNvSpPr/>
                <p:nvPr/>
              </p:nvSpPr>
              <p:spPr>
                <a:xfrm>
                  <a:off x="8446711" y="2151249"/>
                  <a:ext cx="249257" cy="1195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257" h="1195529" extrusionOk="0">
                      <a:moveTo>
                        <a:pt x="0" y="193992"/>
                      </a:moveTo>
                      <a:lnTo>
                        <a:pt x="0" y="1195530"/>
                      </a:lnTo>
                      <a:lnTo>
                        <a:pt x="229520" y="1195530"/>
                      </a:lnTo>
                      <a:lnTo>
                        <a:pt x="229520" y="193992"/>
                      </a:lnTo>
                      <a:cubicBezTo>
                        <a:pt x="229520" y="116733"/>
                        <a:pt x="245309" y="22557"/>
                        <a:pt x="245309" y="21993"/>
                      </a:cubicBezTo>
                      <a:lnTo>
                        <a:pt x="249257" y="0"/>
                      </a:lnTo>
                      <a:lnTo>
                        <a:pt x="226700" y="0"/>
                      </a:lnTo>
                      <a:cubicBezTo>
                        <a:pt x="0" y="0"/>
                        <a:pt x="0" y="112222"/>
                        <a:pt x="0" y="19399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24"/>
                <p:cNvSpPr/>
                <p:nvPr/>
              </p:nvSpPr>
              <p:spPr>
                <a:xfrm>
                  <a:off x="8842025" y="2151249"/>
                  <a:ext cx="1105865" cy="1194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865" h="1194965" extrusionOk="0">
                      <a:moveTo>
                        <a:pt x="1007178" y="117861"/>
                      </a:moveTo>
                      <a:cubicBezTo>
                        <a:pt x="1085000" y="117861"/>
                        <a:pt x="1105866" y="43986"/>
                        <a:pt x="1105866" y="0"/>
                      </a:cubicBezTo>
                      <a:lnTo>
                        <a:pt x="564" y="0"/>
                      </a:lnTo>
                      <a:lnTo>
                        <a:pt x="0" y="0"/>
                      </a:lnTo>
                      <a:cubicBezTo>
                        <a:pt x="0" y="43986"/>
                        <a:pt x="20866" y="117861"/>
                        <a:pt x="99252" y="117861"/>
                      </a:cubicBezTo>
                      <a:cubicBezTo>
                        <a:pt x="140418" y="117297"/>
                        <a:pt x="174254" y="116169"/>
                        <a:pt x="206399" y="115042"/>
                      </a:cubicBezTo>
                      <a:cubicBezTo>
                        <a:pt x="254333" y="113350"/>
                        <a:pt x="300011" y="111658"/>
                        <a:pt x="368246" y="111658"/>
                      </a:cubicBezTo>
                      <a:lnTo>
                        <a:pt x="430278" y="111658"/>
                      </a:lnTo>
                      <a:lnTo>
                        <a:pt x="430278" y="1194966"/>
                      </a:lnTo>
                      <a:lnTo>
                        <a:pt x="675587" y="1194966"/>
                      </a:lnTo>
                      <a:lnTo>
                        <a:pt x="675587" y="111658"/>
                      </a:lnTo>
                      <a:lnTo>
                        <a:pt x="737620" y="111658"/>
                      </a:lnTo>
                      <a:cubicBezTo>
                        <a:pt x="805855" y="111658"/>
                        <a:pt x="851533" y="113350"/>
                        <a:pt x="899467" y="115042"/>
                      </a:cubicBezTo>
                      <a:cubicBezTo>
                        <a:pt x="932175" y="116169"/>
                        <a:pt x="966011" y="117297"/>
                        <a:pt x="1007178" y="11786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24"/>
                <p:cNvSpPr/>
                <p:nvPr/>
              </p:nvSpPr>
              <p:spPr>
                <a:xfrm>
                  <a:off x="7366223" y="2151249"/>
                  <a:ext cx="914693" cy="1199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693" h="1199477" extrusionOk="0">
                      <a:moveTo>
                        <a:pt x="801343" y="1070338"/>
                      </a:moveTo>
                      <a:lnTo>
                        <a:pt x="496821" y="662617"/>
                      </a:lnTo>
                      <a:cubicBezTo>
                        <a:pt x="681790" y="630473"/>
                        <a:pt x="829540" y="496258"/>
                        <a:pt x="818825" y="299446"/>
                      </a:cubicBezTo>
                      <a:cubicBezTo>
                        <a:pt x="808674" y="113350"/>
                        <a:pt x="640623" y="0"/>
                        <a:pt x="436481" y="0"/>
                      </a:cubicBezTo>
                      <a:cubicBezTo>
                        <a:pt x="285348" y="0"/>
                        <a:pt x="144930" y="6203"/>
                        <a:pt x="6203" y="6203"/>
                      </a:cubicBezTo>
                      <a:cubicBezTo>
                        <a:pt x="6203" y="6203"/>
                        <a:pt x="21993" y="85717"/>
                        <a:pt x="21993" y="165795"/>
                      </a:cubicBezTo>
                      <a:lnTo>
                        <a:pt x="15790" y="1024095"/>
                      </a:lnTo>
                      <a:cubicBezTo>
                        <a:pt x="15790" y="1103609"/>
                        <a:pt x="0" y="1199477"/>
                        <a:pt x="0" y="1199477"/>
                      </a:cubicBezTo>
                      <a:cubicBezTo>
                        <a:pt x="206962" y="1199477"/>
                        <a:pt x="206962" y="1103609"/>
                        <a:pt x="206962" y="1024095"/>
                      </a:cubicBezTo>
                      <a:lnTo>
                        <a:pt x="213165" y="90793"/>
                      </a:lnTo>
                      <a:cubicBezTo>
                        <a:pt x="297755" y="90793"/>
                        <a:pt x="350200" y="87409"/>
                        <a:pt x="404337" y="87409"/>
                      </a:cubicBezTo>
                      <a:cubicBezTo>
                        <a:pt x="525018" y="87973"/>
                        <a:pt x="620322" y="173690"/>
                        <a:pt x="633856" y="302266"/>
                      </a:cubicBezTo>
                      <a:cubicBezTo>
                        <a:pt x="649082" y="443812"/>
                        <a:pt x="599457" y="549267"/>
                        <a:pt x="496821" y="596073"/>
                      </a:cubicBezTo>
                      <a:cubicBezTo>
                        <a:pt x="421255" y="627089"/>
                        <a:pt x="256588" y="622578"/>
                        <a:pt x="256588" y="622578"/>
                      </a:cubicBezTo>
                      <a:lnTo>
                        <a:pt x="593253" y="1074849"/>
                      </a:lnTo>
                      <a:cubicBezTo>
                        <a:pt x="641187" y="1138573"/>
                        <a:pt x="706039" y="1199477"/>
                        <a:pt x="914693" y="1199477"/>
                      </a:cubicBezTo>
                      <a:cubicBezTo>
                        <a:pt x="914693" y="1199477"/>
                        <a:pt x="857172" y="1145340"/>
                        <a:pt x="801343" y="107033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24"/>
                <p:cNvSpPr/>
                <p:nvPr/>
              </p:nvSpPr>
              <p:spPr>
                <a:xfrm>
                  <a:off x="9774200" y="2119669"/>
                  <a:ext cx="1153234" cy="1230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234" h="1230495" extrusionOk="0">
                      <a:moveTo>
                        <a:pt x="1061314" y="1064698"/>
                      </a:moveTo>
                      <a:lnTo>
                        <a:pt x="576900" y="0"/>
                      </a:lnTo>
                      <a:lnTo>
                        <a:pt x="91921" y="1064698"/>
                      </a:lnTo>
                      <a:cubicBezTo>
                        <a:pt x="69927" y="1113760"/>
                        <a:pt x="26504" y="1187071"/>
                        <a:pt x="0" y="1230493"/>
                      </a:cubicBezTo>
                      <a:lnTo>
                        <a:pt x="12406" y="1230493"/>
                      </a:lnTo>
                      <a:cubicBezTo>
                        <a:pt x="111094" y="1230493"/>
                        <a:pt x="156773" y="1184251"/>
                        <a:pt x="187224" y="1130678"/>
                      </a:cubicBezTo>
                      <a:cubicBezTo>
                        <a:pt x="197375" y="1113760"/>
                        <a:pt x="205270" y="1095714"/>
                        <a:pt x="213729" y="1078233"/>
                      </a:cubicBezTo>
                      <a:lnTo>
                        <a:pt x="215985" y="1072593"/>
                      </a:lnTo>
                      <a:lnTo>
                        <a:pt x="336102" y="809238"/>
                      </a:lnTo>
                      <a:lnTo>
                        <a:pt x="712807" y="809238"/>
                      </a:lnTo>
                      <a:lnTo>
                        <a:pt x="833487" y="1073157"/>
                      </a:lnTo>
                      <a:cubicBezTo>
                        <a:pt x="867887" y="1147032"/>
                        <a:pt x="906798" y="1230493"/>
                        <a:pt x="1140829" y="1230493"/>
                      </a:cubicBezTo>
                      <a:lnTo>
                        <a:pt x="1153235" y="1230493"/>
                      </a:lnTo>
                      <a:cubicBezTo>
                        <a:pt x="1153235" y="1231057"/>
                        <a:pt x="1094586" y="1138009"/>
                        <a:pt x="1061314" y="1064698"/>
                      </a:cubicBezTo>
                      <a:close/>
                      <a:moveTo>
                        <a:pt x="377832" y="717318"/>
                      </a:moveTo>
                      <a:lnTo>
                        <a:pt x="523890" y="396442"/>
                      </a:lnTo>
                      <a:lnTo>
                        <a:pt x="670512" y="717318"/>
                      </a:lnTo>
                      <a:lnTo>
                        <a:pt x="377832" y="7173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79" name="Google Shape;1779;p24"/>
              <p:cNvGrpSpPr/>
              <p:nvPr/>
            </p:nvGrpSpPr>
            <p:grpSpPr>
              <a:xfrm>
                <a:off x="2663054" y="2119669"/>
                <a:ext cx="1514714" cy="1856455"/>
                <a:chOff x="2663054" y="2119669"/>
                <a:chExt cx="1514714" cy="1856455"/>
              </a:xfrm>
            </p:grpSpPr>
            <p:sp>
              <p:nvSpPr>
                <p:cNvPr id="1780" name="Google Shape;1780;p24"/>
                <p:cNvSpPr/>
                <p:nvPr/>
              </p:nvSpPr>
              <p:spPr>
                <a:xfrm>
                  <a:off x="3570980" y="3006730"/>
                  <a:ext cx="36768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681" h="27068" extrusionOk="0">
                      <a:moveTo>
                        <a:pt x="22557" y="11843"/>
                      </a:moveTo>
                      <a:lnTo>
                        <a:pt x="0" y="19174"/>
                      </a:lnTo>
                      <a:cubicBezTo>
                        <a:pt x="6767" y="23121"/>
                        <a:pt x="16354" y="26505"/>
                        <a:pt x="29888" y="26505"/>
                      </a:cubicBezTo>
                      <a:cubicBezTo>
                        <a:pt x="30452" y="26505"/>
                        <a:pt x="31580" y="26505"/>
                        <a:pt x="32144" y="26505"/>
                      </a:cubicBezTo>
                      <a:cubicBezTo>
                        <a:pt x="34400" y="26505"/>
                        <a:pt x="36091" y="26505"/>
                        <a:pt x="37783" y="27069"/>
                      </a:cubicBezTo>
                      <a:lnTo>
                        <a:pt x="358095" y="27069"/>
                      </a:lnTo>
                      <a:cubicBezTo>
                        <a:pt x="361479" y="18046"/>
                        <a:pt x="364862" y="9023"/>
                        <a:pt x="367682" y="0"/>
                      </a:cubicBezTo>
                      <a:lnTo>
                        <a:pt x="49626" y="0"/>
                      </a:lnTo>
                      <a:cubicBezTo>
                        <a:pt x="41731" y="4511"/>
                        <a:pt x="32708" y="8459"/>
                        <a:pt x="22557" y="1184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24"/>
                <p:cNvSpPr/>
                <p:nvPr/>
              </p:nvSpPr>
              <p:spPr>
                <a:xfrm>
                  <a:off x="2899341" y="3006730"/>
                  <a:ext cx="37050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501" h="27068" extrusionOk="0">
                      <a:moveTo>
                        <a:pt x="337794" y="26505"/>
                      </a:moveTo>
                      <a:cubicBezTo>
                        <a:pt x="338921" y="26505"/>
                        <a:pt x="339485" y="26505"/>
                        <a:pt x="340613" y="26505"/>
                      </a:cubicBezTo>
                      <a:cubicBezTo>
                        <a:pt x="354711" y="26505"/>
                        <a:pt x="363734" y="23121"/>
                        <a:pt x="370501" y="19174"/>
                      </a:cubicBezTo>
                      <a:lnTo>
                        <a:pt x="347944" y="11843"/>
                      </a:lnTo>
                      <a:cubicBezTo>
                        <a:pt x="337794" y="8459"/>
                        <a:pt x="328771" y="4511"/>
                        <a:pt x="320312" y="0"/>
                      </a:cubicBezTo>
                      <a:lnTo>
                        <a:pt x="0" y="0"/>
                      </a:lnTo>
                      <a:cubicBezTo>
                        <a:pt x="2820" y="9023"/>
                        <a:pt x="6203" y="18046"/>
                        <a:pt x="9587" y="27069"/>
                      </a:cubicBezTo>
                      <a:lnTo>
                        <a:pt x="332154" y="27069"/>
                      </a:lnTo>
                      <a:cubicBezTo>
                        <a:pt x="333846" y="26505"/>
                        <a:pt x="335538" y="26505"/>
                        <a:pt x="337794" y="265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24"/>
                <p:cNvSpPr/>
                <p:nvPr/>
              </p:nvSpPr>
              <p:spPr>
                <a:xfrm>
                  <a:off x="3499361" y="3057484"/>
                  <a:ext cx="42069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691" h="27068" extrusionOk="0">
                      <a:moveTo>
                        <a:pt x="111658" y="564"/>
                      </a:moveTo>
                      <a:cubicBezTo>
                        <a:pt x="99251" y="8459"/>
                        <a:pt x="73875" y="16354"/>
                        <a:pt x="48498" y="16354"/>
                      </a:cubicBezTo>
                      <a:lnTo>
                        <a:pt x="47934" y="16354"/>
                      </a:lnTo>
                      <a:cubicBezTo>
                        <a:pt x="45678" y="16354"/>
                        <a:pt x="43423" y="15790"/>
                        <a:pt x="41731" y="15226"/>
                      </a:cubicBezTo>
                      <a:cubicBezTo>
                        <a:pt x="33836" y="19738"/>
                        <a:pt x="15790" y="24813"/>
                        <a:pt x="0" y="27069"/>
                      </a:cubicBezTo>
                      <a:lnTo>
                        <a:pt x="407721" y="27069"/>
                      </a:lnTo>
                      <a:cubicBezTo>
                        <a:pt x="412232" y="18046"/>
                        <a:pt x="416744" y="9023"/>
                        <a:pt x="420691" y="0"/>
                      </a:cubicBezTo>
                      <a:lnTo>
                        <a:pt x="112222" y="0"/>
                      </a:lnTo>
                      <a:cubicBezTo>
                        <a:pt x="111658" y="0"/>
                        <a:pt x="111658" y="0"/>
                        <a:pt x="111658" y="56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24"/>
                <p:cNvSpPr/>
                <p:nvPr/>
              </p:nvSpPr>
              <p:spPr>
                <a:xfrm>
                  <a:off x="2919078" y="3057484"/>
                  <a:ext cx="422946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946" h="27068" extrusionOk="0">
                      <a:moveTo>
                        <a:pt x="381216" y="15226"/>
                      </a:moveTo>
                      <a:cubicBezTo>
                        <a:pt x="379524" y="15790"/>
                        <a:pt x="377269" y="16354"/>
                        <a:pt x="375013" y="16354"/>
                      </a:cubicBezTo>
                      <a:lnTo>
                        <a:pt x="374449" y="16354"/>
                      </a:lnTo>
                      <a:cubicBezTo>
                        <a:pt x="349072" y="16354"/>
                        <a:pt x="323695" y="8459"/>
                        <a:pt x="311289" y="564"/>
                      </a:cubicBezTo>
                      <a:cubicBezTo>
                        <a:pt x="311289" y="564"/>
                        <a:pt x="310725" y="0"/>
                        <a:pt x="310161" y="0"/>
                      </a:cubicBezTo>
                      <a:lnTo>
                        <a:pt x="0" y="0"/>
                      </a:lnTo>
                      <a:cubicBezTo>
                        <a:pt x="3947" y="9023"/>
                        <a:pt x="8459" y="18046"/>
                        <a:pt x="12970" y="27069"/>
                      </a:cubicBezTo>
                      <a:lnTo>
                        <a:pt x="422947" y="27069"/>
                      </a:lnTo>
                      <a:cubicBezTo>
                        <a:pt x="407157" y="24813"/>
                        <a:pt x="389111" y="19738"/>
                        <a:pt x="381216" y="152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24"/>
                <p:cNvSpPr/>
                <p:nvPr/>
              </p:nvSpPr>
              <p:spPr>
                <a:xfrm>
                  <a:off x="2763026" y="2119669"/>
                  <a:ext cx="1310822" cy="1428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822" h="1428432" extrusionOk="0">
                      <a:moveTo>
                        <a:pt x="47214" y="714498"/>
                      </a:moveTo>
                      <a:cubicBezTo>
                        <a:pt x="33115" y="718446"/>
                        <a:pt x="22401" y="725777"/>
                        <a:pt x="14506" y="737619"/>
                      </a:cubicBezTo>
                      <a:cubicBezTo>
                        <a:pt x="-13127" y="779350"/>
                        <a:pt x="7175" y="864503"/>
                        <a:pt x="23529" y="932739"/>
                      </a:cubicBezTo>
                      <a:cubicBezTo>
                        <a:pt x="29168" y="956988"/>
                        <a:pt x="34807" y="980109"/>
                        <a:pt x="37063" y="997591"/>
                      </a:cubicBezTo>
                      <a:cubicBezTo>
                        <a:pt x="37627" y="1000410"/>
                        <a:pt x="37627" y="1003794"/>
                        <a:pt x="38191" y="1007178"/>
                      </a:cubicBezTo>
                      <a:cubicBezTo>
                        <a:pt x="41010" y="1028043"/>
                        <a:pt x="44394" y="1052292"/>
                        <a:pt x="39883" y="1066954"/>
                      </a:cubicBezTo>
                      <a:lnTo>
                        <a:pt x="38191" y="1071465"/>
                      </a:lnTo>
                      <a:lnTo>
                        <a:pt x="42702" y="1072593"/>
                      </a:lnTo>
                      <a:cubicBezTo>
                        <a:pt x="57928" y="1075977"/>
                        <a:pt x="77102" y="1090639"/>
                        <a:pt x="94020" y="1104173"/>
                      </a:cubicBezTo>
                      <a:cubicBezTo>
                        <a:pt x="96276" y="1106429"/>
                        <a:pt x="99095" y="1108121"/>
                        <a:pt x="101351" y="1109813"/>
                      </a:cubicBezTo>
                      <a:cubicBezTo>
                        <a:pt x="114885" y="1120527"/>
                        <a:pt x="132367" y="1136881"/>
                        <a:pt x="150413" y="1153799"/>
                      </a:cubicBezTo>
                      <a:cubicBezTo>
                        <a:pt x="200038" y="1200605"/>
                        <a:pt x="262071" y="1259254"/>
                        <a:pt x="311696" y="1259254"/>
                      </a:cubicBezTo>
                      <a:cubicBezTo>
                        <a:pt x="312824" y="1259254"/>
                        <a:pt x="313952" y="1259254"/>
                        <a:pt x="315080" y="1259254"/>
                      </a:cubicBezTo>
                      <a:cubicBezTo>
                        <a:pt x="329178" y="1258690"/>
                        <a:pt x="341585" y="1252487"/>
                        <a:pt x="351735" y="1242336"/>
                      </a:cubicBezTo>
                      <a:cubicBezTo>
                        <a:pt x="347788" y="1256434"/>
                        <a:pt x="348916" y="1269969"/>
                        <a:pt x="355683" y="1282375"/>
                      </a:cubicBezTo>
                      <a:cubicBezTo>
                        <a:pt x="378240" y="1326925"/>
                        <a:pt x="461702" y="1352302"/>
                        <a:pt x="528809" y="1372040"/>
                      </a:cubicBezTo>
                      <a:cubicBezTo>
                        <a:pt x="553058" y="1379371"/>
                        <a:pt x="575615" y="1386138"/>
                        <a:pt x="591405" y="1392905"/>
                      </a:cubicBezTo>
                      <a:cubicBezTo>
                        <a:pt x="594225" y="1394033"/>
                        <a:pt x="597045" y="1395161"/>
                        <a:pt x="599864" y="1396289"/>
                      </a:cubicBezTo>
                      <a:cubicBezTo>
                        <a:pt x="619602" y="1404184"/>
                        <a:pt x="642159" y="1413207"/>
                        <a:pt x="652874" y="1425049"/>
                      </a:cubicBezTo>
                      <a:lnTo>
                        <a:pt x="656257" y="1428433"/>
                      </a:lnTo>
                      <a:lnTo>
                        <a:pt x="659641" y="1425049"/>
                      </a:lnTo>
                      <a:cubicBezTo>
                        <a:pt x="670355" y="1413770"/>
                        <a:pt x="692913" y="1404748"/>
                        <a:pt x="712650" y="1396289"/>
                      </a:cubicBezTo>
                      <a:cubicBezTo>
                        <a:pt x="715470" y="1395161"/>
                        <a:pt x="718289" y="1394033"/>
                        <a:pt x="721109" y="1392905"/>
                      </a:cubicBezTo>
                      <a:cubicBezTo>
                        <a:pt x="736899" y="1386138"/>
                        <a:pt x="760020" y="1379371"/>
                        <a:pt x="783705" y="1372040"/>
                      </a:cubicBezTo>
                      <a:cubicBezTo>
                        <a:pt x="850813" y="1351738"/>
                        <a:pt x="934274" y="1326925"/>
                        <a:pt x="956831" y="1282375"/>
                      </a:cubicBezTo>
                      <a:cubicBezTo>
                        <a:pt x="963035" y="1269969"/>
                        <a:pt x="964162" y="1255870"/>
                        <a:pt x="960215" y="1241772"/>
                      </a:cubicBezTo>
                      <a:cubicBezTo>
                        <a:pt x="970366" y="1251923"/>
                        <a:pt x="982772" y="1257562"/>
                        <a:pt x="996870" y="1258690"/>
                      </a:cubicBezTo>
                      <a:cubicBezTo>
                        <a:pt x="997998" y="1258690"/>
                        <a:pt x="999126" y="1258690"/>
                        <a:pt x="1000254" y="1258690"/>
                      </a:cubicBezTo>
                      <a:cubicBezTo>
                        <a:pt x="1049880" y="1258690"/>
                        <a:pt x="1111348" y="1200605"/>
                        <a:pt x="1161538" y="1153235"/>
                      </a:cubicBezTo>
                      <a:cubicBezTo>
                        <a:pt x="1179583" y="1135753"/>
                        <a:pt x="1197065" y="1119963"/>
                        <a:pt x="1210599" y="1109249"/>
                      </a:cubicBezTo>
                      <a:cubicBezTo>
                        <a:pt x="1212855" y="1107557"/>
                        <a:pt x="1215675" y="1105301"/>
                        <a:pt x="1217931" y="1103609"/>
                      </a:cubicBezTo>
                      <a:cubicBezTo>
                        <a:pt x="1234848" y="1090639"/>
                        <a:pt x="1254022" y="1075413"/>
                        <a:pt x="1269248" y="1072029"/>
                      </a:cubicBezTo>
                      <a:lnTo>
                        <a:pt x="1273760" y="1070902"/>
                      </a:lnTo>
                      <a:lnTo>
                        <a:pt x="1272068" y="1066390"/>
                      </a:lnTo>
                      <a:cubicBezTo>
                        <a:pt x="1267556" y="1051728"/>
                        <a:pt x="1270940" y="1027479"/>
                        <a:pt x="1273760" y="1006614"/>
                      </a:cubicBezTo>
                      <a:cubicBezTo>
                        <a:pt x="1274323" y="1003230"/>
                        <a:pt x="1274887" y="1000410"/>
                        <a:pt x="1274887" y="997027"/>
                      </a:cubicBezTo>
                      <a:cubicBezTo>
                        <a:pt x="1277143" y="980109"/>
                        <a:pt x="1282782" y="956988"/>
                        <a:pt x="1288422" y="932175"/>
                      </a:cubicBezTo>
                      <a:cubicBezTo>
                        <a:pt x="1304776" y="863939"/>
                        <a:pt x="1324513" y="778786"/>
                        <a:pt x="1297444" y="737055"/>
                      </a:cubicBezTo>
                      <a:cubicBezTo>
                        <a:pt x="1289549" y="725213"/>
                        <a:pt x="1278271" y="717318"/>
                        <a:pt x="1264173" y="713934"/>
                      </a:cubicBezTo>
                      <a:cubicBezTo>
                        <a:pt x="1278271" y="709987"/>
                        <a:pt x="1288986" y="702656"/>
                        <a:pt x="1296881" y="690813"/>
                      </a:cubicBezTo>
                      <a:cubicBezTo>
                        <a:pt x="1324513" y="649083"/>
                        <a:pt x="1304212" y="563929"/>
                        <a:pt x="1287858" y="495694"/>
                      </a:cubicBezTo>
                      <a:cubicBezTo>
                        <a:pt x="1282218" y="471445"/>
                        <a:pt x="1276579" y="448324"/>
                        <a:pt x="1274323" y="430842"/>
                      </a:cubicBezTo>
                      <a:cubicBezTo>
                        <a:pt x="1273760" y="428022"/>
                        <a:pt x="1273760" y="424639"/>
                        <a:pt x="1273196" y="421255"/>
                      </a:cubicBezTo>
                      <a:cubicBezTo>
                        <a:pt x="1270376" y="400390"/>
                        <a:pt x="1266992" y="376141"/>
                        <a:pt x="1271504" y="361479"/>
                      </a:cubicBezTo>
                      <a:lnTo>
                        <a:pt x="1273196" y="356967"/>
                      </a:lnTo>
                      <a:lnTo>
                        <a:pt x="1268684" y="355839"/>
                      </a:lnTo>
                      <a:cubicBezTo>
                        <a:pt x="1253458" y="352456"/>
                        <a:pt x="1234284" y="337794"/>
                        <a:pt x="1217367" y="324259"/>
                      </a:cubicBezTo>
                      <a:cubicBezTo>
                        <a:pt x="1214547" y="322004"/>
                        <a:pt x="1212291" y="320312"/>
                        <a:pt x="1210035" y="318620"/>
                      </a:cubicBezTo>
                      <a:cubicBezTo>
                        <a:pt x="1196501" y="307905"/>
                        <a:pt x="1179019" y="291551"/>
                        <a:pt x="1160974" y="274634"/>
                      </a:cubicBezTo>
                      <a:cubicBezTo>
                        <a:pt x="1111348" y="227827"/>
                        <a:pt x="1049316" y="169179"/>
                        <a:pt x="999690" y="169179"/>
                      </a:cubicBezTo>
                      <a:cubicBezTo>
                        <a:pt x="998562" y="169179"/>
                        <a:pt x="997434" y="169179"/>
                        <a:pt x="996306" y="169179"/>
                      </a:cubicBezTo>
                      <a:cubicBezTo>
                        <a:pt x="982208" y="169743"/>
                        <a:pt x="969802" y="175946"/>
                        <a:pt x="959651" y="186097"/>
                      </a:cubicBezTo>
                      <a:cubicBezTo>
                        <a:pt x="963599" y="171998"/>
                        <a:pt x="962471" y="158464"/>
                        <a:pt x="955703" y="146058"/>
                      </a:cubicBezTo>
                      <a:cubicBezTo>
                        <a:pt x="933146" y="101507"/>
                        <a:pt x="849685" y="76130"/>
                        <a:pt x="782013" y="56393"/>
                      </a:cubicBezTo>
                      <a:cubicBezTo>
                        <a:pt x="757764" y="49062"/>
                        <a:pt x="735207" y="42295"/>
                        <a:pt x="719417" y="35528"/>
                      </a:cubicBezTo>
                      <a:cubicBezTo>
                        <a:pt x="716598" y="34400"/>
                        <a:pt x="713778" y="33272"/>
                        <a:pt x="710958" y="32144"/>
                      </a:cubicBezTo>
                      <a:cubicBezTo>
                        <a:pt x="691221" y="24249"/>
                        <a:pt x="668664" y="15226"/>
                        <a:pt x="657949" y="3384"/>
                      </a:cubicBezTo>
                      <a:lnTo>
                        <a:pt x="654565" y="0"/>
                      </a:lnTo>
                      <a:lnTo>
                        <a:pt x="651182" y="3384"/>
                      </a:lnTo>
                      <a:cubicBezTo>
                        <a:pt x="640467" y="14662"/>
                        <a:pt x="617910" y="23685"/>
                        <a:pt x="598172" y="32144"/>
                      </a:cubicBezTo>
                      <a:cubicBezTo>
                        <a:pt x="595353" y="33272"/>
                        <a:pt x="592533" y="34400"/>
                        <a:pt x="589714" y="35528"/>
                      </a:cubicBezTo>
                      <a:cubicBezTo>
                        <a:pt x="573923" y="42295"/>
                        <a:pt x="550802" y="49062"/>
                        <a:pt x="527117" y="56393"/>
                      </a:cubicBezTo>
                      <a:cubicBezTo>
                        <a:pt x="460010" y="76694"/>
                        <a:pt x="376548" y="101507"/>
                        <a:pt x="353991" y="146058"/>
                      </a:cubicBezTo>
                      <a:cubicBezTo>
                        <a:pt x="347788" y="158464"/>
                        <a:pt x="346660" y="172562"/>
                        <a:pt x="350608" y="186661"/>
                      </a:cubicBezTo>
                      <a:cubicBezTo>
                        <a:pt x="340457" y="176510"/>
                        <a:pt x="328050" y="170871"/>
                        <a:pt x="313952" y="169743"/>
                      </a:cubicBezTo>
                      <a:cubicBezTo>
                        <a:pt x="263762" y="166923"/>
                        <a:pt x="200602" y="226700"/>
                        <a:pt x="149285" y="275197"/>
                      </a:cubicBezTo>
                      <a:cubicBezTo>
                        <a:pt x="131239" y="292679"/>
                        <a:pt x="113757" y="308469"/>
                        <a:pt x="100223" y="319184"/>
                      </a:cubicBezTo>
                      <a:cubicBezTo>
                        <a:pt x="97967" y="320876"/>
                        <a:pt x="95148" y="323131"/>
                        <a:pt x="92892" y="324823"/>
                      </a:cubicBezTo>
                      <a:cubicBezTo>
                        <a:pt x="75974" y="337794"/>
                        <a:pt x="56800" y="353020"/>
                        <a:pt x="41574" y="356403"/>
                      </a:cubicBezTo>
                      <a:lnTo>
                        <a:pt x="37063" y="357531"/>
                      </a:lnTo>
                      <a:lnTo>
                        <a:pt x="38755" y="362043"/>
                      </a:lnTo>
                      <a:cubicBezTo>
                        <a:pt x="43266" y="376705"/>
                        <a:pt x="39883" y="400954"/>
                        <a:pt x="37063" y="421819"/>
                      </a:cubicBezTo>
                      <a:cubicBezTo>
                        <a:pt x="36499" y="425203"/>
                        <a:pt x="35935" y="428022"/>
                        <a:pt x="35935" y="431406"/>
                      </a:cubicBezTo>
                      <a:cubicBezTo>
                        <a:pt x="33679" y="448324"/>
                        <a:pt x="28040" y="471445"/>
                        <a:pt x="22401" y="496258"/>
                      </a:cubicBezTo>
                      <a:cubicBezTo>
                        <a:pt x="6047" y="564493"/>
                        <a:pt x="-13691" y="649646"/>
                        <a:pt x="13378" y="691377"/>
                      </a:cubicBezTo>
                      <a:cubicBezTo>
                        <a:pt x="21837" y="703220"/>
                        <a:pt x="33115" y="711115"/>
                        <a:pt x="47214" y="714498"/>
                      </a:cubicBezTo>
                      <a:close/>
                      <a:moveTo>
                        <a:pt x="656257" y="114478"/>
                      </a:moveTo>
                      <a:cubicBezTo>
                        <a:pt x="985592" y="114478"/>
                        <a:pt x="1253458" y="383472"/>
                        <a:pt x="1253458" y="714498"/>
                      </a:cubicBezTo>
                      <a:cubicBezTo>
                        <a:pt x="1253458" y="1045525"/>
                        <a:pt x="985592" y="1314519"/>
                        <a:pt x="656257" y="1314519"/>
                      </a:cubicBezTo>
                      <a:cubicBezTo>
                        <a:pt x="326923" y="1314519"/>
                        <a:pt x="59056" y="1045525"/>
                        <a:pt x="59056" y="714498"/>
                      </a:cubicBezTo>
                      <a:cubicBezTo>
                        <a:pt x="59056" y="384036"/>
                        <a:pt x="326923" y="114478"/>
                        <a:pt x="656257" y="11447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5" name="Google Shape;1785;p24"/>
                <p:cNvSpPr/>
                <p:nvPr/>
              </p:nvSpPr>
              <p:spPr>
                <a:xfrm>
                  <a:off x="3148033" y="3309560"/>
                  <a:ext cx="542499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99" h="27068" extrusionOk="0">
                      <a:moveTo>
                        <a:pt x="53573" y="27069"/>
                      </a:moveTo>
                      <a:lnTo>
                        <a:pt x="488927" y="27069"/>
                      </a:lnTo>
                      <a:cubicBezTo>
                        <a:pt x="507536" y="19174"/>
                        <a:pt x="525582" y="10151"/>
                        <a:pt x="542500" y="0"/>
                      </a:cubicBezTo>
                      <a:lnTo>
                        <a:pt x="0" y="0"/>
                      </a:lnTo>
                      <a:cubicBezTo>
                        <a:pt x="17482" y="10151"/>
                        <a:pt x="34964" y="19174"/>
                        <a:pt x="53573" y="2706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6" name="Google Shape;1786;p24"/>
                <p:cNvSpPr/>
                <p:nvPr/>
              </p:nvSpPr>
              <p:spPr>
                <a:xfrm>
                  <a:off x="3267022" y="3360314"/>
                  <a:ext cx="305085" cy="2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085" h="21429" extrusionOk="0">
                      <a:moveTo>
                        <a:pt x="152261" y="21429"/>
                      </a:moveTo>
                      <a:cubicBezTo>
                        <a:pt x="205270" y="21429"/>
                        <a:pt x="256588" y="14098"/>
                        <a:pt x="305086" y="0"/>
                      </a:cubicBezTo>
                      <a:lnTo>
                        <a:pt x="0" y="0"/>
                      </a:lnTo>
                      <a:cubicBezTo>
                        <a:pt x="48498" y="14098"/>
                        <a:pt x="99251" y="21429"/>
                        <a:pt x="152261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24"/>
                <p:cNvSpPr/>
                <p:nvPr/>
              </p:nvSpPr>
              <p:spPr>
                <a:xfrm>
                  <a:off x="3468909" y="2827964"/>
                  <a:ext cx="121962" cy="1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62" h="181021" extrusionOk="0">
                      <a:moveTo>
                        <a:pt x="82898" y="6767"/>
                      </a:moveTo>
                      <a:cubicBezTo>
                        <a:pt x="79514" y="3384"/>
                        <a:pt x="68235" y="0"/>
                        <a:pt x="54701" y="0"/>
                      </a:cubicBezTo>
                      <a:cubicBezTo>
                        <a:pt x="48498" y="0"/>
                        <a:pt x="42859" y="564"/>
                        <a:pt x="37219" y="2256"/>
                      </a:cubicBezTo>
                      <a:cubicBezTo>
                        <a:pt x="16918" y="7331"/>
                        <a:pt x="0" y="28760"/>
                        <a:pt x="0" y="39475"/>
                      </a:cubicBezTo>
                      <a:cubicBezTo>
                        <a:pt x="6203" y="47370"/>
                        <a:pt x="14098" y="55829"/>
                        <a:pt x="21429" y="63160"/>
                      </a:cubicBezTo>
                      <a:cubicBezTo>
                        <a:pt x="37783" y="78950"/>
                        <a:pt x="53009" y="94740"/>
                        <a:pt x="53573" y="116169"/>
                      </a:cubicBezTo>
                      <a:cubicBezTo>
                        <a:pt x="54137" y="126320"/>
                        <a:pt x="52445" y="135343"/>
                        <a:pt x="49062" y="144366"/>
                      </a:cubicBezTo>
                      <a:cubicBezTo>
                        <a:pt x="41731" y="163539"/>
                        <a:pt x="24249" y="174818"/>
                        <a:pt x="8459" y="181021"/>
                      </a:cubicBezTo>
                      <a:cubicBezTo>
                        <a:pt x="54701" y="178766"/>
                        <a:pt x="88537" y="168615"/>
                        <a:pt x="106019" y="150005"/>
                      </a:cubicBezTo>
                      <a:cubicBezTo>
                        <a:pt x="117861" y="138163"/>
                        <a:pt x="122937" y="122373"/>
                        <a:pt x="121809" y="103199"/>
                      </a:cubicBezTo>
                      <a:cubicBezTo>
                        <a:pt x="120681" y="90229"/>
                        <a:pt x="111094" y="77258"/>
                        <a:pt x="102071" y="64288"/>
                      </a:cubicBezTo>
                      <a:cubicBezTo>
                        <a:pt x="89101" y="46806"/>
                        <a:pt x="75567" y="28196"/>
                        <a:pt x="82898" y="6767"/>
                      </a:cubicBezTo>
                      <a:cubicBezTo>
                        <a:pt x="83462" y="6767"/>
                        <a:pt x="83462" y="6767"/>
                        <a:pt x="82898" y="676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8" name="Google Shape;1788;p24"/>
                <p:cNvSpPr/>
                <p:nvPr/>
              </p:nvSpPr>
              <p:spPr>
                <a:xfrm>
                  <a:off x="3502181" y="2846574"/>
                  <a:ext cx="155186" cy="16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86" h="168614" extrusionOk="0">
                      <a:moveTo>
                        <a:pt x="112786" y="0"/>
                      </a:moveTo>
                      <a:cubicBezTo>
                        <a:pt x="105455" y="0"/>
                        <a:pt x="94740" y="564"/>
                        <a:pt x="84589" y="4511"/>
                      </a:cubicBezTo>
                      <a:cubicBezTo>
                        <a:pt x="72183" y="9023"/>
                        <a:pt x="64852" y="13534"/>
                        <a:pt x="62032" y="18046"/>
                      </a:cubicBezTo>
                      <a:cubicBezTo>
                        <a:pt x="65980" y="25377"/>
                        <a:pt x="71055" y="33272"/>
                        <a:pt x="76694" y="40039"/>
                      </a:cubicBezTo>
                      <a:cubicBezTo>
                        <a:pt x="86845" y="53573"/>
                        <a:pt x="96996" y="67672"/>
                        <a:pt x="98124" y="83461"/>
                      </a:cubicBezTo>
                      <a:cubicBezTo>
                        <a:pt x="99815" y="105455"/>
                        <a:pt x="93612" y="123500"/>
                        <a:pt x="80078" y="137035"/>
                      </a:cubicBezTo>
                      <a:cubicBezTo>
                        <a:pt x="63724" y="153953"/>
                        <a:pt x="36655" y="164667"/>
                        <a:pt x="0" y="168615"/>
                      </a:cubicBezTo>
                      <a:cubicBezTo>
                        <a:pt x="2820" y="168615"/>
                        <a:pt x="5075" y="168615"/>
                        <a:pt x="7895" y="168615"/>
                      </a:cubicBezTo>
                      <a:cubicBezTo>
                        <a:pt x="62596" y="168615"/>
                        <a:pt x="107147" y="156208"/>
                        <a:pt x="132523" y="133651"/>
                      </a:cubicBezTo>
                      <a:cubicBezTo>
                        <a:pt x="148313" y="119553"/>
                        <a:pt x="156208" y="102635"/>
                        <a:pt x="155081" y="83461"/>
                      </a:cubicBezTo>
                      <a:cubicBezTo>
                        <a:pt x="154517" y="70491"/>
                        <a:pt x="147185" y="60340"/>
                        <a:pt x="140418" y="50190"/>
                      </a:cubicBezTo>
                      <a:cubicBezTo>
                        <a:pt x="130832" y="36655"/>
                        <a:pt x="120117" y="21429"/>
                        <a:pt x="131959" y="564"/>
                      </a:cubicBezTo>
                      <a:cubicBezTo>
                        <a:pt x="128012" y="1128"/>
                        <a:pt x="121809" y="0"/>
                        <a:pt x="1127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24"/>
                <p:cNvSpPr/>
                <p:nvPr/>
              </p:nvSpPr>
              <p:spPr>
                <a:xfrm>
                  <a:off x="3326691" y="2814430"/>
                  <a:ext cx="186907" cy="195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07" h="195683" extrusionOk="0">
                      <a:moveTo>
                        <a:pt x="182821" y="154517"/>
                      </a:moveTo>
                      <a:cubicBezTo>
                        <a:pt x="186205" y="146622"/>
                        <a:pt x="187332" y="138727"/>
                        <a:pt x="186769" y="129704"/>
                      </a:cubicBezTo>
                      <a:cubicBezTo>
                        <a:pt x="185641" y="111658"/>
                        <a:pt x="172106" y="96996"/>
                        <a:pt x="157444" y="82898"/>
                      </a:cubicBezTo>
                      <a:cubicBezTo>
                        <a:pt x="152369" y="77822"/>
                        <a:pt x="125864" y="51882"/>
                        <a:pt x="116277" y="29324"/>
                      </a:cubicBezTo>
                      <a:lnTo>
                        <a:pt x="114586" y="25941"/>
                      </a:lnTo>
                      <a:cubicBezTo>
                        <a:pt x="108382" y="9587"/>
                        <a:pt x="103871" y="0"/>
                        <a:pt x="93156" y="0"/>
                      </a:cubicBezTo>
                      <a:cubicBezTo>
                        <a:pt x="83006" y="0"/>
                        <a:pt x="77930" y="10715"/>
                        <a:pt x="71163" y="27069"/>
                      </a:cubicBezTo>
                      <a:cubicBezTo>
                        <a:pt x="70599" y="27633"/>
                        <a:pt x="53117" y="60904"/>
                        <a:pt x="27741" y="85153"/>
                      </a:cubicBezTo>
                      <a:cubicBezTo>
                        <a:pt x="13078" y="98688"/>
                        <a:pt x="672" y="112786"/>
                        <a:pt x="108" y="130268"/>
                      </a:cubicBezTo>
                      <a:cubicBezTo>
                        <a:pt x="-456" y="138727"/>
                        <a:pt x="1236" y="146622"/>
                        <a:pt x="4056" y="155081"/>
                      </a:cubicBezTo>
                      <a:cubicBezTo>
                        <a:pt x="14770" y="183277"/>
                        <a:pt x="55937" y="195684"/>
                        <a:pt x="92028" y="195684"/>
                      </a:cubicBezTo>
                      <a:lnTo>
                        <a:pt x="93720" y="195684"/>
                      </a:lnTo>
                      <a:lnTo>
                        <a:pt x="93720" y="195684"/>
                      </a:lnTo>
                      <a:lnTo>
                        <a:pt x="93720" y="195684"/>
                      </a:lnTo>
                      <a:lnTo>
                        <a:pt x="95412" y="195684"/>
                      </a:lnTo>
                      <a:cubicBezTo>
                        <a:pt x="130940" y="195120"/>
                        <a:pt x="172106" y="182713"/>
                        <a:pt x="182821" y="1545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24"/>
                <p:cNvSpPr/>
                <p:nvPr/>
              </p:nvSpPr>
              <p:spPr>
                <a:xfrm>
                  <a:off x="3249387" y="2827964"/>
                  <a:ext cx="121962" cy="1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62" h="181021" extrusionOk="0">
                      <a:moveTo>
                        <a:pt x="153" y="103199"/>
                      </a:moveTo>
                      <a:cubicBezTo>
                        <a:pt x="-974" y="122373"/>
                        <a:pt x="4101" y="138163"/>
                        <a:pt x="15943" y="150005"/>
                      </a:cubicBezTo>
                      <a:cubicBezTo>
                        <a:pt x="33425" y="168051"/>
                        <a:pt x="67261" y="178766"/>
                        <a:pt x="113503" y="181021"/>
                      </a:cubicBezTo>
                      <a:cubicBezTo>
                        <a:pt x="97713" y="174818"/>
                        <a:pt x="80231" y="163539"/>
                        <a:pt x="72900" y="144366"/>
                      </a:cubicBezTo>
                      <a:cubicBezTo>
                        <a:pt x="69517" y="135343"/>
                        <a:pt x="67825" y="125756"/>
                        <a:pt x="68389" y="116169"/>
                      </a:cubicBezTo>
                      <a:cubicBezTo>
                        <a:pt x="69517" y="94740"/>
                        <a:pt x="84179" y="78950"/>
                        <a:pt x="100533" y="63160"/>
                      </a:cubicBezTo>
                      <a:cubicBezTo>
                        <a:pt x="107864" y="55829"/>
                        <a:pt x="115759" y="47370"/>
                        <a:pt x="121962" y="39475"/>
                      </a:cubicBezTo>
                      <a:cubicBezTo>
                        <a:pt x="121962" y="28760"/>
                        <a:pt x="105044" y="7331"/>
                        <a:pt x="84743" y="2256"/>
                      </a:cubicBezTo>
                      <a:cubicBezTo>
                        <a:pt x="79103" y="1128"/>
                        <a:pt x="73464" y="0"/>
                        <a:pt x="67261" y="0"/>
                      </a:cubicBezTo>
                      <a:cubicBezTo>
                        <a:pt x="53727" y="0"/>
                        <a:pt x="42448" y="3384"/>
                        <a:pt x="39064" y="6767"/>
                      </a:cubicBezTo>
                      <a:cubicBezTo>
                        <a:pt x="39064" y="6767"/>
                        <a:pt x="38501" y="7331"/>
                        <a:pt x="38501" y="7331"/>
                      </a:cubicBezTo>
                      <a:cubicBezTo>
                        <a:pt x="46396" y="28760"/>
                        <a:pt x="32861" y="46806"/>
                        <a:pt x="19891" y="64852"/>
                      </a:cubicBezTo>
                      <a:cubicBezTo>
                        <a:pt x="10868" y="77258"/>
                        <a:pt x="1281" y="90229"/>
                        <a:pt x="153" y="10319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1" name="Google Shape;1791;p24"/>
                <p:cNvSpPr/>
                <p:nvPr/>
              </p:nvSpPr>
              <p:spPr>
                <a:xfrm>
                  <a:off x="3184019" y="2847702"/>
                  <a:ext cx="155186" cy="168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86" h="168614" extrusionOk="0">
                      <a:moveTo>
                        <a:pt x="106" y="83462"/>
                      </a:moveTo>
                      <a:cubicBezTo>
                        <a:pt x="-1022" y="102635"/>
                        <a:pt x="6873" y="119553"/>
                        <a:pt x="22663" y="133651"/>
                      </a:cubicBezTo>
                      <a:cubicBezTo>
                        <a:pt x="48040" y="156208"/>
                        <a:pt x="92590" y="168615"/>
                        <a:pt x="147292" y="168615"/>
                      </a:cubicBezTo>
                      <a:cubicBezTo>
                        <a:pt x="150111" y="168615"/>
                        <a:pt x="152367" y="168615"/>
                        <a:pt x="155186" y="168615"/>
                      </a:cubicBezTo>
                      <a:cubicBezTo>
                        <a:pt x="117967" y="164103"/>
                        <a:pt x="91463" y="153389"/>
                        <a:pt x="75109" y="137035"/>
                      </a:cubicBezTo>
                      <a:cubicBezTo>
                        <a:pt x="61574" y="122937"/>
                        <a:pt x="55371" y="104891"/>
                        <a:pt x="57063" y="83462"/>
                      </a:cubicBezTo>
                      <a:cubicBezTo>
                        <a:pt x="58191" y="67672"/>
                        <a:pt x="68341" y="53573"/>
                        <a:pt x="78492" y="40039"/>
                      </a:cubicBezTo>
                      <a:cubicBezTo>
                        <a:pt x="84131" y="32708"/>
                        <a:pt x="89207" y="25377"/>
                        <a:pt x="93154" y="18046"/>
                      </a:cubicBezTo>
                      <a:cubicBezTo>
                        <a:pt x="90335" y="12970"/>
                        <a:pt x="83004" y="8459"/>
                        <a:pt x="70597" y="4511"/>
                      </a:cubicBezTo>
                      <a:cubicBezTo>
                        <a:pt x="60446" y="1128"/>
                        <a:pt x="49168" y="0"/>
                        <a:pt x="42401" y="0"/>
                      </a:cubicBezTo>
                      <a:cubicBezTo>
                        <a:pt x="33942" y="0"/>
                        <a:pt x="27175" y="1128"/>
                        <a:pt x="23791" y="2256"/>
                      </a:cubicBezTo>
                      <a:cubicBezTo>
                        <a:pt x="36197" y="23121"/>
                        <a:pt x="24919" y="38347"/>
                        <a:pt x="15332" y="51881"/>
                      </a:cubicBezTo>
                      <a:cubicBezTo>
                        <a:pt x="8001" y="60340"/>
                        <a:pt x="670" y="70491"/>
                        <a:pt x="106" y="834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24"/>
                <p:cNvSpPr/>
                <p:nvPr/>
              </p:nvSpPr>
              <p:spPr>
                <a:xfrm>
                  <a:off x="3238262" y="3024212"/>
                  <a:ext cx="89100" cy="3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36655" extrusionOk="0">
                      <a:moveTo>
                        <a:pt x="72747" y="15226"/>
                      </a:moveTo>
                      <a:cubicBezTo>
                        <a:pt x="75003" y="14098"/>
                        <a:pt x="76694" y="12970"/>
                        <a:pt x="77822" y="11842"/>
                      </a:cubicBezTo>
                      <a:cubicBezTo>
                        <a:pt x="81206" y="9587"/>
                        <a:pt x="83462" y="7331"/>
                        <a:pt x="85717" y="5075"/>
                      </a:cubicBezTo>
                      <a:cubicBezTo>
                        <a:pt x="86845" y="3947"/>
                        <a:pt x="87973" y="2820"/>
                        <a:pt x="89101" y="1692"/>
                      </a:cubicBezTo>
                      <a:cubicBezTo>
                        <a:pt x="78386" y="1692"/>
                        <a:pt x="68235" y="1128"/>
                        <a:pt x="58085" y="0"/>
                      </a:cubicBezTo>
                      <a:lnTo>
                        <a:pt x="58085" y="0"/>
                      </a:lnTo>
                      <a:cubicBezTo>
                        <a:pt x="56957" y="0"/>
                        <a:pt x="56393" y="564"/>
                        <a:pt x="55829" y="1128"/>
                      </a:cubicBezTo>
                      <a:cubicBezTo>
                        <a:pt x="54701" y="2256"/>
                        <a:pt x="53009" y="3384"/>
                        <a:pt x="51881" y="4511"/>
                      </a:cubicBezTo>
                      <a:cubicBezTo>
                        <a:pt x="43423" y="11842"/>
                        <a:pt x="29324" y="23685"/>
                        <a:pt x="1128" y="23685"/>
                      </a:cubicBezTo>
                      <a:lnTo>
                        <a:pt x="0" y="23685"/>
                      </a:lnTo>
                      <a:cubicBezTo>
                        <a:pt x="9587" y="28760"/>
                        <a:pt x="31580" y="36091"/>
                        <a:pt x="54701" y="36655"/>
                      </a:cubicBezTo>
                      <a:lnTo>
                        <a:pt x="54701" y="36655"/>
                      </a:lnTo>
                      <a:cubicBezTo>
                        <a:pt x="56957" y="36655"/>
                        <a:pt x="57521" y="36091"/>
                        <a:pt x="57521" y="34964"/>
                      </a:cubicBezTo>
                      <a:cubicBezTo>
                        <a:pt x="57521" y="33272"/>
                        <a:pt x="57521" y="32144"/>
                        <a:pt x="57521" y="31016"/>
                      </a:cubicBezTo>
                      <a:cubicBezTo>
                        <a:pt x="59213" y="23685"/>
                        <a:pt x="65980" y="19738"/>
                        <a:pt x="72747" y="1522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793;p24"/>
                <p:cNvSpPr/>
                <p:nvPr/>
              </p:nvSpPr>
              <p:spPr>
                <a:xfrm>
                  <a:off x="3305370" y="3024212"/>
                  <a:ext cx="61468" cy="47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68" h="47933" extrusionOk="0">
                      <a:moveTo>
                        <a:pt x="40603" y="47934"/>
                      </a:moveTo>
                      <a:cubicBezTo>
                        <a:pt x="46242" y="47934"/>
                        <a:pt x="51882" y="47370"/>
                        <a:pt x="55829" y="45678"/>
                      </a:cubicBezTo>
                      <a:cubicBezTo>
                        <a:pt x="58649" y="44550"/>
                        <a:pt x="60904" y="43423"/>
                        <a:pt x="61468" y="42295"/>
                      </a:cubicBezTo>
                      <a:cubicBezTo>
                        <a:pt x="60340" y="41167"/>
                        <a:pt x="59777" y="40039"/>
                        <a:pt x="58649" y="38911"/>
                      </a:cubicBezTo>
                      <a:cubicBezTo>
                        <a:pt x="52445" y="28760"/>
                        <a:pt x="48498" y="12970"/>
                        <a:pt x="60340" y="564"/>
                      </a:cubicBezTo>
                      <a:cubicBezTo>
                        <a:pt x="60340" y="564"/>
                        <a:pt x="60340" y="564"/>
                        <a:pt x="60904" y="0"/>
                      </a:cubicBezTo>
                      <a:cubicBezTo>
                        <a:pt x="57521" y="564"/>
                        <a:pt x="53573" y="564"/>
                        <a:pt x="50190" y="564"/>
                      </a:cubicBezTo>
                      <a:cubicBezTo>
                        <a:pt x="32708" y="2820"/>
                        <a:pt x="29324" y="6203"/>
                        <a:pt x="25377" y="11279"/>
                      </a:cubicBezTo>
                      <a:cubicBezTo>
                        <a:pt x="23121" y="13534"/>
                        <a:pt x="20301" y="16354"/>
                        <a:pt x="16354" y="19738"/>
                      </a:cubicBezTo>
                      <a:cubicBezTo>
                        <a:pt x="14662" y="20865"/>
                        <a:pt x="12970" y="21993"/>
                        <a:pt x="11279" y="23121"/>
                      </a:cubicBezTo>
                      <a:cubicBezTo>
                        <a:pt x="5639" y="26505"/>
                        <a:pt x="564" y="29888"/>
                        <a:pt x="0" y="32708"/>
                      </a:cubicBezTo>
                      <a:cubicBezTo>
                        <a:pt x="0" y="33836"/>
                        <a:pt x="0" y="34400"/>
                        <a:pt x="1128" y="36091"/>
                      </a:cubicBezTo>
                      <a:cubicBezTo>
                        <a:pt x="5075" y="42295"/>
                        <a:pt x="23685" y="47934"/>
                        <a:pt x="40603" y="4793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4" name="Google Shape;1794;p24"/>
                <p:cNvSpPr/>
                <p:nvPr/>
              </p:nvSpPr>
              <p:spPr>
                <a:xfrm>
                  <a:off x="3367875" y="3019700"/>
                  <a:ext cx="106200" cy="76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00" h="76694" extrusionOk="0">
                      <a:moveTo>
                        <a:pt x="52536" y="0"/>
                      </a:moveTo>
                      <a:lnTo>
                        <a:pt x="52536" y="0"/>
                      </a:lnTo>
                      <a:lnTo>
                        <a:pt x="51972" y="0"/>
                      </a:lnTo>
                      <a:cubicBezTo>
                        <a:pt x="26596" y="0"/>
                        <a:pt x="11933" y="3384"/>
                        <a:pt x="5166" y="11279"/>
                      </a:cubicBezTo>
                      <a:cubicBezTo>
                        <a:pt x="-2729" y="19738"/>
                        <a:pt x="-473" y="31016"/>
                        <a:pt x="4602" y="38347"/>
                      </a:cubicBezTo>
                      <a:cubicBezTo>
                        <a:pt x="5730" y="40039"/>
                        <a:pt x="6858" y="41731"/>
                        <a:pt x="8550" y="42859"/>
                      </a:cubicBezTo>
                      <a:lnTo>
                        <a:pt x="9678" y="43986"/>
                      </a:lnTo>
                      <a:cubicBezTo>
                        <a:pt x="13625" y="46806"/>
                        <a:pt x="18137" y="48498"/>
                        <a:pt x="22648" y="50190"/>
                      </a:cubicBezTo>
                      <a:cubicBezTo>
                        <a:pt x="33363" y="54137"/>
                        <a:pt x="45205" y="58649"/>
                        <a:pt x="53100" y="76694"/>
                      </a:cubicBezTo>
                      <a:cubicBezTo>
                        <a:pt x="60995" y="58085"/>
                        <a:pt x="72838" y="54137"/>
                        <a:pt x="83552" y="50190"/>
                      </a:cubicBezTo>
                      <a:cubicBezTo>
                        <a:pt x="88064" y="48498"/>
                        <a:pt x="92575" y="46806"/>
                        <a:pt x="96523" y="43986"/>
                      </a:cubicBezTo>
                      <a:lnTo>
                        <a:pt x="97651" y="42859"/>
                      </a:lnTo>
                      <a:cubicBezTo>
                        <a:pt x="99343" y="41731"/>
                        <a:pt x="100470" y="40039"/>
                        <a:pt x="101598" y="38347"/>
                      </a:cubicBezTo>
                      <a:cubicBezTo>
                        <a:pt x="106674" y="31016"/>
                        <a:pt x="108929" y="19738"/>
                        <a:pt x="101034" y="11279"/>
                      </a:cubicBezTo>
                      <a:cubicBezTo>
                        <a:pt x="93139" y="3384"/>
                        <a:pt x="78477" y="0"/>
                        <a:pt x="52536" y="0"/>
                      </a:cubicBezTo>
                      <a:lnTo>
                        <a:pt x="5253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5" name="Google Shape;1795;p24"/>
                <p:cNvSpPr/>
                <p:nvPr/>
              </p:nvSpPr>
              <p:spPr>
                <a:xfrm>
                  <a:off x="3473420" y="3023648"/>
                  <a:ext cx="62032" cy="484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32" h="48497" extrusionOk="0">
                      <a:moveTo>
                        <a:pt x="0" y="42859"/>
                      </a:moveTo>
                      <a:cubicBezTo>
                        <a:pt x="1128" y="43986"/>
                        <a:pt x="2820" y="45678"/>
                        <a:pt x="5639" y="46242"/>
                      </a:cubicBezTo>
                      <a:cubicBezTo>
                        <a:pt x="9587" y="47370"/>
                        <a:pt x="14662" y="48498"/>
                        <a:pt x="20865" y="48498"/>
                      </a:cubicBezTo>
                      <a:cubicBezTo>
                        <a:pt x="38347" y="48498"/>
                        <a:pt x="56393" y="42859"/>
                        <a:pt x="60904" y="36091"/>
                      </a:cubicBezTo>
                      <a:cubicBezTo>
                        <a:pt x="62032" y="34964"/>
                        <a:pt x="62032" y="33836"/>
                        <a:pt x="62032" y="32708"/>
                      </a:cubicBezTo>
                      <a:cubicBezTo>
                        <a:pt x="61468" y="29888"/>
                        <a:pt x="56393" y="26505"/>
                        <a:pt x="50754" y="23121"/>
                      </a:cubicBezTo>
                      <a:cubicBezTo>
                        <a:pt x="49062" y="21993"/>
                        <a:pt x="47370" y="20865"/>
                        <a:pt x="45678" y="19738"/>
                      </a:cubicBezTo>
                      <a:cubicBezTo>
                        <a:pt x="41167" y="16918"/>
                        <a:pt x="38911" y="14098"/>
                        <a:pt x="36655" y="11279"/>
                      </a:cubicBezTo>
                      <a:cubicBezTo>
                        <a:pt x="32144" y="6767"/>
                        <a:pt x="28760" y="2820"/>
                        <a:pt x="11843" y="564"/>
                      </a:cubicBezTo>
                      <a:cubicBezTo>
                        <a:pt x="8459" y="564"/>
                        <a:pt x="5075" y="0"/>
                        <a:pt x="1128" y="0"/>
                      </a:cubicBezTo>
                      <a:cubicBezTo>
                        <a:pt x="1128" y="0"/>
                        <a:pt x="1128" y="0"/>
                        <a:pt x="1692" y="564"/>
                      </a:cubicBezTo>
                      <a:cubicBezTo>
                        <a:pt x="12970" y="12970"/>
                        <a:pt x="9587" y="29324"/>
                        <a:pt x="3384" y="38911"/>
                      </a:cubicBezTo>
                      <a:cubicBezTo>
                        <a:pt x="2256" y="40603"/>
                        <a:pt x="1128" y="41731"/>
                        <a:pt x="0" y="428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6" name="Google Shape;1796;p24"/>
                <p:cNvSpPr/>
                <p:nvPr/>
              </p:nvSpPr>
              <p:spPr>
                <a:xfrm>
                  <a:off x="3512895" y="3023084"/>
                  <a:ext cx="89100" cy="36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36655" extrusionOk="0">
                      <a:moveTo>
                        <a:pt x="34400" y="36655"/>
                      </a:moveTo>
                      <a:lnTo>
                        <a:pt x="34400" y="36655"/>
                      </a:lnTo>
                      <a:cubicBezTo>
                        <a:pt x="57521" y="36655"/>
                        <a:pt x="80078" y="29324"/>
                        <a:pt x="89101" y="23685"/>
                      </a:cubicBezTo>
                      <a:lnTo>
                        <a:pt x="87973" y="23685"/>
                      </a:lnTo>
                      <a:cubicBezTo>
                        <a:pt x="59777" y="23685"/>
                        <a:pt x="45678" y="11843"/>
                        <a:pt x="37219" y="4511"/>
                      </a:cubicBezTo>
                      <a:cubicBezTo>
                        <a:pt x="36092" y="3384"/>
                        <a:pt x="34400" y="2256"/>
                        <a:pt x="33272" y="1128"/>
                      </a:cubicBezTo>
                      <a:cubicBezTo>
                        <a:pt x="32708" y="564"/>
                        <a:pt x="32144" y="564"/>
                        <a:pt x="31016" y="0"/>
                      </a:cubicBezTo>
                      <a:lnTo>
                        <a:pt x="31016" y="0"/>
                      </a:lnTo>
                      <a:cubicBezTo>
                        <a:pt x="20865" y="1128"/>
                        <a:pt x="10151" y="1692"/>
                        <a:pt x="0" y="1692"/>
                      </a:cubicBezTo>
                      <a:cubicBezTo>
                        <a:pt x="1128" y="2820"/>
                        <a:pt x="2256" y="3948"/>
                        <a:pt x="3384" y="5075"/>
                      </a:cubicBezTo>
                      <a:cubicBezTo>
                        <a:pt x="5639" y="7331"/>
                        <a:pt x="7331" y="9587"/>
                        <a:pt x="11279" y="11843"/>
                      </a:cubicBezTo>
                      <a:cubicBezTo>
                        <a:pt x="12970" y="12970"/>
                        <a:pt x="14662" y="14098"/>
                        <a:pt x="16354" y="15226"/>
                      </a:cubicBezTo>
                      <a:cubicBezTo>
                        <a:pt x="23685" y="19738"/>
                        <a:pt x="29888" y="23685"/>
                        <a:pt x="31016" y="30452"/>
                      </a:cubicBezTo>
                      <a:cubicBezTo>
                        <a:pt x="31016" y="31580"/>
                        <a:pt x="31580" y="33272"/>
                        <a:pt x="31016" y="34400"/>
                      </a:cubicBezTo>
                      <a:cubicBezTo>
                        <a:pt x="31580" y="36092"/>
                        <a:pt x="32144" y="36655"/>
                        <a:pt x="34400" y="366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7" name="Google Shape;1797;p24"/>
                <p:cNvSpPr/>
                <p:nvPr/>
              </p:nvSpPr>
              <p:spPr>
                <a:xfrm>
                  <a:off x="3138427" y="3186764"/>
                  <a:ext cx="256559" cy="88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59" h="88945" extrusionOk="0">
                      <a:moveTo>
                        <a:pt x="166378" y="48921"/>
                      </a:moveTo>
                      <a:cubicBezTo>
                        <a:pt x="169198" y="50049"/>
                        <a:pt x="206981" y="61327"/>
                        <a:pt x="214312" y="61891"/>
                      </a:cubicBezTo>
                      <a:cubicBezTo>
                        <a:pt x="226719" y="63583"/>
                        <a:pt x="239689" y="63019"/>
                        <a:pt x="249276" y="54560"/>
                      </a:cubicBezTo>
                      <a:cubicBezTo>
                        <a:pt x="249840" y="53996"/>
                        <a:pt x="250404" y="53432"/>
                        <a:pt x="251531" y="52868"/>
                      </a:cubicBezTo>
                      <a:cubicBezTo>
                        <a:pt x="253223" y="50613"/>
                        <a:pt x="254915" y="48921"/>
                        <a:pt x="255479" y="46665"/>
                      </a:cubicBezTo>
                      <a:cubicBezTo>
                        <a:pt x="260554" y="33695"/>
                        <a:pt x="248148" y="17905"/>
                        <a:pt x="209801" y="8882"/>
                      </a:cubicBezTo>
                      <a:cubicBezTo>
                        <a:pt x="162431" y="-2397"/>
                        <a:pt x="90812" y="-4088"/>
                        <a:pt x="40058" y="10574"/>
                      </a:cubicBezTo>
                      <a:cubicBezTo>
                        <a:pt x="11298" y="19033"/>
                        <a:pt x="-545" y="30875"/>
                        <a:pt x="19" y="42718"/>
                      </a:cubicBezTo>
                      <a:cubicBezTo>
                        <a:pt x="19" y="46101"/>
                        <a:pt x="1147" y="48921"/>
                        <a:pt x="2839" y="52304"/>
                      </a:cubicBezTo>
                      <a:lnTo>
                        <a:pt x="2839" y="52304"/>
                      </a:lnTo>
                      <a:cubicBezTo>
                        <a:pt x="6222" y="57944"/>
                        <a:pt x="11862" y="63583"/>
                        <a:pt x="19757" y="68094"/>
                      </a:cubicBezTo>
                      <a:cubicBezTo>
                        <a:pt x="23704" y="70350"/>
                        <a:pt x="27652" y="72606"/>
                        <a:pt x="32727" y="74298"/>
                      </a:cubicBezTo>
                      <a:lnTo>
                        <a:pt x="32727" y="74298"/>
                      </a:lnTo>
                      <a:cubicBezTo>
                        <a:pt x="41186" y="77681"/>
                        <a:pt x="50209" y="80501"/>
                        <a:pt x="60923" y="82193"/>
                      </a:cubicBezTo>
                      <a:cubicBezTo>
                        <a:pt x="89120" y="87832"/>
                        <a:pt x="123520" y="90088"/>
                        <a:pt x="152844" y="88396"/>
                      </a:cubicBezTo>
                      <a:cubicBezTo>
                        <a:pt x="195703" y="86140"/>
                        <a:pt x="192319" y="73170"/>
                        <a:pt x="183296" y="67530"/>
                      </a:cubicBezTo>
                      <a:cubicBezTo>
                        <a:pt x="181040" y="66403"/>
                        <a:pt x="170326" y="60763"/>
                        <a:pt x="162995" y="55124"/>
                      </a:cubicBezTo>
                      <a:cubicBezTo>
                        <a:pt x="156791" y="51177"/>
                        <a:pt x="160739" y="46665"/>
                        <a:pt x="166378" y="489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8" name="Google Shape;1798;p24"/>
                <p:cNvSpPr/>
                <p:nvPr/>
              </p:nvSpPr>
              <p:spPr>
                <a:xfrm>
                  <a:off x="3298602" y="3256551"/>
                  <a:ext cx="465805" cy="29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805" h="29888" extrusionOk="0">
                      <a:moveTo>
                        <a:pt x="38347" y="0"/>
                      </a:moveTo>
                      <a:cubicBezTo>
                        <a:pt x="38911" y="564"/>
                        <a:pt x="38911" y="1692"/>
                        <a:pt x="38911" y="2820"/>
                      </a:cubicBezTo>
                      <a:cubicBezTo>
                        <a:pt x="39475" y="5076"/>
                        <a:pt x="39475" y="7895"/>
                        <a:pt x="38911" y="10151"/>
                      </a:cubicBezTo>
                      <a:cubicBezTo>
                        <a:pt x="35528" y="24249"/>
                        <a:pt x="16918" y="28196"/>
                        <a:pt x="0" y="29888"/>
                      </a:cubicBezTo>
                      <a:lnTo>
                        <a:pt x="429714" y="29888"/>
                      </a:lnTo>
                      <a:cubicBezTo>
                        <a:pt x="442120" y="21429"/>
                        <a:pt x="453963" y="12407"/>
                        <a:pt x="465805" y="2820"/>
                      </a:cubicBezTo>
                      <a:lnTo>
                        <a:pt x="48498" y="2820"/>
                      </a:lnTo>
                      <a:cubicBezTo>
                        <a:pt x="45678" y="2256"/>
                        <a:pt x="42295" y="1128"/>
                        <a:pt x="383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9" name="Google Shape;1799;p24"/>
                <p:cNvSpPr/>
                <p:nvPr/>
              </p:nvSpPr>
              <p:spPr>
                <a:xfrm>
                  <a:off x="3074723" y="3259370"/>
                  <a:ext cx="16523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31" h="27068" extrusionOk="0">
                      <a:moveTo>
                        <a:pt x="122373" y="20865"/>
                      </a:moveTo>
                      <a:cubicBezTo>
                        <a:pt x="111094" y="18610"/>
                        <a:pt x="101507" y="15790"/>
                        <a:pt x="93048" y="12407"/>
                      </a:cubicBezTo>
                      <a:lnTo>
                        <a:pt x="92484" y="12407"/>
                      </a:lnTo>
                      <a:lnTo>
                        <a:pt x="91920" y="12407"/>
                      </a:lnTo>
                      <a:cubicBezTo>
                        <a:pt x="86845" y="10151"/>
                        <a:pt x="82334" y="7895"/>
                        <a:pt x="77822" y="5639"/>
                      </a:cubicBezTo>
                      <a:cubicBezTo>
                        <a:pt x="75003" y="3948"/>
                        <a:pt x="72183" y="2256"/>
                        <a:pt x="69927" y="0"/>
                      </a:cubicBezTo>
                      <a:lnTo>
                        <a:pt x="0" y="0"/>
                      </a:lnTo>
                      <a:cubicBezTo>
                        <a:pt x="11843" y="9587"/>
                        <a:pt x="23685" y="18610"/>
                        <a:pt x="36091" y="27069"/>
                      </a:cubicBezTo>
                      <a:lnTo>
                        <a:pt x="165231" y="27069"/>
                      </a:lnTo>
                      <a:cubicBezTo>
                        <a:pt x="149441" y="25377"/>
                        <a:pt x="134779" y="23685"/>
                        <a:pt x="122373" y="2086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0" name="Google Shape;1800;p24"/>
                <p:cNvSpPr/>
                <p:nvPr/>
              </p:nvSpPr>
              <p:spPr>
                <a:xfrm>
                  <a:off x="2945019" y="3107109"/>
                  <a:ext cx="583102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102" h="27068" extrusionOk="0">
                      <a:moveTo>
                        <a:pt x="562801" y="26505"/>
                      </a:moveTo>
                      <a:cubicBezTo>
                        <a:pt x="561109" y="21429"/>
                        <a:pt x="561673" y="15790"/>
                        <a:pt x="564493" y="11279"/>
                      </a:cubicBezTo>
                      <a:cubicBezTo>
                        <a:pt x="566185" y="8459"/>
                        <a:pt x="568441" y="6767"/>
                        <a:pt x="572388" y="4511"/>
                      </a:cubicBezTo>
                      <a:cubicBezTo>
                        <a:pt x="575208" y="2820"/>
                        <a:pt x="579155" y="1692"/>
                        <a:pt x="583103" y="0"/>
                      </a:cubicBezTo>
                      <a:lnTo>
                        <a:pt x="0" y="0"/>
                      </a:lnTo>
                      <a:cubicBezTo>
                        <a:pt x="5075" y="9023"/>
                        <a:pt x="10715" y="18046"/>
                        <a:pt x="16918" y="27069"/>
                      </a:cubicBezTo>
                      <a:lnTo>
                        <a:pt x="563365" y="27069"/>
                      </a:lnTo>
                      <a:cubicBezTo>
                        <a:pt x="563365" y="27069"/>
                        <a:pt x="562801" y="27069"/>
                        <a:pt x="562801" y="265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24"/>
                <p:cNvSpPr/>
                <p:nvPr/>
              </p:nvSpPr>
              <p:spPr>
                <a:xfrm>
                  <a:off x="3668540" y="3107673"/>
                  <a:ext cx="225571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571" h="27068" extrusionOk="0">
                      <a:moveTo>
                        <a:pt x="43986" y="9023"/>
                      </a:moveTo>
                      <a:cubicBezTo>
                        <a:pt x="65980" y="14662"/>
                        <a:pt x="82334" y="20865"/>
                        <a:pt x="94176" y="27069"/>
                      </a:cubicBezTo>
                      <a:lnTo>
                        <a:pt x="208654" y="27069"/>
                      </a:lnTo>
                      <a:cubicBezTo>
                        <a:pt x="214293" y="18046"/>
                        <a:pt x="219932" y="9023"/>
                        <a:pt x="225572" y="0"/>
                      </a:cubicBezTo>
                      <a:lnTo>
                        <a:pt x="0" y="0"/>
                      </a:lnTo>
                      <a:cubicBezTo>
                        <a:pt x="15226" y="2256"/>
                        <a:pt x="30452" y="5639"/>
                        <a:pt x="43986" y="90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24"/>
                <p:cNvSpPr/>
                <p:nvPr/>
              </p:nvSpPr>
              <p:spPr>
                <a:xfrm>
                  <a:off x="3765536" y="3157863"/>
                  <a:ext cx="95867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67" h="27068" extrusionOk="0">
                      <a:moveTo>
                        <a:pt x="16918" y="4511"/>
                      </a:moveTo>
                      <a:cubicBezTo>
                        <a:pt x="16354" y="10151"/>
                        <a:pt x="12970" y="15790"/>
                        <a:pt x="7895" y="20865"/>
                      </a:cubicBezTo>
                      <a:lnTo>
                        <a:pt x="6203" y="22557"/>
                      </a:lnTo>
                      <a:cubicBezTo>
                        <a:pt x="4511" y="24249"/>
                        <a:pt x="2256" y="25941"/>
                        <a:pt x="0" y="27069"/>
                      </a:cubicBezTo>
                      <a:lnTo>
                        <a:pt x="74439" y="27069"/>
                      </a:lnTo>
                      <a:cubicBezTo>
                        <a:pt x="81770" y="18046"/>
                        <a:pt x="89101" y="9587"/>
                        <a:pt x="95868" y="0"/>
                      </a:cubicBezTo>
                      <a:lnTo>
                        <a:pt x="17482" y="0"/>
                      </a:lnTo>
                      <a:cubicBezTo>
                        <a:pt x="16918" y="1692"/>
                        <a:pt x="16918" y="3384"/>
                        <a:pt x="16918" y="45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3" name="Google Shape;1803;p24"/>
                <p:cNvSpPr/>
                <p:nvPr/>
              </p:nvSpPr>
              <p:spPr>
                <a:xfrm>
                  <a:off x="2978291" y="3158427"/>
                  <a:ext cx="482723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723" h="27068" extrusionOk="0">
                      <a:moveTo>
                        <a:pt x="204142" y="27069"/>
                      </a:moveTo>
                      <a:cubicBezTo>
                        <a:pt x="227827" y="20865"/>
                        <a:pt x="256024" y="18046"/>
                        <a:pt x="286476" y="18046"/>
                      </a:cubicBezTo>
                      <a:cubicBezTo>
                        <a:pt x="316928" y="18046"/>
                        <a:pt x="347944" y="21429"/>
                        <a:pt x="372193" y="27069"/>
                      </a:cubicBezTo>
                      <a:lnTo>
                        <a:pt x="477084" y="27069"/>
                      </a:lnTo>
                      <a:cubicBezTo>
                        <a:pt x="474828" y="20865"/>
                        <a:pt x="475392" y="15790"/>
                        <a:pt x="475956" y="12407"/>
                      </a:cubicBezTo>
                      <a:cubicBezTo>
                        <a:pt x="477084" y="7331"/>
                        <a:pt x="479340" y="3384"/>
                        <a:pt x="482723" y="0"/>
                      </a:cubicBezTo>
                      <a:lnTo>
                        <a:pt x="0" y="0"/>
                      </a:lnTo>
                      <a:cubicBezTo>
                        <a:pt x="6767" y="9023"/>
                        <a:pt x="14098" y="18046"/>
                        <a:pt x="21429" y="27069"/>
                      </a:cubicBezTo>
                      <a:lnTo>
                        <a:pt x="204142" y="2706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24"/>
                <p:cNvSpPr/>
                <p:nvPr/>
              </p:nvSpPr>
              <p:spPr>
                <a:xfrm>
                  <a:off x="3020021" y="3208617"/>
                  <a:ext cx="116169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69" h="27068" extrusionOk="0">
                      <a:moveTo>
                        <a:pt x="107710" y="21429"/>
                      </a:moveTo>
                      <a:cubicBezTo>
                        <a:pt x="107710" y="15226"/>
                        <a:pt x="109402" y="7331"/>
                        <a:pt x="116169" y="0"/>
                      </a:cubicBezTo>
                      <a:lnTo>
                        <a:pt x="0" y="0"/>
                      </a:lnTo>
                      <a:cubicBezTo>
                        <a:pt x="8459" y="9023"/>
                        <a:pt x="18046" y="18046"/>
                        <a:pt x="27069" y="27069"/>
                      </a:cubicBezTo>
                      <a:lnTo>
                        <a:pt x="108274" y="27069"/>
                      </a:lnTo>
                      <a:cubicBezTo>
                        <a:pt x="108274" y="25377"/>
                        <a:pt x="107710" y="23121"/>
                        <a:pt x="107710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5" name="Google Shape;1805;p24"/>
                <p:cNvSpPr/>
                <p:nvPr/>
              </p:nvSpPr>
              <p:spPr>
                <a:xfrm>
                  <a:off x="3397854" y="3208617"/>
                  <a:ext cx="421255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255" h="27068" extrusionOk="0">
                      <a:moveTo>
                        <a:pt x="279709" y="8459"/>
                      </a:moveTo>
                      <a:lnTo>
                        <a:pt x="275761" y="9023"/>
                      </a:lnTo>
                      <a:cubicBezTo>
                        <a:pt x="243053" y="15790"/>
                        <a:pt x="209218" y="19174"/>
                        <a:pt x="177638" y="19174"/>
                      </a:cubicBezTo>
                      <a:cubicBezTo>
                        <a:pt x="146058" y="19174"/>
                        <a:pt x="106019" y="15790"/>
                        <a:pt x="80078" y="0"/>
                      </a:cubicBezTo>
                      <a:lnTo>
                        <a:pt x="0" y="0"/>
                      </a:lnTo>
                      <a:cubicBezTo>
                        <a:pt x="1692" y="2256"/>
                        <a:pt x="3947" y="4511"/>
                        <a:pt x="5075" y="6767"/>
                      </a:cubicBezTo>
                      <a:cubicBezTo>
                        <a:pt x="8459" y="12970"/>
                        <a:pt x="9023" y="20301"/>
                        <a:pt x="7331" y="27069"/>
                      </a:cubicBezTo>
                      <a:lnTo>
                        <a:pt x="394186" y="27069"/>
                      </a:lnTo>
                      <a:cubicBezTo>
                        <a:pt x="403773" y="18610"/>
                        <a:pt x="412796" y="9587"/>
                        <a:pt x="421255" y="0"/>
                      </a:cubicBezTo>
                      <a:lnTo>
                        <a:pt x="313545" y="0"/>
                      </a:lnTo>
                      <a:cubicBezTo>
                        <a:pt x="302830" y="3384"/>
                        <a:pt x="291551" y="5639"/>
                        <a:pt x="279709" y="84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6" name="Google Shape;1806;p24"/>
                <p:cNvSpPr/>
                <p:nvPr/>
              </p:nvSpPr>
              <p:spPr>
                <a:xfrm>
                  <a:off x="3464335" y="3112749"/>
                  <a:ext cx="308008" cy="104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08" h="104890" extrusionOk="0">
                      <a:moveTo>
                        <a:pt x="99314" y="47370"/>
                      </a:moveTo>
                      <a:cubicBezTo>
                        <a:pt x="93675" y="47370"/>
                        <a:pt x="86908" y="46242"/>
                        <a:pt x="79577" y="45114"/>
                      </a:cubicBezTo>
                      <a:cubicBezTo>
                        <a:pt x="71682" y="43986"/>
                        <a:pt x="62659" y="42295"/>
                        <a:pt x="53636" y="42295"/>
                      </a:cubicBezTo>
                      <a:cubicBezTo>
                        <a:pt x="51380" y="42295"/>
                        <a:pt x="49125" y="42295"/>
                        <a:pt x="46869" y="42295"/>
                      </a:cubicBezTo>
                      <a:cubicBezTo>
                        <a:pt x="35590" y="42295"/>
                        <a:pt x="25440" y="43423"/>
                        <a:pt x="17544" y="45678"/>
                      </a:cubicBezTo>
                      <a:cubicBezTo>
                        <a:pt x="6266" y="48498"/>
                        <a:pt x="-10652" y="63160"/>
                        <a:pt x="9086" y="79514"/>
                      </a:cubicBezTo>
                      <a:cubicBezTo>
                        <a:pt x="25440" y="95868"/>
                        <a:pt x="61531" y="104891"/>
                        <a:pt x="111721" y="104891"/>
                      </a:cubicBezTo>
                      <a:cubicBezTo>
                        <a:pt x="142737" y="104891"/>
                        <a:pt x="176009" y="101507"/>
                        <a:pt x="208153" y="94740"/>
                      </a:cubicBezTo>
                      <a:lnTo>
                        <a:pt x="211536" y="94176"/>
                      </a:lnTo>
                      <a:cubicBezTo>
                        <a:pt x="252703" y="85717"/>
                        <a:pt x="285975" y="72747"/>
                        <a:pt x="300073" y="60340"/>
                      </a:cubicBezTo>
                      <a:lnTo>
                        <a:pt x="301765" y="58649"/>
                      </a:lnTo>
                      <a:cubicBezTo>
                        <a:pt x="305148" y="55265"/>
                        <a:pt x="307404" y="51881"/>
                        <a:pt x="307968" y="48498"/>
                      </a:cubicBezTo>
                      <a:cubicBezTo>
                        <a:pt x="308532" y="42859"/>
                        <a:pt x="304020" y="28760"/>
                        <a:pt x="245936" y="14098"/>
                      </a:cubicBezTo>
                      <a:cubicBezTo>
                        <a:pt x="211536" y="5639"/>
                        <a:pt x="165294" y="0"/>
                        <a:pt x="125255" y="0"/>
                      </a:cubicBezTo>
                      <a:lnTo>
                        <a:pt x="122999" y="0"/>
                      </a:lnTo>
                      <a:cubicBezTo>
                        <a:pt x="86908" y="0"/>
                        <a:pt x="67170" y="3947"/>
                        <a:pt x="58711" y="9023"/>
                      </a:cubicBezTo>
                      <a:cubicBezTo>
                        <a:pt x="57019" y="10151"/>
                        <a:pt x="55328" y="11279"/>
                        <a:pt x="54764" y="12406"/>
                      </a:cubicBezTo>
                      <a:cubicBezTo>
                        <a:pt x="54200" y="13534"/>
                        <a:pt x="53636" y="15790"/>
                        <a:pt x="54200" y="18046"/>
                      </a:cubicBezTo>
                      <a:cubicBezTo>
                        <a:pt x="59839" y="31580"/>
                        <a:pt x="82960" y="34964"/>
                        <a:pt x="103826" y="34964"/>
                      </a:cubicBezTo>
                      <a:cubicBezTo>
                        <a:pt x="115668" y="35528"/>
                        <a:pt x="115104" y="40603"/>
                        <a:pt x="112849" y="42859"/>
                      </a:cubicBezTo>
                      <a:cubicBezTo>
                        <a:pt x="108901" y="46806"/>
                        <a:pt x="103262" y="47370"/>
                        <a:pt x="99314" y="473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7" name="Google Shape;1807;p24"/>
                <p:cNvSpPr/>
                <p:nvPr/>
              </p:nvSpPr>
              <p:spPr>
                <a:xfrm>
                  <a:off x="3740723" y="2976278"/>
                  <a:ext cx="137034" cy="22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34" h="22557" extrusionOk="0">
                      <a:moveTo>
                        <a:pt x="137035" y="11842"/>
                      </a:moveTo>
                      <a:lnTo>
                        <a:pt x="1128" y="0"/>
                      </a:lnTo>
                      <a:cubicBezTo>
                        <a:pt x="564" y="3384"/>
                        <a:pt x="564" y="7331"/>
                        <a:pt x="0" y="10715"/>
                      </a:cubicBezTo>
                      <a:lnTo>
                        <a:pt x="135907" y="22557"/>
                      </a:lnTo>
                      <a:cubicBezTo>
                        <a:pt x="136471" y="19174"/>
                        <a:pt x="136471" y="15790"/>
                        <a:pt x="137035" y="1184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8" name="Google Shape;1808;p24"/>
                <p:cNvSpPr/>
                <p:nvPr/>
              </p:nvSpPr>
              <p:spPr>
                <a:xfrm>
                  <a:off x="3738467" y="2868567"/>
                  <a:ext cx="136470" cy="34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70" h="34399" extrusionOk="0">
                      <a:moveTo>
                        <a:pt x="134779" y="0"/>
                      </a:moveTo>
                      <a:lnTo>
                        <a:pt x="0" y="23685"/>
                      </a:lnTo>
                      <a:cubicBezTo>
                        <a:pt x="564" y="27069"/>
                        <a:pt x="1128" y="31016"/>
                        <a:pt x="1692" y="34400"/>
                      </a:cubicBezTo>
                      <a:lnTo>
                        <a:pt x="136471" y="10151"/>
                      </a:lnTo>
                      <a:cubicBezTo>
                        <a:pt x="135907" y="6767"/>
                        <a:pt x="135343" y="3384"/>
                        <a:pt x="13477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9" name="Google Shape;1809;p24"/>
                <p:cNvSpPr/>
                <p:nvPr/>
              </p:nvSpPr>
              <p:spPr>
                <a:xfrm>
                  <a:off x="3714218" y="2753526"/>
                  <a:ext cx="128575" cy="67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75" h="67671" extrusionOk="0">
                      <a:moveTo>
                        <a:pt x="0" y="58085"/>
                      </a:moveTo>
                      <a:cubicBezTo>
                        <a:pt x="1692" y="61468"/>
                        <a:pt x="2820" y="64852"/>
                        <a:pt x="4511" y="67672"/>
                      </a:cubicBezTo>
                      <a:lnTo>
                        <a:pt x="128576" y="9587"/>
                      </a:lnTo>
                      <a:cubicBezTo>
                        <a:pt x="126884" y="6203"/>
                        <a:pt x="125756" y="2820"/>
                        <a:pt x="124064" y="0"/>
                      </a:cubicBezTo>
                      <a:lnTo>
                        <a:pt x="0" y="5808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0" name="Google Shape;1810;p24"/>
                <p:cNvSpPr/>
                <p:nvPr/>
              </p:nvSpPr>
              <p:spPr>
                <a:xfrm>
                  <a:off x="3669104" y="2652019"/>
                  <a:ext cx="111657" cy="9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57" h="96995" extrusionOk="0">
                      <a:moveTo>
                        <a:pt x="111658" y="8459"/>
                      </a:moveTo>
                      <a:cubicBezTo>
                        <a:pt x="109402" y="5639"/>
                        <a:pt x="107147" y="2820"/>
                        <a:pt x="104891" y="0"/>
                      </a:cubicBezTo>
                      <a:lnTo>
                        <a:pt x="0" y="88537"/>
                      </a:lnTo>
                      <a:cubicBezTo>
                        <a:pt x="2256" y="91357"/>
                        <a:pt x="4511" y="94176"/>
                        <a:pt x="6767" y="96996"/>
                      </a:cubicBezTo>
                      <a:lnTo>
                        <a:pt x="111658" y="845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1" name="Google Shape;1811;p24"/>
                <p:cNvSpPr/>
                <p:nvPr/>
              </p:nvSpPr>
              <p:spPr>
                <a:xfrm>
                  <a:off x="3610455" y="2573632"/>
                  <a:ext cx="88536" cy="11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36" h="118425" extrusionOk="0">
                      <a:moveTo>
                        <a:pt x="88537" y="6203"/>
                      </a:moveTo>
                      <a:cubicBezTo>
                        <a:pt x="85717" y="3947"/>
                        <a:pt x="82898" y="1692"/>
                        <a:pt x="80078" y="0"/>
                      </a:cubicBezTo>
                      <a:lnTo>
                        <a:pt x="0" y="111658"/>
                      </a:lnTo>
                      <a:cubicBezTo>
                        <a:pt x="2820" y="113914"/>
                        <a:pt x="5639" y="116169"/>
                        <a:pt x="8459" y="118425"/>
                      </a:cubicBezTo>
                      <a:lnTo>
                        <a:pt x="88537" y="62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2" name="Google Shape;1812;p24"/>
                <p:cNvSpPr/>
                <p:nvPr/>
              </p:nvSpPr>
              <p:spPr>
                <a:xfrm>
                  <a:off x="3539964" y="2518367"/>
                  <a:ext cx="59776" cy="131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6" h="131959" extrusionOk="0">
                      <a:moveTo>
                        <a:pt x="10151" y="131959"/>
                      </a:moveTo>
                      <a:lnTo>
                        <a:pt x="59777" y="3947"/>
                      </a:lnTo>
                      <a:cubicBezTo>
                        <a:pt x="56393" y="2820"/>
                        <a:pt x="53009" y="1128"/>
                        <a:pt x="49626" y="0"/>
                      </a:cubicBezTo>
                      <a:lnTo>
                        <a:pt x="0" y="128012"/>
                      </a:lnTo>
                      <a:cubicBezTo>
                        <a:pt x="3384" y="129140"/>
                        <a:pt x="6767" y="130832"/>
                        <a:pt x="10151" y="13195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24"/>
                <p:cNvSpPr/>
                <p:nvPr/>
              </p:nvSpPr>
              <p:spPr>
                <a:xfrm>
                  <a:off x="2965320" y="2976842"/>
                  <a:ext cx="135342" cy="21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42" h="21993" extrusionOk="0">
                      <a:moveTo>
                        <a:pt x="1128" y="21993"/>
                      </a:moveTo>
                      <a:lnTo>
                        <a:pt x="135343" y="10715"/>
                      </a:lnTo>
                      <a:cubicBezTo>
                        <a:pt x="134779" y="7331"/>
                        <a:pt x="134215" y="3384"/>
                        <a:pt x="134215" y="0"/>
                      </a:cubicBezTo>
                      <a:lnTo>
                        <a:pt x="0" y="11279"/>
                      </a:lnTo>
                      <a:cubicBezTo>
                        <a:pt x="0" y="14662"/>
                        <a:pt x="564" y="18610"/>
                        <a:pt x="1128" y="2199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24"/>
                <p:cNvSpPr/>
                <p:nvPr/>
              </p:nvSpPr>
              <p:spPr>
                <a:xfrm>
                  <a:off x="2967576" y="2868567"/>
                  <a:ext cx="134779" cy="34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79" h="34399" extrusionOk="0">
                      <a:moveTo>
                        <a:pt x="134779" y="23685"/>
                      </a:moveTo>
                      <a:lnTo>
                        <a:pt x="1692" y="0"/>
                      </a:lnTo>
                      <a:cubicBezTo>
                        <a:pt x="1128" y="3384"/>
                        <a:pt x="564" y="7331"/>
                        <a:pt x="0" y="10715"/>
                      </a:cubicBezTo>
                      <a:lnTo>
                        <a:pt x="133087" y="34400"/>
                      </a:lnTo>
                      <a:cubicBezTo>
                        <a:pt x="133651" y="30452"/>
                        <a:pt x="134215" y="27069"/>
                        <a:pt x="134779" y="236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5" name="Google Shape;1815;p24"/>
                <p:cNvSpPr/>
                <p:nvPr/>
              </p:nvSpPr>
              <p:spPr>
                <a:xfrm>
                  <a:off x="3000284" y="2754090"/>
                  <a:ext cx="127447" cy="6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47" h="67107" extrusionOk="0">
                      <a:moveTo>
                        <a:pt x="0" y="9587"/>
                      </a:moveTo>
                      <a:lnTo>
                        <a:pt x="122937" y="67108"/>
                      </a:lnTo>
                      <a:cubicBezTo>
                        <a:pt x="124064" y="63724"/>
                        <a:pt x="125756" y="60340"/>
                        <a:pt x="127448" y="57521"/>
                      </a:cubicBezTo>
                      <a:lnTo>
                        <a:pt x="5075" y="0"/>
                      </a:lnTo>
                      <a:cubicBezTo>
                        <a:pt x="2820" y="3384"/>
                        <a:pt x="1128" y="6203"/>
                        <a:pt x="0" y="95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6" name="Google Shape;1816;p24"/>
                <p:cNvSpPr/>
                <p:nvPr/>
              </p:nvSpPr>
              <p:spPr>
                <a:xfrm>
                  <a:off x="3061752" y="2652582"/>
                  <a:ext cx="110530" cy="95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30" h="95867" extrusionOk="0">
                      <a:moveTo>
                        <a:pt x="110530" y="87409"/>
                      </a:moveTo>
                      <a:lnTo>
                        <a:pt x="6767" y="0"/>
                      </a:lnTo>
                      <a:cubicBezTo>
                        <a:pt x="4511" y="2820"/>
                        <a:pt x="2256" y="5639"/>
                        <a:pt x="0" y="8459"/>
                      </a:cubicBezTo>
                      <a:lnTo>
                        <a:pt x="103763" y="95868"/>
                      </a:lnTo>
                      <a:cubicBezTo>
                        <a:pt x="106019" y="93048"/>
                        <a:pt x="108274" y="90229"/>
                        <a:pt x="110530" y="8740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7" name="Google Shape;1817;p24"/>
                <p:cNvSpPr/>
                <p:nvPr/>
              </p:nvSpPr>
              <p:spPr>
                <a:xfrm>
                  <a:off x="3138447" y="2577580"/>
                  <a:ext cx="89100" cy="116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00" h="116733" extrusionOk="0">
                      <a:moveTo>
                        <a:pt x="80642" y="116733"/>
                      </a:moveTo>
                      <a:cubicBezTo>
                        <a:pt x="83461" y="114478"/>
                        <a:pt x="86281" y="112222"/>
                        <a:pt x="89101" y="109966"/>
                      </a:cubicBezTo>
                      <a:lnTo>
                        <a:pt x="8459" y="0"/>
                      </a:lnTo>
                      <a:cubicBezTo>
                        <a:pt x="5639" y="2256"/>
                        <a:pt x="2820" y="4511"/>
                        <a:pt x="0" y="6767"/>
                      </a:cubicBezTo>
                      <a:lnTo>
                        <a:pt x="80642" y="11673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8" name="Google Shape;1818;p24"/>
                <p:cNvSpPr/>
                <p:nvPr/>
              </p:nvSpPr>
              <p:spPr>
                <a:xfrm>
                  <a:off x="3223036" y="2527390"/>
                  <a:ext cx="64851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51" h="129703" extrusionOk="0">
                      <a:moveTo>
                        <a:pt x="64852" y="124628"/>
                      </a:moveTo>
                      <a:lnTo>
                        <a:pt x="9587" y="0"/>
                      </a:lnTo>
                      <a:cubicBezTo>
                        <a:pt x="6203" y="1692"/>
                        <a:pt x="2820" y="2820"/>
                        <a:pt x="0" y="4511"/>
                      </a:cubicBezTo>
                      <a:lnTo>
                        <a:pt x="55265" y="129704"/>
                      </a:lnTo>
                      <a:cubicBezTo>
                        <a:pt x="58085" y="127448"/>
                        <a:pt x="61468" y="126320"/>
                        <a:pt x="64852" y="1246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24"/>
                <p:cNvSpPr/>
                <p:nvPr/>
              </p:nvSpPr>
              <p:spPr>
                <a:xfrm>
                  <a:off x="3742979" y="2923832"/>
                  <a:ext cx="237978" cy="21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78" h="21429" extrusionOk="0">
                      <a:moveTo>
                        <a:pt x="564" y="21429"/>
                      </a:moveTo>
                      <a:lnTo>
                        <a:pt x="237978" y="10715"/>
                      </a:lnTo>
                      <a:cubicBezTo>
                        <a:pt x="237978" y="7331"/>
                        <a:pt x="237978" y="3384"/>
                        <a:pt x="237414" y="0"/>
                      </a:cubicBezTo>
                      <a:lnTo>
                        <a:pt x="0" y="10715"/>
                      </a:lnTo>
                      <a:cubicBezTo>
                        <a:pt x="0" y="14098"/>
                        <a:pt x="564" y="17482"/>
                        <a:pt x="564" y="2142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24"/>
                <p:cNvSpPr/>
                <p:nvPr/>
              </p:nvSpPr>
              <p:spPr>
                <a:xfrm>
                  <a:off x="3728880" y="2780030"/>
                  <a:ext cx="230646" cy="81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646" h="81769" extrusionOk="0">
                      <a:moveTo>
                        <a:pt x="3384" y="81770"/>
                      </a:moveTo>
                      <a:lnTo>
                        <a:pt x="230647" y="10151"/>
                      </a:lnTo>
                      <a:cubicBezTo>
                        <a:pt x="229519" y="6767"/>
                        <a:pt x="228391" y="3384"/>
                        <a:pt x="227827" y="0"/>
                      </a:cubicBezTo>
                      <a:lnTo>
                        <a:pt x="0" y="71055"/>
                      </a:lnTo>
                      <a:cubicBezTo>
                        <a:pt x="1128" y="74439"/>
                        <a:pt x="2256" y="78386"/>
                        <a:pt x="3384" y="8177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24"/>
                <p:cNvSpPr/>
                <p:nvPr/>
              </p:nvSpPr>
              <p:spPr>
                <a:xfrm>
                  <a:off x="3693917" y="2646943"/>
                  <a:ext cx="206397" cy="137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397" h="137034" extrusionOk="0">
                      <a:moveTo>
                        <a:pt x="5639" y="137035"/>
                      </a:moveTo>
                      <a:lnTo>
                        <a:pt x="206398" y="9023"/>
                      </a:lnTo>
                      <a:cubicBezTo>
                        <a:pt x="204706" y="6203"/>
                        <a:pt x="202451" y="2820"/>
                        <a:pt x="200759" y="0"/>
                      </a:cubicBezTo>
                      <a:lnTo>
                        <a:pt x="0" y="128012"/>
                      </a:lnTo>
                      <a:cubicBezTo>
                        <a:pt x="1692" y="130832"/>
                        <a:pt x="3947" y="133651"/>
                        <a:pt x="5639" y="1370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24"/>
                <p:cNvSpPr/>
                <p:nvPr/>
              </p:nvSpPr>
              <p:spPr>
                <a:xfrm>
                  <a:off x="3640343" y="2534157"/>
                  <a:ext cx="168614" cy="1832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614" h="183276" extrusionOk="0">
                      <a:moveTo>
                        <a:pt x="168615" y="7331"/>
                      </a:moveTo>
                      <a:cubicBezTo>
                        <a:pt x="165795" y="5075"/>
                        <a:pt x="163539" y="2256"/>
                        <a:pt x="160720" y="0"/>
                      </a:cubicBezTo>
                      <a:lnTo>
                        <a:pt x="0" y="175946"/>
                      </a:lnTo>
                      <a:cubicBezTo>
                        <a:pt x="2820" y="178202"/>
                        <a:pt x="5075" y="181021"/>
                        <a:pt x="7895" y="183277"/>
                      </a:cubicBezTo>
                      <a:lnTo>
                        <a:pt x="168615" y="73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Google Shape;1823;p24"/>
                <p:cNvSpPr/>
                <p:nvPr/>
              </p:nvSpPr>
              <p:spPr>
                <a:xfrm>
                  <a:off x="3573800" y="2452388"/>
                  <a:ext cx="121808" cy="215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08" h="215984" extrusionOk="0">
                      <a:moveTo>
                        <a:pt x="121809" y="5075"/>
                      </a:moveTo>
                      <a:cubicBezTo>
                        <a:pt x="118425" y="3384"/>
                        <a:pt x="115605" y="1692"/>
                        <a:pt x="112222" y="0"/>
                      </a:cubicBezTo>
                      <a:lnTo>
                        <a:pt x="0" y="210346"/>
                      </a:lnTo>
                      <a:cubicBezTo>
                        <a:pt x="3384" y="212037"/>
                        <a:pt x="6203" y="213729"/>
                        <a:pt x="9587" y="215985"/>
                      </a:cubicBezTo>
                      <a:lnTo>
                        <a:pt x="121809" y="50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24"/>
                <p:cNvSpPr/>
                <p:nvPr/>
              </p:nvSpPr>
              <p:spPr>
                <a:xfrm>
                  <a:off x="2862121" y="2924396"/>
                  <a:ext cx="235722" cy="20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722" h="20865" extrusionOk="0">
                      <a:moveTo>
                        <a:pt x="235722" y="10151"/>
                      </a:moveTo>
                      <a:lnTo>
                        <a:pt x="564" y="0"/>
                      </a:lnTo>
                      <a:cubicBezTo>
                        <a:pt x="564" y="3384"/>
                        <a:pt x="564" y="7331"/>
                        <a:pt x="0" y="10715"/>
                      </a:cubicBezTo>
                      <a:lnTo>
                        <a:pt x="235722" y="20865"/>
                      </a:lnTo>
                      <a:cubicBezTo>
                        <a:pt x="235722" y="16918"/>
                        <a:pt x="235722" y="13534"/>
                        <a:pt x="235722" y="1015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5" name="Google Shape;1825;p24"/>
                <p:cNvSpPr/>
                <p:nvPr/>
              </p:nvSpPr>
              <p:spPr>
                <a:xfrm>
                  <a:off x="2884115" y="2780030"/>
                  <a:ext cx="227827" cy="81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27" h="81205" extrusionOk="0">
                      <a:moveTo>
                        <a:pt x="227827" y="71055"/>
                      </a:moveTo>
                      <a:lnTo>
                        <a:pt x="2820" y="0"/>
                      </a:lnTo>
                      <a:cubicBezTo>
                        <a:pt x="1692" y="3384"/>
                        <a:pt x="564" y="6767"/>
                        <a:pt x="0" y="10151"/>
                      </a:cubicBezTo>
                      <a:lnTo>
                        <a:pt x="225572" y="81206"/>
                      </a:lnTo>
                      <a:cubicBezTo>
                        <a:pt x="226136" y="77822"/>
                        <a:pt x="226700" y="74439"/>
                        <a:pt x="227827" y="7105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6" name="Google Shape;1826;p24"/>
                <p:cNvSpPr/>
                <p:nvPr/>
              </p:nvSpPr>
              <p:spPr>
                <a:xfrm>
                  <a:off x="2942199" y="2646943"/>
                  <a:ext cx="205270" cy="136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70" h="136470" extrusionOk="0">
                      <a:moveTo>
                        <a:pt x="205270" y="127448"/>
                      </a:moveTo>
                      <a:lnTo>
                        <a:pt x="5639" y="0"/>
                      </a:lnTo>
                      <a:cubicBezTo>
                        <a:pt x="3947" y="2820"/>
                        <a:pt x="1692" y="6203"/>
                        <a:pt x="0" y="9023"/>
                      </a:cubicBezTo>
                      <a:lnTo>
                        <a:pt x="199631" y="136471"/>
                      </a:lnTo>
                      <a:cubicBezTo>
                        <a:pt x="201323" y="133651"/>
                        <a:pt x="203578" y="130268"/>
                        <a:pt x="205270" y="12744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7" name="Google Shape;1827;p24"/>
                <p:cNvSpPr/>
                <p:nvPr/>
              </p:nvSpPr>
              <p:spPr>
                <a:xfrm>
                  <a:off x="3026789" y="2540924"/>
                  <a:ext cx="170870" cy="179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70" h="179329" extrusionOk="0">
                      <a:moveTo>
                        <a:pt x="170871" y="171998"/>
                      </a:moveTo>
                      <a:lnTo>
                        <a:pt x="7895" y="0"/>
                      </a:lnTo>
                      <a:cubicBezTo>
                        <a:pt x="5075" y="2256"/>
                        <a:pt x="2820" y="5075"/>
                        <a:pt x="0" y="7331"/>
                      </a:cubicBezTo>
                      <a:lnTo>
                        <a:pt x="162976" y="179330"/>
                      </a:lnTo>
                      <a:cubicBezTo>
                        <a:pt x="165795" y="177074"/>
                        <a:pt x="168051" y="174818"/>
                        <a:pt x="170871" y="17199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8" name="Google Shape;1828;p24"/>
                <p:cNvSpPr/>
                <p:nvPr/>
              </p:nvSpPr>
              <p:spPr>
                <a:xfrm>
                  <a:off x="3127732" y="2463102"/>
                  <a:ext cx="128575" cy="210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575" h="210909" extrusionOk="0">
                      <a:moveTo>
                        <a:pt x="0" y="5639"/>
                      </a:moveTo>
                      <a:lnTo>
                        <a:pt x="119553" y="210910"/>
                      </a:lnTo>
                      <a:cubicBezTo>
                        <a:pt x="122373" y="209218"/>
                        <a:pt x="125756" y="206962"/>
                        <a:pt x="128576" y="205270"/>
                      </a:cubicBezTo>
                      <a:lnTo>
                        <a:pt x="9023" y="0"/>
                      </a:lnTo>
                      <a:cubicBezTo>
                        <a:pt x="6203" y="1692"/>
                        <a:pt x="3384" y="3384"/>
                        <a:pt x="0" y="56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9" name="Google Shape;1829;p24"/>
                <p:cNvSpPr/>
                <p:nvPr/>
              </p:nvSpPr>
              <p:spPr>
                <a:xfrm>
                  <a:off x="3014382" y="2468742"/>
                  <a:ext cx="41730" cy="42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30" h="42631" extrusionOk="0">
                      <a:moveTo>
                        <a:pt x="24813" y="6767"/>
                      </a:moveTo>
                      <a:lnTo>
                        <a:pt x="16918" y="0"/>
                      </a:lnTo>
                      <a:lnTo>
                        <a:pt x="3947" y="14662"/>
                      </a:lnTo>
                      <a:cubicBezTo>
                        <a:pt x="1128" y="17482"/>
                        <a:pt x="0" y="20865"/>
                        <a:pt x="0" y="24813"/>
                      </a:cubicBezTo>
                      <a:cubicBezTo>
                        <a:pt x="0" y="28760"/>
                        <a:pt x="1692" y="32144"/>
                        <a:pt x="4511" y="34400"/>
                      </a:cubicBezTo>
                      <a:cubicBezTo>
                        <a:pt x="7895" y="37219"/>
                        <a:pt x="12970" y="40039"/>
                        <a:pt x="19174" y="41167"/>
                      </a:cubicBezTo>
                      <a:cubicBezTo>
                        <a:pt x="25377" y="42859"/>
                        <a:pt x="32708" y="42859"/>
                        <a:pt x="41167" y="42295"/>
                      </a:cubicBezTo>
                      <a:lnTo>
                        <a:pt x="41731" y="37783"/>
                      </a:lnTo>
                      <a:cubicBezTo>
                        <a:pt x="36655" y="37783"/>
                        <a:pt x="31580" y="37219"/>
                        <a:pt x="27632" y="36091"/>
                      </a:cubicBezTo>
                      <a:cubicBezTo>
                        <a:pt x="23685" y="34964"/>
                        <a:pt x="20301" y="33272"/>
                        <a:pt x="18046" y="31016"/>
                      </a:cubicBezTo>
                      <a:cubicBezTo>
                        <a:pt x="15790" y="29324"/>
                        <a:pt x="14662" y="26505"/>
                        <a:pt x="14098" y="23685"/>
                      </a:cubicBezTo>
                      <a:cubicBezTo>
                        <a:pt x="13534" y="20865"/>
                        <a:pt x="14662" y="18610"/>
                        <a:pt x="16354" y="16354"/>
                      </a:cubicBezTo>
                      <a:lnTo>
                        <a:pt x="24813" y="67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0" name="Google Shape;1830;p24"/>
                <p:cNvSpPr/>
                <p:nvPr/>
              </p:nvSpPr>
              <p:spPr>
                <a:xfrm>
                  <a:off x="3086001" y="2345805"/>
                  <a:ext cx="45607" cy="16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07" h="16353" extrusionOk="0">
                      <a:moveTo>
                        <a:pt x="14662" y="9023"/>
                      </a:moveTo>
                      <a:cubicBezTo>
                        <a:pt x="16354" y="7895"/>
                        <a:pt x="18046" y="7331"/>
                        <a:pt x="20301" y="7331"/>
                      </a:cubicBezTo>
                      <a:cubicBezTo>
                        <a:pt x="21993" y="7331"/>
                        <a:pt x="23685" y="7331"/>
                        <a:pt x="25377" y="7895"/>
                      </a:cubicBezTo>
                      <a:lnTo>
                        <a:pt x="44550" y="16354"/>
                      </a:lnTo>
                      <a:cubicBezTo>
                        <a:pt x="47370" y="14662"/>
                        <a:pt x="44550" y="11843"/>
                        <a:pt x="36091" y="7331"/>
                      </a:cubicBezTo>
                      <a:cubicBezTo>
                        <a:pt x="31580" y="5075"/>
                        <a:pt x="28760" y="3947"/>
                        <a:pt x="27069" y="3384"/>
                      </a:cubicBezTo>
                      <a:cubicBezTo>
                        <a:pt x="23121" y="1692"/>
                        <a:pt x="18610" y="564"/>
                        <a:pt x="14098" y="0"/>
                      </a:cubicBezTo>
                      <a:cubicBezTo>
                        <a:pt x="9587" y="0"/>
                        <a:pt x="6203" y="564"/>
                        <a:pt x="3384" y="2256"/>
                      </a:cubicBezTo>
                      <a:cubicBezTo>
                        <a:pt x="1692" y="3384"/>
                        <a:pt x="564" y="4511"/>
                        <a:pt x="0" y="5639"/>
                      </a:cubicBezTo>
                      <a:lnTo>
                        <a:pt x="10151" y="12970"/>
                      </a:lnTo>
                      <a:cubicBezTo>
                        <a:pt x="11279" y="11279"/>
                        <a:pt x="12970" y="10151"/>
                        <a:pt x="14662" y="902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1" name="Google Shape;1831;p24"/>
                <p:cNvSpPr/>
                <p:nvPr/>
              </p:nvSpPr>
              <p:spPr>
                <a:xfrm>
                  <a:off x="3142394" y="2308535"/>
                  <a:ext cx="47370" cy="2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70" h="27683" extrusionOk="0">
                      <a:moveTo>
                        <a:pt x="11843" y="25992"/>
                      </a:moveTo>
                      <a:cubicBezTo>
                        <a:pt x="13534" y="24864"/>
                        <a:pt x="15226" y="24300"/>
                        <a:pt x="16354" y="23736"/>
                      </a:cubicBezTo>
                      <a:cubicBezTo>
                        <a:pt x="19174" y="22608"/>
                        <a:pt x="22557" y="22044"/>
                        <a:pt x="26505" y="22044"/>
                      </a:cubicBezTo>
                      <a:cubicBezTo>
                        <a:pt x="31016" y="22044"/>
                        <a:pt x="35528" y="23172"/>
                        <a:pt x="40603" y="24864"/>
                      </a:cubicBezTo>
                      <a:lnTo>
                        <a:pt x="47370" y="22044"/>
                      </a:lnTo>
                      <a:lnTo>
                        <a:pt x="29888" y="6254"/>
                      </a:lnTo>
                      <a:cubicBezTo>
                        <a:pt x="27069" y="3434"/>
                        <a:pt x="24249" y="1743"/>
                        <a:pt x="21429" y="615"/>
                      </a:cubicBezTo>
                      <a:cubicBezTo>
                        <a:pt x="18046" y="-513"/>
                        <a:pt x="15226" y="51"/>
                        <a:pt x="12406" y="1179"/>
                      </a:cubicBezTo>
                      <a:cubicBezTo>
                        <a:pt x="9023" y="2870"/>
                        <a:pt x="6767" y="4562"/>
                        <a:pt x="5639" y="5690"/>
                      </a:cubicBezTo>
                      <a:lnTo>
                        <a:pt x="15790" y="13021"/>
                      </a:lnTo>
                      <a:cubicBezTo>
                        <a:pt x="15790" y="12457"/>
                        <a:pt x="16354" y="11329"/>
                        <a:pt x="16918" y="10765"/>
                      </a:cubicBezTo>
                      <a:cubicBezTo>
                        <a:pt x="18046" y="9638"/>
                        <a:pt x="19174" y="9074"/>
                        <a:pt x="20301" y="8510"/>
                      </a:cubicBezTo>
                      <a:cubicBezTo>
                        <a:pt x="21993" y="7946"/>
                        <a:pt x="23685" y="7946"/>
                        <a:pt x="25941" y="8510"/>
                      </a:cubicBezTo>
                      <a:cubicBezTo>
                        <a:pt x="28196" y="9638"/>
                        <a:pt x="30452" y="10765"/>
                        <a:pt x="32708" y="13021"/>
                      </a:cubicBezTo>
                      <a:lnTo>
                        <a:pt x="43423" y="20916"/>
                      </a:lnTo>
                      <a:lnTo>
                        <a:pt x="42295" y="21480"/>
                      </a:lnTo>
                      <a:cubicBezTo>
                        <a:pt x="32144" y="18661"/>
                        <a:pt x="24249" y="16405"/>
                        <a:pt x="18610" y="15277"/>
                      </a:cubicBezTo>
                      <a:cubicBezTo>
                        <a:pt x="12406" y="14149"/>
                        <a:pt x="7895" y="14149"/>
                        <a:pt x="5639" y="15277"/>
                      </a:cubicBezTo>
                      <a:cubicBezTo>
                        <a:pt x="4511" y="15841"/>
                        <a:pt x="3384" y="16405"/>
                        <a:pt x="2256" y="16969"/>
                      </a:cubicBezTo>
                      <a:cubicBezTo>
                        <a:pt x="1128" y="17533"/>
                        <a:pt x="564" y="18097"/>
                        <a:pt x="0" y="19224"/>
                      </a:cubicBezTo>
                      <a:lnTo>
                        <a:pt x="9587" y="27683"/>
                      </a:lnTo>
                      <a:cubicBezTo>
                        <a:pt x="9587" y="27683"/>
                        <a:pt x="10715" y="26556"/>
                        <a:pt x="11843" y="2599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2" name="Google Shape;1832;p24"/>
                <p:cNvSpPr/>
                <p:nvPr/>
              </p:nvSpPr>
              <p:spPr>
                <a:xfrm>
                  <a:off x="2987314" y="2297871"/>
                  <a:ext cx="306855" cy="196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855" h="196247" extrusionOk="0">
                      <a:moveTo>
                        <a:pt x="49062" y="154517"/>
                      </a:moveTo>
                      <a:cubicBezTo>
                        <a:pt x="49626" y="154517"/>
                        <a:pt x="50190" y="154517"/>
                        <a:pt x="50754" y="155081"/>
                      </a:cubicBezTo>
                      <a:cubicBezTo>
                        <a:pt x="51318" y="155644"/>
                        <a:pt x="52445" y="156208"/>
                        <a:pt x="53009" y="156772"/>
                      </a:cubicBezTo>
                      <a:cubicBezTo>
                        <a:pt x="54701" y="158464"/>
                        <a:pt x="55265" y="161284"/>
                        <a:pt x="54137" y="164667"/>
                      </a:cubicBezTo>
                      <a:cubicBezTo>
                        <a:pt x="53009" y="168051"/>
                        <a:pt x="51318" y="171434"/>
                        <a:pt x="47934" y="174254"/>
                      </a:cubicBezTo>
                      <a:cubicBezTo>
                        <a:pt x="54701" y="178766"/>
                        <a:pt x="62032" y="181021"/>
                        <a:pt x="69363" y="182149"/>
                      </a:cubicBezTo>
                      <a:cubicBezTo>
                        <a:pt x="76130" y="182713"/>
                        <a:pt x="81770" y="181021"/>
                        <a:pt x="85717" y="177638"/>
                      </a:cubicBezTo>
                      <a:cubicBezTo>
                        <a:pt x="87409" y="175946"/>
                        <a:pt x="89101" y="173690"/>
                        <a:pt x="89665" y="171434"/>
                      </a:cubicBezTo>
                      <a:cubicBezTo>
                        <a:pt x="90793" y="168615"/>
                        <a:pt x="91920" y="166359"/>
                        <a:pt x="91920" y="162976"/>
                      </a:cubicBezTo>
                      <a:lnTo>
                        <a:pt x="100379" y="171434"/>
                      </a:lnTo>
                      <a:lnTo>
                        <a:pt x="113914" y="168615"/>
                      </a:lnTo>
                      <a:lnTo>
                        <a:pt x="76130" y="129140"/>
                      </a:lnTo>
                      <a:cubicBezTo>
                        <a:pt x="81770" y="124064"/>
                        <a:pt x="87409" y="119553"/>
                        <a:pt x="93048" y="114478"/>
                      </a:cubicBezTo>
                      <a:lnTo>
                        <a:pt x="121809" y="151133"/>
                      </a:lnTo>
                      <a:lnTo>
                        <a:pt x="136471" y="150005"/>
                      </a:lnTo>
                      <a:lnTo>
                        <a:pt x="102635" y="106583"/>
                      </a:lnTo>
                      <a:cubicBezTo>
                        <a:pt x="108838" y="101507"/>
                        <a:pt x="115605" y="96996"/>
                        <a:pt x="121809" y="92484"/>
                      </a:cubicBezTo>
                      <a:lnTo>
                        <a:pt x="130832" y="106583"/>
                      </a:lnTo>
                      <a:lnTo>
                        <a:pt x="125756" y="109966"/>
                      </a:lnTo>
                      <a:cubicBezTo>
                        <a:pt x="125192" y="110530"/>
                        <a:pt x="124628" y="111094"/>
                        <a:pt x="124628" y="112222"/>
                      </a:cubicBezTo>
                      <a:cubicBezTo>
                        <a:pt x="124064" y="112786"/>
                        <a:pt x="124628" y="113914"/>
                        <a:pt x="125192" y="114478"/>
                      </a:cubicBezTo>
                      <a:cubicBezTo>
                        <a:pt x="126884" y="116733"/>
                        <a:pt x="130268" y="118425"/>
                        <a:pt x="136471" y="119553"/>
                      </a:cubicBezTo>
                      <a:cubicBezTo>
                        <a:pt x="142674" y="120681"/>
                        <a:pt x="146622" y="120681"/>
                        <a:pt x="148877" y="118989"/>
                      </a:cubicBezTo>
                      <a:cubicBezTo>
                        <a:pt x="150005" y="118425"/>
                        <a:pt x="150569" y="117297"/>
                        <a:pt x="150569" y="116733"/>
                      </a:cubicBezTo>
                      <a:cubicBezTo>
                        <a:pt x="150569" y="115605"/>
                        <a:pt x="150569" y="114478"/>
                        <a:pt x="150005" y="113914"/>
                      </a:cubicBezTo>
                      <a:lnTo>
                        <a:pt x="132523" y="85717"/>
                      </a:lnTo>
                      <a:cubicBezTo>
                        <a:pt x="137035" y="82898"/>
                        <a:pt x="141546" y="79514"/>
                        <a:pt x="146058" y="76694"/>
                      </a:cubicBezTo>
                      <a:lnTo>
                        <a:pt x="172562" y="117861"/>
                      </a:lnTo>
                      <a:lnTo>
                        <a:pt x="186097" y="116733"/>
                      </a:lnTo>
                      <a:lnTo>
                        <a:pt x="156208" y="70491"/>
                      </a:lnTo>
                      <a:cubicBezTo>
                        <a:pt x="169743" y="62032"/>
                        <a:pt x="183841" y="54701"/>
                        <a:pt x="198503" y="47370"/>
                      </a:cubicBezTo>
                      <a:lnTo>
                        <a:pt x="205834" y="62596"/>
                      </a:lnTo>
                      <a:lnTo>
                        <a:pt x="182149" y="74439"/>
                      </a:lnTo>
                      <a:cubicBezTo>
                        <a:pt x="181021" y="75003"/>
                        <a:pt x="179893" y="76130"/>
                        <a:pt x="179329" y="77258"/>
                      </a:cubicBezTo>
                      <a:cubicBezTo>
                        <a:pt x="178766" y="78950"/>
                        <a:pt x="178766" y="80078"/>
                        <a:pt x="179329" y="81206"/>
                      </a:cubicBezTo>
                      <a:cubicBezTo>
                        <a:pt x="181021" y="84025"/>
                        <a:pt x="183841" y="86845"/>
                        <a:pt x="187788" y="88537"/>
                      </a:cubicBezTo>
                      <a:cubicBezTo>
                        <a:pt x="191736" y="90793"/>
                        <a:pt x="195119" y="91357"/>
                        <a:pt x="197375" y="90229"/>
                      </a:cubicBezTo>
                      <a:cubicBezTo>
                        <a:pt x="197939" y="89665"/>
                        <a:pt x="198503" y="89101"/>
                        <a:pt x="198503" y="88537"/>
                      </a:cubicBezTo>
                      <a:cubicBezTo>
                        <a:pt x="199067" y="87973"/>
                        <a:pt x="199067" y="87409"/>
                        <a:pt x="198503" y="86281"/>
                      </a:cubicBezTo>
                      <a:lnTo>
                        <a:pt x="196247" y="82334"/>
                      </a:lnTo>
                      <a:cubicBezTo>
                        <a:pt x="195683" y="81770"/>
                        <a:pt x="195683" y="80642"/>
                        <a:pt x="196247" y="80078"/>
                      </a:cubicBezTo>
                      <a:cubicBezTo>
                        <a:pt x="196247" y="79514"/>
                        <a:pt x="196811" y="78386"/>
                        <a:pt x="197375" y="78386"/>
                      </a:cubicBezTo>
                      <a:lnTo>
                        <a:pt x="210346" y="71619"/>
                      </a:lnTo>
                      <a:lnTo>
                        <a:pt x="219932" y="90793"/>
                      </a:lnTo>
                      <a:lnTo>
                        <a:pt x="233467" y="91357"/>
                      </a:lnTo>
                      <a:lnTo>
                        <a:pt x="208654" y="42295"/>
                      </a:lnTo>
                      <a:cubicBezTo>
                        <a:pt x="223880" y="35528"/>
                        <a:pt x="239106" y="28760"/>
                        <a:pt x="255460" y="23121"/>
                      </a:cubicBezTo>
                      <a:lnTo>
                        <a:pt x="262227" y="41167"/>
                      </a:lnTo>
                      <a:cubicBezTo>
                        <a:pt x="258280" y="38911"/>
                        <a:pt x="254332" y="37219"/>
                        <a:pt x="250384" y="36091"/>
                      </a:cubicBezTo>
                      <a:cubicBezTo>
                        <a:pt x="247001" y="34964"/>
                        <a:pt x="243617" y="34964"/>
                        <a:pt x="241926" y="36091"/>
                      </a:cubicBezTo>
                      <a:cubicBezTo>
                        <a:pt x="237414" y="37783"/>
                        <a:pt x="234031" y="40603"/>
                        <a:pt x="231775" y="44550"/>
                      </a:cubicBezTo>
                      <a:cubicBezTo>
                        <a:pt x="229519" y="48498"/>
                        <a:pt x="229519" y="52445"/>
                        <a:pt x="230647" y="56393"/>
                      </a:cubicBezTo>
                      <a:cubicBezTo>
                        <a:pt x="232339" y="60904"/>
                        <a:pt x="236286" y="64288"/>
                        <a:pt x="241926" y="67108"/>
                      </a:cubicBezTo>
                      <a:cubicBezTo>
                        <a:pt x="247565" y="69927"/>
                        <a:pt x="253204" y="70491"/>
                        <a:pt x="257152" y="69363"/>
                      </a:cubicBezTo>
                      <a:cubicBezTo>
                        <a:pt x="258843" y="68799"/>
                        <a:pt x="261099" y="67108"/>
                        <a:pt x="262791" y="65416"/>
                      </a:cubicBezTo>
                      <a:cubicBezTo>
                        <a:pt x="264483" y="63724"/>
                        <a:pt x="266738" y="61468"/>
                        <a:pt x="268430" y="58085"/>
                      </a:cubicBezTo>
                      <a:lnTo>
                        <a:pt x="272378" y="68799"/>
                      </a:lnTo>
                      <a:lnTo>
                        <a:pt x="285912" y="71619"/>
                      </a:lnTo>
                      <a:lnTo>
                        <a:pt x="277453" y="47934"/>
                      </a:lnTo>
                      <a:cubicBezTo>
                        <a:pt x="278581" y="44550"/>
                        <a:pt x="280273" y="42295"/>
                        <a:pt x="281965" y="40039"/>
                      </a:cubicBezTo>
                      <a:cubicBezTo>
                        <a:pt x="284220" y="37783"/>
                        <a:pt x="285912" y="36091"/>
                        <a:pt x="288168" y="35528"/>
                      </a:cubicBezTo>
                      <a:cubicBezTo>
                        <a:pt x="289296" y="34964"/>
                        <a:pt x="290423" y="34964"/>
                        <a:pt x="291551" y="36091"/>
                      </a:cubicBezTo>
                      <a:cubicBezTo>
                        <a:pt x="292679" y="36655"/>
                        <a:pt x="293807" y="37783"/>
                        <a:pt x="294371" y="38911"/>
                      </a:cubicBezTo>
                      <a:cubicBezTo>
                        <a:pt x="295499" y="41167"/>
                        <a:pt x="295499" y="44550"/>
                        <a:pt x="295499" y="47934"/>
                      </a:cubicBezTo>
                      <a:cubicBezTo>
                        <a:pt x="294935" y="51318"/>
                        <a:pt x="294371" y="55265"/>
                        <a:pt x="293243" y="58649"/>
                      </a:cubicBezTo>
                      <a:lnTo>
                        <a:pt x="305650" y="62032"/>
                      </a:lnTo>
                      <a:cubicBezTo>
                        <a:pt x="307341" y="54137"/>
                        <a:pt x="307341" y="47370"/>
                        <a:pt x="305086" y="41167"/>
                      </a:cubicBezTo>
                      <a:cubicBezTo>
                        <a:pt x="303394" y="36655"/>
                        <a:pt x="300010" y="32708"/>
                        <a:pt x="294935" y="29888"/>
                      </a:cubicBezTo>
                      <a:cubicBezTo>
                        <a:pt x="289860" y="26505"/>
                        <a:pt x="285348" y="25941"/>
                        <a:pt x="281965" y="27069"/>
                      </a:cubicBezTo>
                      <a:cubicBezTo>
                        <a:pt x="280273" y="27632"/>
                        <a:pt x="278581" y="28760"/>
                        <a:pt x="276889" y="29888"/>
                      </a:cubicBezTo>
                      <a:cubicBezTo>
                        <a:pt x="275197" y="31016"/>
                        <a:pt x="273506" y="33272"/>
                        <a:pt x="271814" y="34964"/>
                      </a:cubicBezTo>
                      <a:lnTo>
                        <a:pt x="266738" y="20301"/>
                      </a:lnTo>
                      <a:cubicBezTo>
                        <a:pt x="278581" y="16354"/>
                        <a:pt x="290423" y="12970"/>
                        <a:pt x="302830" y="9587"/>
                      </a:cubicBezTo>
                      <a:lnTo>
                        <a:pt x="300010" y="7331"/>
                      </a:lnTo>
                      <a:lnTo>
                        <a:pt x="300010" y="7331"/>
                      </a:lnTo>
                      <a:lnTo>
                        <a:pt x="299446" y="6767"/>
                      </a:lnTo>
                      <a:lnTo>
                        <a:pt x="292115" y="0"/>
                      </a:lnTo>
                      <a:cubicBezTo>
                        <a:pt x="174818" y="31016"/>
                        <a:pt x="72747" y="99815"/>
                        <a:pt x="0" y="192864"/>
                      </a:cubicBezTo>
                      <a:lnTo>
                        <a:pt x="12406" y="196247"/>
                      </a:lnTo>
                      <a:cubicBezTo>
                        <a:pt x="23685" y="181585"/>
                        <a:pt x="36091" y="168051"/>
                        <a:pt x="49062" y="154517"/>
                      </a:cubicBezTo>
                      <a:close/>
                      <a:moveTo>
                        <a:pt x="257716" y="55829"/>
                      </a:moveTo>
                      <a:cubicBezTo>
                        <a:pt x="255460" y="58085"/>
                        <a:pt x="252640" y="59776"/>
                        <a:pt x="250384" y="60904"/>
                      </a:cubicBezTo>
                      <a:cubicBezTo>
                        <a:pt x="248693" y="61468"/>
                        <a:pt x="247001" y="61468"/>
                        <a:pt x="245873" y="60904"/>
                      </a:cubicBezTo>
                      <a:cubicBezTo>
                        <a:pt x="244181" y="60340"/>
                        <a:pt x="243617" y="59213"/>
                        <a:pt x="243053" y="58085"/>
                      </a:cubicBezTo>
                      <a:cubicBezTo>
                        <a:pt x="241926" y="55265"/>
                        <a:pt x="242490" y="53009"/>
                        <a:pt x="243617" y="50754"/>
                      </a:cubicBezTo>
                      <a:cubicBezTo>
                        <a:pt x="244745" y="47934"/>
                        <a:pt x="246437" y="46242"/>
                        <a:pt x="249257" y="45678"/>
                      </a:cubicBezTo>
                      <a:cubicBezTo>
                        <a:pt x="251512" y="45114"/>
                        <a:pt x="253768" y="44550"/>
                        <a:pt x="256588" y="45114"/>
                      </a:cubicBezTo>
                      <a:cubicBezTo>
                        <a:pt x="259407" y="45114"/>
                        <a:pt x="262227" y="46242"/>
                        <a:pt x="264483" y="47370"/>
                      </a:cubicBezTo>
                      <a:cubicBezTo>
                        <a:pt x="262791" y="50190"/>
                        <a:pt x="260535" y="53009"/>
                        <a:pt x="257716" y="55829"/>
                      </a:cubicBezTo>
                      <a:close/>
                      <a:moveTo>
                        <a:pt x="67671" y="137035"/>
                      </a:moveTo>
                      <a:lnTo>
                        <a:pt x="82898" y="152825"/>
                      </a:lnTo>
                      <a:cubicBezTo>
                        <a:pt x="82334" y="157336"/>
                        <a:pt x="81206" y="161284"/>
                        <a:pt x="80078" y="164667"/>
                      </a:cubicBezTo>
                      <a:cubicBezTo>
                        <a:pt x="78950" y="168051"/>
                        <a:pt x="77258" y="170307"/>
                        <a:pt x="75567" y="172562"/>
                      </a:cubicBezTo>
                      <a:cubicBezTo>
                        <a:pt x="73875" y="174254"/>
                        <a:pt x="71619" y="175382"/>
                        <a:pt x="69363" y="175946"/>
                      </a:cubicBezTo>
                      <a:cubicBezTo>
                        <a:pt x="67108" y="176510"/>
                        <a:pt x="64852" y="176510"/>
                        <a:pt x="62596" y="175946"/>
                      </a:cubicBezTo>
                      <a:cubicBezTo>
                        <a:pt x="62596" y="175946"/>
                        <a:pt x="62032" y="175382"/>
                        <a:pt x="62032" y="175382"/>
                      </a:cubicBezTo>
                      <a:cubicBezTo>
                        <a:pt x="62032" y="174818"/>
                        <a:pt x="62032" y="174818"/>
                        <a:pt x="62032" y="174818"/>
                      </a:cubicBezTo>
                      <a:cubicBezTo>
                        <a:pt x="64852" y="170871"/>
                        <a:pt x="66544" y="167487"/>
                        <a:pt x="67671" y="164103"/>
                      </a:cubicBezTo>
                      <a:cubicBezTo>
                        <a:pt x="68799" y="160720"/>
                        <a:pt x="68235" y="157900"/>
                        <a:pt x="67108" y="156772"/>
                      </a:cubicBezTo>
                      <a:cubicBezTo>
                        <a:pt x="65980" y="155644"/>
                        <a:pt x="64288" y="154517"/>
                        <a:pt x="61468" y="153389"/>
                      </a:cubicBezTo>
                      <a:cubicBezTo>
                        <a:pt x="59213" y="152825"/>
                        <a:pt x="56393" y="152261"/>
                        <a:pt x="53573" y="151697"/>
                      </a:cubicBezTo>
                      <a:cubicBezTo>
                        <a:pt x="58085" y="146058"/>
                        <a:pt x="62596" y="141546"/>
                        <a:pt x="67671" y="13703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3" name="Google Shape;1833;p24"/>
                <p:cNvSpPr/>
                <p:nvPr/>
              </p:nvSpPr>
              <p:spPr>
                <a:xfrm>
                  <a:off x="3202171" y="2284619"/>
                  <a:ext cx="42705" cy="2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05" h="23966" extrusionOk="0">
                      <a:moveTo>
                        <a:pt x="13534" y="10433"/>
                      </a:moveTo>
                      <a:cubicBezTo>
                        <a:pt x="15226" y="9869"/>
                        <a:pt x="17482" y="9869"/>
                        <a:pt x="19174" y="9869"/>
                      </a:cubicBezTo>
                      <a:cubicBezTo>
                        <a:pt x="20865" y="9869"/>
                        <a:pt x="22557" y="10433"/>
                        <a:pt x="24249" y="11561"/>
                      </a:cubicBezTo>
                      <a:lnTo>
                        <a:pt x="41167" y="23967"/>
                      </a:lnTo>
                      <a:cubicBezTo>
                        <a:pt x="44550" y="22839"/>
                        <a:pt x="42295" y="19456"/>
                        <a:pt x="34964" y="13252"/>
                      </a:cubicBezTo>
                      <a:cubicBezTo>
                        <a:pt x="31016" y="9869"/>
                        <a:pt x="28760" y="8177"/>
                        <a:pt x="27069" y="7049"/>
                      </a:cubicBezTo>
                      <a:cubicBezTo>
                        <a:pt x="23685" y="4229"/>
                        <a:pt x="19738" y="1974"/>
                        <a:pt x="15226" y="846"/>
                      </a:cubicBezTo>
                      <a:cubicBezTo>
                        <a:pt x="11279" y="-282"/>
                        <a:pt x="7331" y="-282"/>
                        <a:pt x="4511" y="846"/>
                      </a:cubicBezTo>
                      <a:cubicBezTo>
                        <a:pt x="2820" y="1410"/>
                        <a:pt x="1128" y="2538"/>
                        <a:pt x="0" y="3102"/>
                      </a:cubicBezTo>
                      <a:lnTo>
                        <a:pt x="8459" y="12688"/>
                      </a:lnTo>
                      <a:cubicBezTo>
                        <a:pt x="10151" y="12124"/>
                        <a:pt x="11843" y="10997"/>
                        <a:pt x="13534" y="104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4" name="Google Shape;1834;p24"/>
                <p:cNvSpPr/>
                <p:nvPr/>
              </p:nvSpPr>
              <p:spPr>
                <a:xfrm>
                  <a:off x="3437786" y="2345038"/>
                  <a:ext cx="35634" cy="32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34" h="32580" extrusionOk="0">
                      <a:moveTo>
                        <a:pt x="11385" y="10354"/>
                      </a:moveTo>
                      <a:cubicBezTo>
                        <a:pt x="13641" y="9226"/>
                        <a:pt x="16461" y="8662"/>
                        <a:pt x="19280" y="8662"/>
                      </a:cubicBezTo>
                      <a:lnTo>
                        <a:pt x="26048" y="9226"/>
                      </a:lnTo>
                      <a:lnTo>
                        <a:pt x="21536" y="767"/>
                      </a:lnTo>
                      <a:lnTo>
                        <a:pt x="15333" y="203"/>
                      </a:lnTo>
                      <a:cubicBezTo>
                        <a:pt x="11385" y="-361"/>
                        <a:pt x="8002" y="203"/>
                        <a:pt x="5182" y="2459"/>
                      </a:cubicBezTo>
                      <a:cubicBezTo>
                        <a:pt x="2363" y="4151"/>
                        <a:pt x="671" y="6407"/>
                        <a:pt x="107" y="9790"/>
                      </a:cubicBezTo>
                      <a:cubicBezTo>
                        <a:pt x="-457" y="14866"/>
                        <a:pt x="1235" y="19941"/>
                        <a:pt x="4618" y="24452"/>
                      </a:cubicBezTo>
                      <a:cubicBezTo>
                        <a:pt x="8566" y="28964"/>
                        <a:pt x="13077" y="31783"/>
                        <a:pt x="18153" y="32347"/>
                      </a:cubicBezTo>
                      <a:cubicBezTo>
                        <a:pt x="21536" y="32911"/>
                        <a:pt x="24920" y="32347"/>
                        <a:pt x="27739" y="31783"/>
                      </a:cubicBezTo>
                      <a:cubicBezTo>
                        <a:pt x="30559" y="31219"/>
                        <a:pt x="33379" y="30092"/>
                        <a:pt x="35634" y="28400"/>
                      </a:cubicBezTo>
                      <a:lnTo>
                        <a:pt x="31123" y="18813"/>
                      </a:lnTo>
                      <a:cubicBezTo>
                        <a:pt x="28303" y="20505"/>
                        <a:pt x="25484" y="22197"/>
                        <a:pt x="22100" y="23325"/>
                      </a:cubicBezTo>
                      <a:cubicBezTo>
                        <a:pt x="18717" y="24452"/>
                        <a:pt x="15897" y="24452"/>
                        <a:pt x="13077" y="24452"/>
                      </a:cubicBezTo>
                      <a:cubicBezTo>
                        <a:pt x="11385" y="24452"/>
                        <a:pt x="9694" y="23325"/>
                        <a:pt x="8566" y="21633"/>
                      </a:cubicBezTo>
                      <a:cubicBezTo>
                        <a:pt x="7438" y="19941"/>
                        <a:pt x="6874" y="18249"/>
                        <a:pt x="6874" y="15993"/>
                      </a:cubicBezTo>
                      <a:cubicBezTo>
                        <a:pt x="8002" y="13174"/>
                        <a:pt x="9130" y="11482"/>
                        <a:pt x="11385" y="1035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5" name="Google Shape;1835;p24"/>
                <p:cNvSpPr/>
                <p:nvPr/>
              </p:nvSpPr>
              <p:spPr>
                <a:xfrm>
                  <a:off x="3541998" y="2318150"/>
                  <a:ext cx="36877" cy="4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7" h="46265" extrusionOk="0">
                      <a:moveTo>
                        <a:pt x="13756" y="13557"/>
                      </a:moveTo>
                      <a:cubicBezTo>
                        <a:pt x="16012" y="11865"/>
                        <a:pt x="18832" y="11301"/>
                        <a:pt x="21651" y="12429"/>
                      </a:cubicBezTo>
                      <a:lnTo>
                        <a:pt x="34058" y="15813"/>
                      </a:lnTo>
                      <a:lnTo>
                        <a:pt x="36877" y="5662"/>
                      </a:lnTo>
                      <a:lnTo>
                        <a:pt x="18268" y="587"/>
                      </a:lnTo>
                      <a:cubicBezTo>
                        <a:pt x="14320" y="-541"/>
                        <a:pt x="10937" y="23"/>
                        <a:pt x="7553" y="1715"/>
                      </a:cubicBezTo>
                      <a:cubicBezTo>
                        <a:pt x="4170" y="3406"/>
                        <a:pt x="1914" y="6226"/>
                        <a:pt x="786" y="9610"/>
                      </a:cubicBezTo>
                      <a:cubicBezTo>
                        <a:pt x="-342" y="14121"/>
                        <a:pt x="-342" y="19760"/>
                        <a:pt x="1350" y="25964"/>
                      </a:cubicBezTo>
                      <a:cubicBezTo>
                        <a:pt x="3042" y="32167"/>
                        <a:pt x="5861" y="38934"/>
                        <a:pt x="9809" y="46265"/>
                      </a:cubicBezTo>
                      <a:lnTo>
                        <a:pt x="14320" y="44573"/>
                      </a:lnTo>
                      <a:cubicBezTo>
                        <a:pt x="12065" y="40062"/>
                        <a:pt x="10373" y="35550"/>
                        <a:pt x="9809" y="31039"/>
                      </a:cubicBezTo>
                      <a:cubicBezTo>
                        <a:pt x="9245" y="26528"/>
                        <a:pt x="9245" y="23144"/>
                        <a:pt x="9809" y="19760"/>
                      </a:cubicBezTo>
                      <a:cubicBezTo>
                        <a:pt x="9809" y="16941"/>
                        <a:pt x="11501" y="14685"/>
                        <a:pt x="13756" y="135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6" name="Google Shape;1836;p24"/>
                <p:cNvSpPr/>
                <p:nvPr/>
              </p:nvSpPr>
              <p:spPr>
                <a:xfrm>
                  <a:off x="3756865" y="2431219"/>
                  <a:ext cx="51827" cy="58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27" h="58388" extrusionOk="0">
                      <a:moveTo>
                        <a:pt x="31228" y="304"/>
                      </a:moveTo>
                      <a:cubicBezTo>
                        <a:pt x="26716" y="1431"/>
                        <a:pt x="24460" y="4251"/>
                        <a:pt x="23333" y="10454"/>
                      </a:cubicBezTo>
                      <a:cubicBezTo>
                        <a:pt x="22205" y="16658"/>
                        <a:pt x="22769" y="23989"/>
                        <a:pt x="25588" y="31320"/>
                      </a:cubicBezTo>
                      <a:cubicBezTo>
                        <a:pt x="20513" y="33011"/>
                        <a:pt x="15438" y="32448"/>
                        <a:pt x="10926" y="30756"/>
                      </a:cubicBezTo>
                      <a:cubicBezTo>
                        <a:pt x="12054" y="29064"/>
                        <a:pt x="12054" y="27372"/>
                        <a:pt x="12054" y="26244"/>
                      </a:cubicBezTo>
                      <a:cubicBezTo>
                        <a:pt x="12054" y="24553"/>
                        <a:pt x="12054" y="23425"/>
                        <a:pt x="11490" y="22861"/>
                      </a:cubicBezTo>
                      <a:cubicBezTo>
                        <a:pt x="10362" y="21733"/>
                        <a:pt x="8670" y="21169"/>
                        <a:pt x="6979" y="21169"/>
                      </a:cubicBezTo>
                      <a:cubicBezTo>
                        <a:pt x="5287" y="21733"/>
                        <a:pt x="3031" y="22297"/>
                        <a:pt x="1903" y="23989"/>
                      </a:cubicBezTo>
                      <a:cubicBezTo>
                        <a:pt x="211" y="25680"/>
                        <a:pt x="-352" y="27936"/>
                        <a:pt x="211" y="30756"/>
                      </a:cubicBezTo>
                      <a:cubicBezTo>
                        <a:pt x="775" y="33575"/>
                        <a:pt x="2467" y="35831"/>
                        <a:pt x="4723" y="38087"/>
                      </a:cubicBezTo>
                      <a:lnTo>
                        <a:pt x="775" y="56696"/>
                      </a:lnTo>
                      <a:lnTo>
                        <a:pt x="7543" y="58388"/>
                      </a:lnTo>
                      <a:lnTo>
                        <a:pt x="8106" y="39779"/>
                      </a:lnTo>
                      <a:cubicBezTo>
                        <a:pt x="16002" y="42034"/>
                        <a:pt x="23333" y="42598"/>
                        <a:pt x="30100" y="41470"/>
                      </a:cubicBezTo>
                      <a:cubicBezTo>
                        <a:pt x="36867" y="40906"/>
                        <a:pt x="41942" y="38651"/>
                        <a:pt x="45326" y="34703"/>
                      </a:cubicBezTo>
                      <a:cubicBezTo>
                        <a:pt x="52093" y="27372"/>
                        <a:pt x="55477" y="13838"/>
                        <a:pt x="45890" y="3123"/>
                      </a:cubicBezTo>
                      <a:cubicBezTo>
                        <a:pt x="43070" y="1431"/>
                        <a:pt x="38559" y="-824"/>
                        <a:pt x="31228" y="304"/>
                      </a:cubicBezTo>
                      <a:close/>
                      <a:moveTo>
                        <a:pt x="41942" y="17785"/>
                      </a:moveTo>
                      <a:cubicBezTo>
                        <a:pt x="41378" y="20605"/>
                        <a:pt x="40250" y="22861"/>
                        <a:pt x="38559" y="25116"/>
                      </a:cubicBezTo>
                      <a:cubicBezTo>
                        <a:pt x="36867" y="26808"/>
                        <a:pt x="35175" y="28500"/>
                        <a:pt x="33483" y="29064"/>
                      </a:cubicBezTo>
                      <a:cubicBezTo>
                        <a:pt x="31792" y="30192"/>
                        <a:pt x="30664" y="30756"/>
                        <a:pt x="29536" y="30756"/>
                      </a:cubicBezTo>
                      <a:cubicBezTo>
                        <a:pt x="28408" y="26808"/>
                        <a:pt x="28408" y="22861"/>
                        <a:pt x="28408" y="20041"/>
                      </a:cubicBezTo>
                      <a:cubicBezTo>
                        <a:pt x="28408" y="16658"/>
                        <a:pt x="29536" y="14402"/>
                        <a:pt x="30664" y="13274"/>
                      </a:cubicBezTo>
                      <a:cubicBezTo>
                        <a:pt x="32355" y="11582"/>
                        <a:pt x="34047" y="10454"/>
                        <a:pt x="35739" y="10454"/>
                      </a:cubicBezTo>
                      <a:cubicBezTo>
                        <a:pt x="37431" y="9890"/>
                        <a:pt x="39123" y="10454"/>
                        <a:pt x="40250" y="11582"/>
                      </a:cubicBezTo>
                      <a:cubicBezTo>
                        <a:pt x="41942" y="12710"/>
                        <a:pt x="42506" y="14966"/>
                        <a:pt x="41942" y="177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7" name="Google Shape;1837;p24"/>
                <p:cNvSpPr/>
                <p:nvPr/>
              </p:nvSpPr>
              <p:spPr>
                <a:xfrm>
                  <a:off x="3743399" y="2483968"/>
                  <a:ext cx="42582" cy="455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82" h="45546" extrusionOk="0">
                      <a:moveTo>
                        <a:pt x="28340" y="35528"/>
                      </a:moveTo>
                      <a:cubicBezTo>
                        <a:pt x="24393" y="34964"/>
                        <a:pt x="21573" y="33272"/>
                        <a:pt x="18753" y="29888"/>
                      </a:cubicBezTo>
                      <a:cubicBezTo>
                        <a:pt x="14242" y="24249"/>
                        <a:pt x="10294" y="19174"/>
                        <a:pt x="8039" y="14098"/>
                      </a:cubicBezTo>
                      <a:cubicBezTo>
                        <a:pt x="5783" y="9023"/>
                        <a:pt x="4655" y="4511"/>
                        <a:pt x="4655" y="564"/>
                      </a:cubicBezTo>
                      <a:lnTo>
                        <a:pt x="144" y="0"/>
                      </a:lnTo>
                      <a:cubicBezTo>
                        <a:pt x="-420" y="6203"/>
                        <a:pt x="708" y="12406"/>
                        <a:pt x="2963" y="19174"/>
                      </a:cubicBezTo>
                      <a:cubicBezTo>
                        <a:pt x="5219" y="25941"/>
                        <a:pt x="9167" y="32144"/>
                        <a:pt x="13678" y="37783"/>
                      </a:cubicBezTo>
                      <a:cubicBezTo>
                        <a:pt x="17062" y="41731"/>
                        <a:pt x="21573" y="44550"/>
                        <a:pt x="26084" y="45114"/>
                      </a:cubicBezTo>
                      <a:cubicBezTo>
                        <a:pt x="30596" y="46242"/>
                        <a:pt x="34543" y="45114"/>
                        <a:pt x="37927" y="42295"/>
                      </a:cubicBezTo>
                      <a:cubicBezTo>
                        <a:pt x="40747" y="40039"/>
                        <a:pt x="42438" y="36091"/>
                        <a:pt x="42438" y="31016"/>
                      </a:cubicBezTo>
                      <a:cubicBezTo>
                        <a:pt x="43002" y="25941"/>
                        <a:pt x="41874" y="21993"/>
                        <a:pt x="39619" y="19174"/>
                      </a:cubicBezTo>
                      <a:cubicBezTo>
                        <a:pt x="38491" y="17482"/>
                        <a:pt x="36799" y="16354"/>
                        <a:pt x="34543" y="15790"/>
                      </a:cubicBezTo>
                      <a:cubicBezTo>
                        <a:pt x="32288" y="14662"/>
                        <a:pt x="30032" y="14098"/>
                        <a:pt x="27212" y="14098"/>
                      </a:cubicBezTo>
                      <a:lnTo>
                        <a:pt x="26648" y="24813"/>
                      </a:lnTo>
                      <a:cubicBezTo>
                        <a:pt x="28904" y="24813"/>
                        <a:pt x="30596" y="24813"/>
                        <a:pt x="32852" y="25377"/>
                      </a:cubicBezTo>
                      <a:cubicBezTo>
                        <a:pt x="35107" y="25941"/>
                        <a:pt x="36235" y="26505"/>
                        <a:pt x="37363" y="27632"/>
                      </a:cubicBezTo>
                      <a:cubicBezTo>
                        <a:pt x="38491" y="28760"/>
                        <a:pt x="38491" y="29324"/>
                        <a:pt x="38491" y="30452"/>
                      </a:cubicBezTo>
                      <a:cubicBezTo>
                        <a:pt x="38491" y="31580"/>
                        <a:pt x="38491" y="32708"/>
                        <a:pt x="37363" y="33272"/>
                      </a:cubicBezTo>
                      <a:cubicBezTo>
                        <a:pt x="35671" y="35528"/>
                        <a:pt x="32288" y="36091"/>
                        <a:pt x="28340" y="35528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8" name="Google Shape;1838;p24"/>
                <p:cNvSpPr/>
                <p:nvPr/>
              </p:nvSpPr>
              <p:spPr>
                <a:xfrm>
                  <a:off x="3329055" y="2278697"/>
                  <a:ext cx="462985" cy="181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85" h="181585" extrusionOk="0">
                      <a:moveTo>
                        <a:pt x="16354" y="62032"/>
                      </a:moveTo>
                      <a:cubicBezTo>
                        <a:pt x="22557" y="65980"/>
                        <a:pt x="28196" y="68235"/>
                        <a:pt x="33836" y="67672"/>
                      </a:cubicBezTo>
                      <a:cubicBezTo>
                        <a:pt x="37783" y="67108"/>
                        <a:pt x="41167" y="65416"/>
                        <a:pt x="43986" y="62032"/>
                      </a:cubicBezTo>
                      <a:cubicBezTo>
                        <a:pt x="46806" y="58649"/>
                        <a:pt x="47934" y="54701"/>
                        <a:pt x="47370" y="50190"/>
                      </a:cubicBezTo>
                      <a:cubicBezTo>
                        <a:pt x="47370" y="48498"/>
                        <a:pt x="46806" y="46806"/>
                        <a:pt x="46242" y="45114"/>
                      </a:cubicBezTo>
                      <a:cubicBezTo>
                        <a:pt x="45678" y="43423"/>
                        <a:pt x="44550" y="42295"/>
                        <a:pt x="43423" y="40603"/>
                      </a:cubicBezTo>
                      <a:cubicBezTo>
                        <a:pt x="46242" y="42295"/>
                        <a:pt x="48498" y="43423"/>
                        <a:pt x="50754" y="44550"/>
                      </a:cubicBezTo>
                      <a:cubicBezTo>
                        <a:pt x="53009" y="45678"/>
                        <a:pt x="55265" y="45678"/>
                        <a:pt x="57521" y="45678"/>
                      </a:cubicBezTo>
                      <a:cubicBezTo>
                        <a:pt x="59776" y="45114"/>
                        <a:pt x="61468" y="44550"/>
                        <a:pt x="62596" y="43986"/>
                      </a:cubicBezTo>
                      <a:lnTo>
                        <a:pt x="64288" y="62596"/>
                      </a:lnTo>
                      <a:lnTo>
                        <a:pt x="76694" y="68235"/>
                      </a:lnTo>
                      <a:lnTo>
                        <a:pt x="71619" y="13534"/>
                      </a:lnTo>
                      <a:cubicBezTo>
                        <a:pt x="78950" y="12970"/>
                        <a:pt x="85717" y="12970"/>
                        <a:pt x="93048" y="12970"/>
                      </a:cubicBezTo>
                      <a:cubicBezTo>
                        <a:pt x="94176" y="12970"/>
                        <a:pt x="95304" y="12970"/>
                        <a:pt x="96432" y="12970"/>
                      </a:cubicBezTo>
                      <a:lnTo>
                        <a:pt x="95304" y="34964"/>
                      </a:lnTo>
                      <a:lnTo>
                        <a:pt x="91356" y="34964"/>
                      </a:lnTo>
                      <a:cubicBezTo>
                        <a:pt x="90229" y="34964"/>
                        <a:pt x="89665" y="34964"/>
                        <a:pt x="89101" y="36091"/>
                      </a:cubicBezTo>
                      <a:cubicBezTo>
                        <a:pt x="88537" y="36655"/>
                        <a:pt x="87973" y="37219"/>
                        <a:pt x="87973" y="38347"/>
                      </a:cubicBezTo>
                      <a:cubicBezTo>
                        <a:pt x="87973" y="40603"/>
                        <a:pt x="90229" y="43986"/>
                        <a:pt x="94176" y="48498"/>
                      </a:cubicBezTo>
                      <a:cubicBezTo>
                        <a:pt x="98688" y="53009"/>
                        <a:pt x="101507" y="55829"/>
                        <a:pt x="103763" y="55829"/>
                      </a:cubicBezTo>
                      <a:cubicBezTo>
                        <a:pt x="104327" y="55829"/>
                        <a:pt x="104891" y="55265"/>
                        <a:pt x="105455" y="54701"/>
                      </a:cubicBezTo>
                      <a:cubicBezTo>
                        <a:pt x="106019" y="53573"/>
                        <a:pt x="106583" y="53009"/>
                        <a:pt x="106583" y="51881"/>
                      </a:cubicBezTo>
                      <a:lnTo>
                        <a:pt x="106583" y="46806"/>
                      </a:lnTo>
                      <a:lnTo>
                        <a:pt x="126320" y="47934"/>
                      </a:lnTo>
                      <a:lnTo>
                        <a:pt x="125756" y="62596"/>
                      </a:lnTo>
                      <a:lnTo>
                        <a:pt x="137599" y="71055"/>
                      </a:lnTo>
                      <a:lnTo>
                        <a:pt x="140418" y="15790"/>
                      </a:lnTo>
                      <a:cubicBezTo>
                        <a:pt x="157336" y="17482"/>
                        <a:pt x="173690" y="19738"/>
                        <a:pt x="190044" y="22557"/>
                      </a:cubicBezTo>
                      <a:lnTo>
                        <a:pt x="188352" y="31580"/>
                      </a:lnTo>
                      <a:lnTo>
                        <a:pt x="171434" y="28760"/>
                      </a:lnTo>
                      <a:cubicBezTo>
                        <a:pt x="167487" y="28196"/>
                        <a:pt x="163539" y="28760"/>
                        <a:pt x="160156" y="31016"/>
                      </a:cubicBezTo>
                      <a:cubicBezTo>
                        <a:pt x="156772" y="33272"/>
                        <a:pt x="155081" y="36091"/>
                        <a:pt x="154517" y="39475"/>
                      </a:cubicBezTo>
                      <a:cubicBezTo>
                        <a:pt x="153389" y="44550"/>
                        <a:pt x="153953" y="50190"/>
                        <a:pt x="156208" y="56393"/>
                      </a:cubicBezTo>
                      <a:cubicBezTo>
                        <a:pt x="157900" y="62596"/>
                        <a:pt x="161284" y="68799"/>
                        <a:pt x="165231" y="75003"/>
                      </a:cubicBezTo>
                      <a:lnTo>
                        <a:pt x="169743" y="73311"/>
                      </a:lnTo>
                      <a:cubicBezTo>
                        <a:pt x="166923" y="69363"/>
                        <a:pt x="164667" y="65416"/>
                        <a:pt x="163539" y="61468"/>
                      </a:cubicBezTo>
                      <a:cubicBezTo>
                        <a:pt x="162412" y="56957"/>
                        <a:pt x="162412" y="53009"/>
                        <a:pt x="162975" y="49062"/>
                      </a:cubicBezTo>
                      <a:cubicBezTo>
                        <a:pt x="163539" y="46242"/>
                        <a:pt x="164667" y="43986"/>
                        <a:pt x="167487" y="42295"/>
                      </a:cubicBezTo>
                      <a:cubicBezTo>
                        <a:pt x="169743" y="40603"/>
                        <a:pt x="172562" y="40039"/>
                        <a:pt x="175382" y="40603"/>
                      </a:cubicBezTo>
                      <a:lnTo>
                        <a:pt x="187224" y="42859"/>
                      </a:lnTo>
                      <a:lnTo>
                        <a:pt x="182713" y="70491"/>
                      </a:lnTo>
                      <a:lnTo>
                        <a:pt x="193428" y="80642"/>
                      </a:lnTo>
                      <a:lnTo>
                        <a:pt x="202451" y="25941"/>
                      </a:lnTo>
                      <a:cubicBezTo>
                        <a:pt x="233467" y="32144"/>
                        <a:pt x="263919" y="41167"/>
                        <a:pt x="293243" y="53009"/>
                      </a:cubicBezTo>
                      <a:lnTo>
                        <a:pt x="287040" y="69363"/>
                      </a:lnTo>
                      <a:cubicBezTo>
                        <a:pt x="285348" y="64852"/>
                        <a:pt x="283092" y="60904"/>
                        <a:pt x="280273" y="57521"/>
                      </a:cubicBezTo>
                      <a:cubicBezTo>
                        <a:pt x="277453" y="54137"/>
                        <a:pt x="274069" y="51881"/>
                        <a:pt x="271250" y="50754"/>
                      </a:cubicBezTo>
                      <a:cubicBezTo>
                        <a:pt x="266175" y="49062"/>
                        <a:pt x="261663" y="48498"/>
                        <a:pt x="257152" y="50190"/>
                      </a:cubicBezTo>
                      <a:cubicBezTo>
                        <a:pt x="252640" y="51881"/>
                        <a:pt x="249821" y="54701"/>
                        <a:pt x="248129" y="58649"/>
                      </a:cubicBezTo>
                      <a:cubicBezTo>
                        <a:pt x="246437" y="63724"/>
                        <a:pt x="247001" y="69363"/>
                        <a:pt x="250384" y="76130"/>
                      </a:cubicBezTo>
                      <a:cubicBezTo>
                        <a:pt x="253768" y="82898"/>
                        <a:pt x="257716" y="87409"/>
                        <a:pt x="262227" y="89101"/>
                      </a:cubicBezTo>
                      <a:cubicBezTo>
                        <a:pt x="265047" y="90229"/>
                        <a:pt x="267866" y="90229"/>
                        <a:pt x="270686" y="90229"/>
                      </a:cubicBezTo>
                      <a:cubicBezTo>
                        <a:pt x="273506" y="90229"/>
                        <a:pt x="276889" y="89101"/>
                        <a:pt x="279709" y="87973"/>
                      </a:cubicBezTo>
                      <a:lnTo>
                        <a:pt x="275761" y="98124"/>
                      </a:lnTo>
                      <a:lnTo>
                        <a:pt x="284220" y="109966"/>
                      </a:lnTo>
                      <a:lnTo>
                        <a:pt x="303394" y="58085"/>
                      </a:lnTo>
                      <a:cubicBezTo>
                        <a:pt x="310725" y="61468"/>
                        <a:pt x="318620" y="64852"/>
                        <a:pt x="325951" y="68235"/>
                      </a:cubicBezTo>
                      <a:lnTo>
                        <a:pt x="315800" y="87973"/>
                      </a:lnTo>
                      <a:lnTo>
                        <a:pt x="312417" y="86281"/>
                      </a:lnTo>
                      <a:cubicBezTo>
                        <a:pt x="311289" y="85717"/>
                        <a:pt x="310725" y="85717"/>
                        <a:pt x="310161" y="86281"/>
                      </a:cubicBezTo>
                      <a:cubicBezTo>
                        <a:pt x="309033" y="86281"/>
                        <a:pt x="308469" y="86845"/>
                        <a:pt x="307905" y="87973"/>
                      </a:cubicBezTo>
                      <a:cubicBezTo>
                        <a:pt x="306777" y="89665"/>
                        <a:pt x="307341" y="93612"/>
                        <a:pt x="309597" y="99815"/>
                      </a:cubicBezTo>
                      <a:cubicBezTo>
                        <a:pt x="311289" y="106019"/>
                        <a:pt x="313545" y="109402"/>
                        <a:pt x="315236" y="110530"/>
                      </a:cubicBezTo>
                      <a:cubicBezTo>
                        <a:pt x="315800" y="111094"/>
                        <a:pt x="316364" y="111094"/>
                        <a:pt x="317492" y="110530"/>
                      </a:cubicBezTo>
                      <a:cubicBezTo>
                        <a:pt x="318620" y="109966"/>
                        <a:pt x="319184" y="109402"/>
                        <a:pt x="319748" y="108274"/>
                      </a:cubicBezTo>
                      <a:lnTo>
                        <a:pt x="322003" y="103763"/>
                      </a:lnTo>
                      <a:lnTo>
                        <a:pt x="339485" y="113350"/>
                      </a:lnTo>
                      <a:lnTo>
                        <a:pt x="332154" y="121809"/>
                      </a:lnTo>
                      <a:lnTo>
                        <a:pt x="338921" y="134215"/>
                      </a:lnTo>
                      <a:lnTo>
                        <a:pt x="364862" y="85153"/>
                      </a:lnTo>
                      <a:cubicBezTo>
                        <a:pt x="371065" y="89101"/>
                        <a:pt x="377832" y="92484"/>
                        <a:pt x="384036" y="96432"/>
                      </a:cubicBezTo>
                      <a:lnTo>
                        <a:pt x="358095" y="136471"/>
                      </a:lnTo>
                      <a:lnTo>
                        <a:pt x="363734" y="150005"/>
                      </a:lnTo>
                      <a:lnTo>
                        <a:pt x="394186" y="103199"/>
                      </a:lnTo>
                      <a:cubicBezTo>
                        <a:pt x="407157" y="112222"/>
                        <a:pt x="420127" y="121245"/>
                        <a:pt x="431970" y="131395"/>
                      </a:cubicBezTo>
                      <a:lnTo>
                        <a:pt x="421255" y="144930"/>
                      </a:lnTo>
                      <a:lnTo>
                        <a:pt x="400390" y="128576"/>
                      </a:lnTo>
                      <a:cubicBezTo>
                        <a:pt x="399262" y="127448"/>
                        <a:pt x="398134" y="127448"/>
                        <a:pt x="396442" y="127448"/>
                      </a:cubicBezTo>
                      <a:cubicBezTo>
                        <a:pt x="394750" y="127448"/>
                        <a:pt x="393622" y="128012"/>
                        <a:pt x="393059" y="129140"/>
                      </a:cubicBezTo>
                      <a:cubicBezTo>
                        <a:pt x="390803" y="131959"/>
                        <a:pt x="389675" y="135343"/>
                        <a:pt x="389675" y="139854"/>
                      </a:cubicBezTo>
                      <a:cubicBezTo>
                        <a:pt x="389675" y="144366"/>
                        <a:pt x="390803" y="147749"/>
                        <a:pt x="392495" y="148877"/>
                      </a:cubicBezTo>
                      <a:cubicBezTo>
                        <a:pt x="393059" y="149441"/>
                        <a:pt x="393622" y="149441"/>
                        <a:pt x="394186" y="149441"/>
                      </a:cubicBezTo>
                      <a:cubicBezTo>
                        <a:pt x="394750" y="149441"/>
                        <a:pt x="395314" y="149441"/>
                        <a:pt x="395878" y="148313"/>
                      </a:cubicBezTo>
                      <a:lnTo>
                        <a:pt x="398698" y="144366"/>
                      </a:lnTo>
                      <a:cubicBezTo>
                        <a:pt x="399262" y="143802"/>
                        <a:pt x="399826" y="143238"/>
                        <a:pt x="400954" y="143238"/>
                      </a:cubicBezTo>
                      <a:cubicBezTo>
                        <a:pt x="401518" y="142674"/>
                        <a:pt x="402645" y="143238"/>
                        <a:pt x="403209" y="143238"/>
                      </a:cubicBezTo>
                      <a:lnTo>
                        <a:pt x="414488" y="152261"/>
                      </a:lnTo>
                      <a:lnTo>
                        <a:pt x="401518" y="169179"/>
                      </a:lnTo>
                      <a:lnTo>
                        <a:pt x="406593" y="181585"/>
                      </a:lnTo>
                      <a:lnTo>
                        <a:pt x="440429" y="138163"/>
                      </a:lnTo>
                      <a:cubicBezTo>
                        <a:pt x="445504" y="142110"/>
                        <a:pt x="450579" y="146622"/>
                        <a:pt x="455091" y="151133"/>
                      </a:cubicBezTo>
                      <a:lnTo>
                        <a:pt x="462986" y="142674"/>
                      </a:lnTo>
                      <a:cubicBezTo>
                        <a:pt x="364862" y="54137"/>
                        <a:pt x="234594" y="0"/>
                        <a:pt x="91920" y="0"/>
                      </a:cubicBezTo>
                      <a:cubicBezTo>
                        <a:pt x="75566" y="0"/>
                        <a:pt x="59213" y="564"/>
                        <a:pt x="42859" y="2256"/>
                      </a:cubicBezTo>
                      <a:lnTo>
                        <a:pt x="50190" y="13534"/>
                      </a:lnTo>
                      <a:cubicBezTo>
                        <a:pt x="53009" y="13534"/>
                        <a:pt x="55265" y="12970"/>
                        <a:pt x="58085" y="12970"/>
                      </a:cubicBezTo>
                      <a:lnTo>
                        <a:pt x="59776" y="28760"/>
                      </a:lnTo>
                      <a:cubicBezTo>
                        <a:pt x="58649" y="30452"/>
                        <a:pt x="57521" y="31580"/>
                        <a:pt x="55829" y="32708"/>
                      </a:cubicBezTo>
                      <a:cubicBezTo>
                        <a:pt x="54137" y="33836"/>
                        <a:pt x="52445" y="34400"/>
                        <a:pt x="50754" y="34400"/>
                      </a:cubicBezTo>
                      <a:cubicBezTo>
                        <a:pt x="47370" y="34964"/>
                        <a:pt x="44550" y="34964"/>
                        <a:pt x="42859" y="34400"/>
                      </a:cubicBezTo>
                      <a:cubicBezTo>
                        <a:pt x="40603" y="34400"/>
                        <a:pt x="38911" y="33836"/>
                        <a:pt x="38347" y="33272"/>
                      </a:cubicBezTo>
                      <a:cubicBezTo>
                        <a:pt x="40039" y="31580"/>
                        <a:pt x="41167" y="29888"/>
                        <a:pt x="42295" y="27633"/>
                      </a:cubicBezTo>
                      <a:cubicBezTo>
                        <a:pt x="43423" y="25377"/>
                        <a:pt x="43423" y="23121"/>
                        <a:pt x="43423" y="21429"/>
                      </a:cubicBezTo>
                      <a:cubicBezTo>
                        <a:pt x="42859" y="16918"/>
                        <a:pt x="40039" y="13534"/>
                        <a:pt x="34964" y="9587"/>
                      </a:cubicBezTo>
                      <a:cubicBezTo>
                        <a:pt x="29888" y="6203"/>
                        <a:pt x="24249" y="4511"/>
                        <a:pt x="19174" y="5075"/>
                      </a:cubicBezTo>
                      <a:cubicBezTo>
                        <a:pt x="16354" y="5075"/>
                        <a:pt x="14098" y="6203"/>
                        <a:pt x="11279" y="7895"/>
                      </a:cubicBezTo>
                      <a:cubicBezTo>
                        <a:pt x="8459" y="9023"/>
                        <a:pt x="6203" y="11279"/>
                        <a:pt x="3947" y="13534"/>
                      </a:cubicBezTo>
                      <a:lnTo>
                        <a:pt x="10715" y="21429"/>
                      </a:lnTo>
                      <a:cubicBezTo>
                        <a:pt x="12970" y="19174"/>
                        <a:pt x="15790" y="16918"/>
                        <a:pt x="18610" y="15226"/>
                      </a:cubicBezTo>
                      <a:cubicBezTo>
                        <a:pt x="21429" y="13534"/>
                        <a:pt x="24249" y="12970"/>
                        <a:pt x="26505" y="12406"/>
                      </a:cubicBezTo>
                      <a:cubicBezTo>
                        <a:pt x="28760" y="12406"/>
                        <a:pt x="30452" y="12406"/>
                        <a:pt x="32144" y="13534"/>
                      </a:cubicBezTo>
                      <a:cubicBezTo>
                        <a:pt x="33836" y="14662"/>
                        <a:pt x="34964" y="16354"/>
                        <a:pt x="34964" y="18046"/>
                      </a:cubicBezTo>
                      <a:cubicBezTo>
                        <a:pt x="34964" y="20865"/>
                        <a:pt x="34964" y="23685"/>
                        <a:pt x="33836" y="25941"/>
                      </a:cubicBezTo>
                      <a:cubicBezTo>
                        <a:pt x="33272" y="28196"/>
                        <a:pt x="31580" y="29324"/>
                        <a:pt x="28760" y="29888"/>
                      </a:cubicBezTo>
                      <a:cubicBezTo>
                        <a:pt x="27069" y="29324"/>
                        <a:pt x="25377" y="29888"/>
                        <a:pt x="23121" y="29888"/>
                      </a:cubicBezTo>
                      <a:cubicBezTo>
                        <a:pt x="20865" y="30452"/>
                        <a:pt x="18610" y="31580"/>
                        <a:pt x="16354" y="32708"/>
                      </a:cubicBezTo>
                      <a:lnTo>
                        <a:pt x="21993" y="42295"/>
                      </a:lnTo>
                      <a:cubicBezTo>
                        <a:pt x="26505" y="41167"/>
                        <a:pt x="30452" y="39475"/>
                        <a:pt x="34964" y="36091"/>
                      </a:cubicBezTo>
                      <a:cubicBezTo>
                        <a:pt x="36091" y="36655"/>
                        <a:pt x="36655" y="37783"/>
                        <a:pt x="37219" y="38911"/>
                      </a:cubicBezTo>
                      <a:cubicBezTo>
                        <a:pt x="37783" y="39475"/>
                        <a:pt x="38347" y="41167"/>
                        <a:pt x="38347" y="42295"/>
                      </a:cubicBezTo>
                      <a:cubicBezTo>
                        <a:pt x="38911" y="45678"/>
                        <a:pt x="37783" y="48498"/>
                        <a:pt x="36091" y="51318"/>
                      </a:cubicBezTo>
                      <a:cubicBezTo>
                        <a:pt x="33836" y="54137"/>
                        <a:pt x="31016" y="55265"/>
                        <a:pt x="27632" y="55829"/>
                      </a:cubicBezTo>
                      <a:cubicBezTo>
                        <a:pt x="23685" y="56393"/>
                        <a:pt x="19174" y="55265"/>
                        <a:pt x="15226" y="52445"/>
                      </a:cubicBezTo>
                      <a:cubicBezTo>
                        <a:pt x="10715" y="49626"/>
                        <a:pt x="7331" y="45678"/>
                        <a:pt x="3947" y="40603"/>
                      </a:cubicBezTo>
                      <a:lnTo>
                        <a:pt x="0" y="43423"/>
                      </a:lnTo>
                      <a:cubicBezTo>
                        <a:pt x="5075" y="51881"/>
                        <a:pt x="10151" y="57521"/>
                        <a:pt x="16354" y="62032"/>
                      </a:cubicBezTo>
                      <a:close/>
                      <a:moveTo>
                        <a:pt x="271250" y="76694"/>
                      </a:moveTo>
                      <a:cubicBezTo>
                        <a:pt x="266738" y="77258"/>
                        <a:pt x="263355" y="76694"/>
                        <a:pt x="259971" y="75567"/>
                      </a:cubicBezTo>
                      <a:cubicBezTo>
                        <a:pt x="257716" y="74439"/>
                        <a:pt x="256024" y="73311"/>
                        <a:pt x="254332" y="71055"/>
                      </a:cubicBezTo>
                      <a:cubicBezTo>
                        <a:pt x="253204" y="68799"/>
                        <a:pt x="253204" y="67108"/>
                        <a:pt x="253768" y="65416"/>
                      </a:cubicBezTo>
                      <a:cubicBezTo>
                        <a:pt x="254896" y="62596"/>
                        <a:pt x="257152" y="60904"/>
                        <a:pt x="261663" y="59776"/>
                      </a:cubicBezTo>
                      <a:cubicBezTo>
                        <a:pt x="266175" y="58649"/>
                        <a:pt x="270686" y="59213"/>
                        <a:pt x="274633" y="60340"/>
                      </a:cubicBezTo>
                      <a:cubicBezTo>
                        <a:pt x="276889" y="60904"/>
                        <a:pt x="278581" y="62596"/>
                        <a:pt x="280273" y="64852"/>
                      </a:cubicBezTo>
                      <a:cubicBezTo>
                        <a:pt x="281965" y="67108"/>
                        <a:pt x="283656" y="69927"/>
                        <a:pt x="284784" y="72747"/>
                      </a:cubicBezTo>
                      <a:cubicBezTo>
                        <a:pt x="280273" y="75003"/>
                        <a:pt x="275761" y="76130"/>
                        <a:pt x="271250" y="76694"/>
                      </a:cubicBezTo>
                      <a:close/>
                      <a:moveTo>
                        <a:pt x="336666" y="70491"/>
                      </a:moveTo>
                      <a:cubicBezTo>
                        <a:pt x="342869" y="73311"/>
                        <a:pt x="348508" y="76694"/>
                        <a:pt x="354147" y="80078"/>
                      </a:cubicBezTo>
                      <a:lnTo>
                        <a:pt x="343433" y="99815"/>
                      </a:lnTo>
                      <a:lnTo>
                        <a:pt x="325951" y="90229"/>
                      </a:lnTo>
                      <a:lnTo>
                        <a:pt x="336666" y="70491"/>
                      </a:lnTo>
                      <a:close/>
                      <a:moveTo>
                        <a:pt x="108274" y="12406"/>
                      </a:moveTo>
                      <a:cubicBezTo>
                        <a:pt x="115042" y="12406"/>
                        <a:pt x="121809" y="12970"/>
                        <a:pt x="128012" y="13534"/>
                      </a:cubicBezTo>
                      <a:lnTo>
                        <a:pt x="126884" y="36091"/>
                      </a:lnTo>
                      <a:lnTo>
                        <a:pt x="107147" y="34964"/>
                      </a:lnTo>
                      <a:lnTo>
                        <a:pt x="108274" y="1240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9" name="Google Shape;1839;p24"/>
                <p:cNvSpPr/>
                <p:nvPr/>
              </p:nvSpPr>
              <p:spPr>
                <a:xfrm>
                  <a:off x="3784709" y="2445620"/>
                  <a:ext cx="54701" cy="65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01" h="65979" extrusionOk="0">
                      <a:moveTo>
                        <a:pt x="0" y="53009"/>
                      </a:moveTo>
                      <a:lnTo>
                        <a:pt x="3948" y="65980"/>
                      </a:lnTo>
                      <a:lnTo>
                        <a:pt x="42859" y="27633"/>
                      </a:lnTo>
                      <a:cubicBezTo>
                        <a:pt x="45678" y="31016"/>
                        <a:pt x="48498" y="34400"/>
                        <a:pt x="51318" y="37219"/>
                      </a:cubicBezTo>
                      <a:lnTo>
                        <a:pt x="54701" y="23121"/>
                      </a:lnTo>
                      <a:cubicBezTo>
                        <a:pt x="47934" y="15226"/>
                        <a:pt x="40603" y="7331"/>
                        <a:pt x="33272" y="0"/>
                      </a:cubicBezTo>
                      <a:lnTo>
                        <a:pt x="24813" y="8459"/>
                      </a:lnTo>
                      <a:cubicBezTo>
                        <a:pt x="28196" y="11843"/>
                        <a:pt x="31016" y="15226"/>
                        <a:pt x="34400" y="18610"/>
                      </a:cubicBezTo>
                      <a:lnTo>
                        <a:pt x="0" y="5300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0" name="Google Shape;1840;p24"/>
                <p:cNvSpPr/>
                <p:nvPr/>
              </p:nvSpPr>
              <p:spPr>
                <a:xfrm>
                  <a:off x="3808958" y="2508217"/>
                  <a:ext cx="15226" cy="1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6" h="15226" extrusionOk="0">
                      <a:moveTo>
                        <a:pt x="0" y="0"/>
                      </a:moveTo>
                      <a:lnTo>
                        <a:pt x="15226" y="0"/>
                      </a:lnTo>
                      <a:lnTo>
                        <a:pt x="15226" y="15226"/>
                      </a:lnTo>
                      <a:lnTo>
                        <a:pt x="0" y="152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1" name="Google Shape;1841;p24"/>
                <p:cNvSpPr/>
                <p:nvPr/>
              </p:nvSpPr>
              <p:spPr>
                <a:xfrm>
                  <a:off x="3825876" y="2491863"/>
                  <a:ext cx="15226" cy="15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6" h="15226" extrusionOk="0">
                      <a:moveTo>
                        <a:pt x="0" y="0"/>
                      </a:moveTo>
                      <a:lnTo>
                        <a:pt x="15226" y="0"/>
                      </a:lnTo>
                      <a:lnTo>
                        <a:pt x="15226" y="15226"/>
                      </a:lnTo>
                      <a:lnTo>
                        <a:pt x="0" y="152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42" name="Google Shape;1842;p24"/>
                <p:cNvGrpSpPr/>
                <p:nvPr/>
              </p:nvGrpSpPr>
              <p:grpSpPr>
                <a:xfrm>
                  <a:off x="2663054" y="3747733"/>
                  <a:ext cx="1514714" cy="228391"/>
                  <a:chOff x="2663054" y="3747733"/>
                  <a:chExt cx="1514714" cy="228391"/>
                </a:xfrm>
              </p:grpSpPr>
              <p:sp>
                <p:nvSpPr>
                  <p:cNvPr id="1843" name="Google Shape;1843;p24"/>
                  <p:cNvSpPr/>
                  <p:nvPr/>
                </p:nvSpPr>
                <p:spPr>
                  <a:xfrm>
                    <a:off x="2663054" y="3799614"/>
                    <a:ext cx="600584" cy="155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584" h="155644" extrusionOk="0">
                        <a:moveTo>
                          <a:pt x="558854" y="108274"/>
                        </a:moveTo>
                        <a:lnTo>
                          <a:pt x="579719" y="119553"/>
                        </a:lnTo>
                        <a:lnTo>
                          <a:pt x="579719" y="22557"/>
                        </a:lnTo>
                        <a:lnTo>
                          <a:pt x="600585" y="22557"/>
                        </a:lnTo>
                        <a:lnTo>
                          <a:pt x="590434" y="3947"/>
                        </a:lnTo>
                        <a:lnTo>
                          <a:pt x="490618" y="3947"/>
                        </a:lnTo>
                        <a:lnTo>
                          <a:pt x="486107" y="3947"/>
                        </a:lnTo>
                        <a:lnTo>
                          <a:pt x="434225" y="3947"/>
                        </a:lnTo>
                        <a:lnTo>
                          <a:pt x="429714" y="3947"/>
                        </a:lnTo>
                        <a:lnTo>
                          <a:pt x="318056" y="3947"/>
                        </a:lnTo>
                        <a:lnTo>
                          <a:pt x="313545" y="3947"/>
                        </a:lnTo>
                        <a:lnTo>
                          <a:pt x="261663" y="3947"/>
                        </a:lnTo>
                        <a:lnTo>
                          <a:pt x="257152" y="3947"/>
                        </a:lnTo>
                        <a:lnTo>
                          <a:pt x="120117" y="3947"/>
                        </a:lnTo>
                        <a:lnTo>
                          <a:pt x="115605" y="3947"/>
                        </a:lnTo>
                        <a:lnTo>
                          <a:pt x="72747" y="3947"/>
                        </a:lnTo>
                        <a:lnTo>
                          <a:pt x="84025" y="22557"/>
                        </a:lnTo>
                        <a:lnTo>
                          <a:pt x="88537" y="22557"/>
                        </a:lnTo>
                        <a:lnTo>
                          <a:pt x="88537" y="65416"/>
                        </a:lnTo>
                        <a:lnTo>
                          <a:pt x="65416" y="55265"/>
                        </a:lnTo>
                        <a:cubicBezTo>
                          <a:pt x="67671" y="53009"/>
                          <a:pt x="69363" y="50190"/>
                          <a:pt x="70491" y="46806"/>
                        </a:cubicBezTo>
                        <a:cubicBezTo>
                          <a:pt x="71619" y="43422"/>
                          <a:pt x="72183" y="40039"/>
                          <a:pt x="72183" y="36655"/>
                        </a:cubicBezTo>
                        <a:cubicBezTo>
                          <a:pt x="72183" y="28760"/>
                          <a:pt x="68235" y="20301"/>
                          <a:pt x="60904" y="12406"/>
                        </a:cubicBezTo>
                        <a:cubicBezTo>
                          <a:pt x="53009" y="3947"/>
                          <a:pt x="45114" y="0"/>
                          <a:pt x="37783" y="0"/>
                        </a:cubicBezTo>
                        <a:cubicBezTo>
                          <a:pt x="30452" y="0"/>
                          <a:pt x="24249" y="2256"/>
                          <a:pt x="18610" y="6767"/>
                        </a:cubicBezTo>
                        <a:cubicBezTo>
                          <a:pt x="13534" y="11279"/>
                          <a:pt x="11279" y="16918"/>
                          <a:pt x="11279" y="23121"/>
                        </a:cubicBezTo>
                        <a:cubicBezTo>
                          <a:pt x="11279" y="28196"/>
                          <a:pt x="13534" y="33836"/>
                          <a:pt x="18610" y="39475"/>
                        </a:cubicBezTo>
                        <a:cubicBezTo>
                          <a:pt x="23121" y="44550"/>
                          <a:pt x="29888" y="49062"/>
                          <a:pt x="37783" y="53573"/>
                        </a:cubicBezTo>
                        <a:cubicBezTo>
                          <a:pt x="30452" y="58649"/>
                          <a:pt x="17482" y="65416"/>
                          <a:pt x="0" y="73311"/>
                        </a:cubicBezTo>
                        <a:lnTo>
                          <a:pt x="16354" y="87409"/>
                        </a:lnTo>
                        <a:cubicBezTo>
                          <a:pt x="36091" y="77822"/>
                          <a:pt x="50190" y="69363"/>
                          <a:pt x="59213" y="62032"/>
                        </a:cubicBezTo>
                        <a:lnTo>
                          <a:pt x="77822" y="71055"/>
                        </a:lnTo>
                        <a:lnTo>
                          <a:pt x="23685" y="104327"/>
                        </a:lnTo>
                        <a:lnTo>
                          <a:pt x="38911" y="116733"/>
                        </a:lnTo>
                        <a:lnTo>
                          <a:pt x="89665" y="82334"/>
                        </a:lnTo>
                        <a:lnTo>
                          <a:pt x="89665" y="108838"/>
                        </a:lnTo>
                        <a:lnTo>
                          <a:pt x="110530" y="120117"/>
                        </a:lnTo>
                        <a:lnTo>
                          <a:pt x="110530" y="23121"/>
                        </a:lnTo>
                        <a:lnTo>
                          <a:pt x="126884" y="23121"/>
                        </a:lnTo>
                        <a:lnTo>
                          <a:pt x="131395" y="23121"/>
                        </a:lnTo>
                        <a:lnTo>
                          <a:pt x="234031" y="23121"/>
                        </a:lnTo>
                        <a:lnTo>
                          <a:pt x="234031" y="39475"/>
                        </a:lnTo>
                        <a:lnTo>
                          <a:pt x="209782" y="39475"/>
                        </a:lnTo>
                        <a:cubicBezTo>
                          <a:pt x="201323" y="39475"/>
                          <a:pt x="193992" y="42295"/>
                          <a:pt x="188352" y="48498"/>
                        </a:cubicBezTo>
                        <a:cubicBezTo>
                          <a:pt x="182713" y="54701"/>
                          <a:pt x="179329" y="61468"/>
                          <a:pt x="179329" y="69927"/>
                        </a:cubicBezTo>
                        <a:cubicBezTo>
                          <a:pt x="179329" y="79514"/>
                          <a:pt x="184405" y="90229"/>
                          <a:pt x="195119" y="101507"/>
                        </a:cubicBezTo>
                        <a:cubicBezTo>
                          <a:pt x="205834" y="112786"/>
                          <a:pt x="215985" y="117861"/>
                          <a:pt x="225572" y="117861"/>
                        </a:cubicBezTo>
                        <a:cubicBezTo>
                          <a:pt x="226136" y="117861"/>
                          <a:pt x="227263" y="117861"/>
                          <a:pt x="229519" y="116733"/>
                        </a:cubicBezTo>
                        <a:lnTo>
                          <a:pt x="232339" y="115605"/>
                        </a:lnTo>
                        <a:cubicBezTo>
                          <a:pt x="229519" y="124628"/>
                          <a:pt x="226136" y="131959"/>
                          <a:pt x="221060" y="137035"/>
                        </a:cubicBezTo>
                        <a:cubicBezTo>
                          <a:pt x="216549" y="142674"/>
                          <a:pt x="211473" y="145494"/>
                          <a:pt x="205834" y="145494"/>
                        </a:cubicBezTo>
                        <a:cubicBezTo>
                          <a:pt x="203014" y="145494"/>
                          <a:pt x="200759" y="144366"/>
                          <a:pt x="199631" y="142674"/>
                        </a:cubicBezTo>
                        <a:cubicBezTo>
                          <a:pt x="197939" y="140982"/>
                          <a:pt x="196811" y="138727"/>
                          <a:pt x="196811" y="136471"/>
                        </a:cubicBezTo>
                        <a:cubicBezTo>
                          <a:pt x="196811" y="133651"/>
                          <a:pt x="197939" y="131395"/>
                          <a:pt x="200759" y="129140"/>
                        </a:cubicBezTo>
                        <a:cubicBezTo>
                          <a:pt x="203578" y="126884"/>
                          <a:pt x="206962" y="125192"/>
                          <a:pt x="210909" y="124064"/>
                        </a:cubicBezTo>
                        <a:lnTo>
                          <a:pt x="192300" y="112786"/>
                        </a:lnTo>
                        <a:cubicBezTo>
                          <a:pt x="189480" y="113350"/>
                          <a:pt x="187224" y="114478"/>
                          <a:pt x="184969" y="116733"/>
                        </a:cubicBezTo>
                        <a:cubicBezTo>
                          <a:pt x="182713" y="118425"/>
                          <a:pt x="181585" y="120117"/>
                          <a:pt x="181021" y="122373"/>
                        </a:cubicBezTo>
                        <a:cubicBezTo>
                          <a:pt x="173126" y="122373"/>
                          <a:pt x="167487" y="121245"/>
                          <a:pt x="163539" y="118989"/>
                        </a:cubicBezTo>
                        <a:cubicBezTo>
                          <a:pt x="167487" y="117861"/>
                          <a:pt x="170871" y="115042"/>
                          <a:pt x="172562" y="111658"/>
                        </a:cubicBezTo>
                        <a:cubicBezTo>
                          <a:pt x="174818" y="108274"/>
                          <a:pt x="175946" y="104327"/>
                          <a:pt x="175946" y="100379"/>
                        </a:cubicBezTo>
                        <a:cubicBezTo>
                          <a:pt x="175946" y="94740"/>
                          <a:pt x="174254" y="90229"/>
                          <a:pt x="170307" y="86281"/>
                        </a:cubicBezTo>
                        <a:cubicBezTo>
                          <a:pt x="166923" y="82334"/>
                          <a:pt x="162412" y="80642"/>
                          <a:pt x="157336" y="80642"/>
                        </a:cubicBezTo>
                        <a:cubicBezTo>
                          <a:pt x="151133" y="80642"/>
                          <a:pt x="145494" y="82334"/>
                          <a:pt x="140982" y="86281"/>
                        </a:cubicBezTo>
                        <a:cubicBezTo>
                          <a:pt x="136471" y="90229"/>
                          <a:pt x="134215" y="95304"/>
                          <a:pt x="134215" y="101507"/>
                        </a:cubicBezTo>
                        <a:cubicBezTo>
                          <a:pt x="134215" y="109402"/>
                          <a:pt x="138727" y="116169"/>
                          <a:pt x="147185" y="121809"/>
                        </a:cubicBezTo>
                        <a:cubicBezTo>
                          <a:pt x="156208" y="127448"/>
                          <a:pt x="166359" y="130268"/>
                          <a:pt x="178766" y="130268"/>
                        </a:cubicBezTo>
                        <a:cubicBezTo>
                          <a:pt x="177074" y="135907"/>
                          <a:pt x="179893" y="141546"/>
                          <a:pt x="187788" y="147186"/>
                        </a:cubicBezTo>
                        <a:cubicBezTo>
                          <a:pt x="195683" y="152825"/>
                          <a:pt x="204706" y="155644"/>
                          <a:pt x="214293" y="155644"/>
                        </a:cubicBezTo>
                        <a:cubicBezTo>
                          <a:pt x="219932" y="155644"/>
                          <a:pt x="225572" y="153389"/>
                          <a:pt x="231211" y="149441"/>
                        </a:cubicBezTo>
                        <a:cubicBezTo>
                          <a:pt x="236850" y="144930"/>
                          <a:pt x="240798" y="139290"/>
                          <a:pt x="244181" y="131959"/>
                        </a:cubicBezTo>
                        <a:lnTo>
                          <a:pt x="253204" y="151697"/>
                        </a:lnTo>
                        <a:lnTo>
                          <a:pt x="265611" y="146058"/>
                        </a:lnTo>
                        <a:lnTo>
                          <a:pt x="248129" y="117297"/>
                        </a:lnTo>
                        <a:cubicBezTo>
                          <a:pt x="251512" y="116169"/>
                          <a:pt x="253768" y="114478"/>
                          <a:pt x="255460" y="112222"/>
                        </a:cubicBezTo>
                        <a:cubicBezTo>
                          <a:pt x="257716" y="109402"/>
                          <a:pt x="258280" y="106583"/>
                          <a:pt x="258280" y="103199"/>
                        </a:cubicBezTo>
                        <a:cubicBezTo>
                          <a:pt x="258280" y="98688"/>
                          <a:pt x="256588" y="94176"/>
                          <a:pt x="252640" y="89101"/>
                        </a:cubicBezTo>
                        <a:cubicBezTo>
                          <a:pt x="248693" y="84589"/>
                          <a:pt x="244745" y="82334"/>
                          <a:pt x="241362" y="82334"/>
                        </a:cubicBezTo>
                        <a:cubicBezTo>
                          <a:pt x="237414" y="82334"/>
                          <a:pt x="233467" y="83461"/>
                          <a:pt x="230647" y="85717"/>
                        </a:cubicBezTo>
                        <a:cubicBezTo>
                          <a:pt x="227827" y="87973"/>
                          <a:pt x="226136" y="90793"/>
                          <a:pt x="226136" y="94176"/>
                        </a:cubicBezTo>
                        <a:cubicBezTo>
                          <a:pt x="226136" y="96996"/>
                          <a:pt x="227263" y="100379"/>
                          <a:pt x="229519" y="104327"/>
                        </a:cubicBezTo>
                        <a:cubicBezTo>
                          <a:pt x="225572" y="106583"/>
                          <a:pt x="222188" y="107711"/>
                          <a:pt x="219368" y="107711"/>
                        </a:cubicBezTo>
                        <a:cubicBezTo>
                          <a:pt x="212601" y="107711"/>
                          <a:pt x="206962" y="105455"/>
                          <a:pt x="202451" y="100379"/>
                        </a:cubicBezTo>
                        <a:cubicBezTo>
                          <a:pt x="197939" y="95304"/>
                          <a:pt x="195119" y="89101"/>
                          <a:pt x="195119" y="81206"/>
                        </a:cubicBezTo>
                        <a:cubicBezTo>
                          <a:pt x="195119" y="75566"/>
                          <a:pt x="196811" y="70491"/>
                          <a:pt x="200759" y="65980"/>
                        </a:cubicBezTo>
                        <a:cubicBezTo>
                          <a:pt x="204142" y="61468"/>
                          <a:pt x="208654" y="59777"/>
                          <a:pt x="213729" y="59777"/>
                        </a:cubicBezTo>
                        <a:lnTo>
                          <a:pt x="252640" y="59777"/>
                        </a:lnTo>
                        <a:lnTo>
                          <a:pt x="252640" y="25377"/>
                        </a:lnTo>
                        <a:lnTo>
                          <a:pt x="266175" y="25377"/>
                        </a:lnTo>
                        <a:lnTo>
                          <a:pt x="270686" y="25377"/>
                        </a:lnTo>
                        <a:lnTo>
                          <a:pt x="285348" y="25377"/>
                        </a:lnTo>
                        <a:lnTo>
                          <a:pt x="285348" y="108274"/>
                        </a:lnTo>
                        <a:lnTo>
                          <a:pt x="306214" y="122373"/>
                        </a:lnTo>
                        <a:lnTo>
                          <a:pt x="306214" y="25377"/>
                        </a:lnTo>
                        <a:lnTo>
                          <a:pt x="322567" y="25377"/>
                        </a:lnTo>
                        <a:lnTo>
                          <a:pt x="327079" y="25377"/>
                        </a:lnTo>
                        <a:lnTo>
                          <a:pt x="400954" y="25377"/>
                        </a:lnTo>
                        <a:lnTo>
                          <a:pt x="400954" y="56393"/>
                        </a:lnTo>
                        <a:cubicBezTo>
                          <a:pt x="395878" y="50190"/>
                          <a:pt x="389675" y="45114"/>
                          <a:pt x="383472" y="41167"/>
                        </a:cubicBezTo>
                        <a:cubicBezTo>
                          <a:pt x="376705" y="37219"/>
                          <a:pt x="369937" y="35527"/>
                          <a:pt x="364298" y="35527"/>
                        </a:cubicBezTo>
                        <a:cubicBezTo>
                          <a:pt x="355275" y="35527"/>
                          <a:pt x="347380" y="37783"/>
                          <a:pt x="341741" y="42859"/>
                        </a:cubicBezTo>
                        <a:cubicBezTo>
                          <a:pt x="335538" y="47934"/>
                          <a:pt x="332154" y="54137"/>
                          <a:pt x="332154" y="62032"/>
                        </a:cubicBezTo>
                        <a:cubicBezTo>
                          <a:pt x="332154" y="71055"/>
                          <a:pt x="336666" y="80078"/>
                          <a:pt x="346252" y="88537"/>
                        </a:cubicBezTo>
                        <a:cubicBezTo>
                          <a:pt x="355839" y="97560"/>
                          <a:pt x="364862" y="102071"/>
                          <a:pt x="373885" y="102071"/>
                        </a:cubicBezTo>
                        <a:cubicBezTo>
                          <a:pt x="378960" y="102071"/>
                          <a:pt x="383472" y="100943"/>
                          <a:pt x="388547" y="98688"/>
                        </a:cubicBezTo>
                        <a:cubicBezTo>
                          <a:pt x="393059" y="96432"/>
                          <a:pt x="397570" y="93612"/>
                          <a:pt x="401518" y="89101"/>
                        </a:cubicBezTo>
                        <a:lnTo>
                          <a:pt x="401518" y="107711"/>
                        </a:lnTo>
                        <a:lnTo>
                          <a:pt x="422383" y="121809"/>
                        </a:lnTo>
                        <a:lnTo>
                          <a:pt x="422383" y="24813"/>
                        </a:lnTo>
                        <a:lnTo>
                          <a:pt x="438737" y="24813"/>
                        </a:lnTo>
                        <a:lnTo>
                          <a:pt x="443248" y="24813"/>
                        </a:lnTo>
                        <a:lnTo>
                          <a:pt x="457910" y="24813"/>
                        </a:lnTo>
                        <a:lnTo>
                          <a:pt x="457910" y="107711"/>
                        </a:lnTo>
                        <a:lnTo>
                          <a:pt x="478776" y="121809"/>
                        </a:lnTo>
                        <a:lnTo>
                          <a:pt x="478776" y="24813"/>
                        </a:lnTo>
                        <a:lnTo>
                          <a:pt x="495130" y="24813"/>
                        </a:lnTo>
                        <a:lnTo>
                          <a:pt x="499641" y="24813"/>
                        </a:lnTo>
                        <a:lnTo>
                          <a:pt x="557726" y="24813"/>
                        </a:lnTo>
                        <a:lnTo>
                          <a:pt x="557726" y="54701"/>
                        </a:lnTo>
                        <a:lnTo>
                          <a:pt x="511484" y="54701"/>
                        </a:lnTo>
                        <a:cubicBezTo>
                          <a:pt x="508664" y="54701"/>
                          <a:pt x="506972" y="55829"/>
                          <a:pt x="505280" y="57521"/>
                        </a:cubicBezTo>
                        <a:cubicBezTo>
                          <a:pt x="503589" y="59213"/>
                          <a:pt x="502461" y="61468"/>
                          <a:pt x="502461" y="63724"/>
                        </a:cubicBezTo>
                        <a:cubicBezTo>
                          <a:pt x="502461" y="69363"/>
                          <a:pt x="504717" y="75566"/>
                          <a:pt x="509792" y="81770"/>
                        </a:cubicBezTo>
                        <a:cubicBezTo>
                          <a:pt x="514867" y="87973"/>
                          <a:pt x="519379" y="91356"/>
                          <a:pt x="523326" y="91356"/>
                        </a:cubicBezTo>
                        <a:cubicBezTo>
                          <a:pt x="524454" y="91356"/>
                          <a:pt x="525582" y="90793"/>
                          <a:pt x="526146" y="90229"/>
                        </a:cubicBezTo>
                        <a:cubicBezTo>
                          <a:pt x="527274" y="89665"/>
                          <a:pt x="527838" y="88537"/>
                          <a:pt x="527838" y="86845"/>
                        </a:cubicBezTo>
                        <a:lnTo>
                          <a:pt x="527838" y="78950"/>
                        </a:lnTo>
                        <a:cubicBezTo>
                          <a:pt x="527838" y="77258"/>
                          <a:pt x="528402" y="76130"/>
                          <a:pt x="529529" y="75003"/>
                        </a:cubicBezTo>
                        <a:cubicBezTo>
                          <a:pt x="530093" y="73875"/>
                          <a:pt x="531221" y="73311"/>
                          <a:pt x="532349" y="73311"/>
                        </a:cubicBezTo>
                        <a:lnTo>
                          <a:pt x="557726" y="73311"/>
                        </a:lnTo>
                        <a:lnTo>
                          <a:pt x="557726" y="108274"/>
                        </a:lnTo>
                        <a:close/>
                        <a:moveTo>
                          <a:pt x="53573" y="40603"/>
                        </a:moveTo>
                        <a:cubicBezTo>
                          <a:pt x="51881" y="44550"/>
                          <a:pt x="49062" y="46806"/>
                          <a:pt x="46242" y="48498"/>
                        </a:cubicBezTo>
                        <a:cubicBezTo>
                          <a:pt x="42295" y="47370"/>
                          <a:pt x="38911" y="44550"/>
                          <a:pt x="36091" y="41167"/>
                        </a:cubicBezTo>
                        <a:cubicBezTo>
                          <a:pt x="33272" y="37783"/>
                          <a:pt x="32144" y="33836"/>
                          <a:pt x="32144" y="29888"/>
                        </a:cubicBezTo>
                        <a:cubicBezTo>
                          <a:pt x="32144" y="26505"/>
                          <a:pt x="33272" y="23685"/>
                          <a:pt x="36091" y="20865"/>
                        </a:cubicBezTo>
                        <a:cubicBezTo>
                          <a:pt x="38911" y="18046"/>
                          <a:pt x="42295" y="16918"/>
                          <a:pt x="46242" y="16918"/>
                        </a:cubicBezTo>
                        <a:cubicBezTo>
                          <a:pt x="49062" y="16918"/>
                          <a:pt x="51881" y="18046"/>
                          <a:pt x="53573" y="19738"/>
                        </a:cubicBezTo>
                        <a:cubicBezTo>
                          <a:pt x="55829" y="21993"/>
                          <a:pt x="56393" y="24249"/>
                          <a:pt x="56393" y="27069"/>
                        </a:cubicBezTo>
                        <a:cubicBezTo>
                          <a:pt x="56957" y="32708"/>
                          <a:pt x="55829" y="36655"/>
                          <a:pt x="53573" y="40603"/>
                        </a:cubicBezTo>
                        <a:close/>
                        <a:moveTo>
                          <a:pt x="148877" y="107711"/>
                        </a:moveTo>
                        <a:cubicBezTo>
                          <a:pt x="146622" y="105455"/>
                          <a:pt x="146058" y="103199"/>
                          <a:pt x="146058" y="100379"/>
                        </a:cubicBezTo>
                        <a:cubicBezTo>
                          <a:pt x="146058" y="97560"/>
                          <a:pt x="147185" y="94740"/>
                          <a:pt x="148877" y="93048"/>
                        </a:cubicBezTo>
                        <a:cubicBezTo>
                          <a:pt x="151133" y="90793"/>
                          <a:pt x="153389" y="90229"/>
                          <a:pt x="156208" y="90229"/>
                        </a:cubicBezTo>
                        <a:cubicBezTo>
                          <a:pt x="159028" y="90229"/>
                          <a:pt x="161848" y="91356"/>
                          <a:pt x="163539" y="93048"/>
                        </a:cubicBezTo>
                        <a:cubicBezTo>
                          <a:pt x="165795" y="95304"/>
                          <a:pt x="166359" y="97560"/>
                          <a:pt x="166359" y="100379"/>
                        </a:cubicBezTo>
                        <a:cubicBezTo>
                          <a:pt x="166359" y="103199"/>
                          <a:pt x="165231" y="106019"/>
                          <a:pt x="163539" y="107711"/>
                        </a:cubicBezTo>
                        <a:cubicBezTo>
                          <a:pt x="161284" y="109966"/>
                          <a:pt x="159028" y="110530"/>
                          <a:pt x="156208" y="110530"/>
                        </a:cubicBezTo>
                        <a:cubicBezTo>
                          <a:pt x="153389" y="110530"/>
                          <a:pt x="150569" y="109402"/>
                          <a:pt x="148877" y="107711"/>
                        </a:cubicBezTo>
                        <a:close/>
                        <a:moveTo>
                          <a:pt x="384036" y="78950"/>
                        </a:moveTo>
                        <a:cubicBezTo>
                          <a:pt x="377269" y="82334"/>
                          <a:pt x="371065" y="84025"/>
                          <a:pt x="364862" y="84025"/>
                        </a:cubicBezTo>
                        <a:cubicBezTo>
                          <a:pt x="360351" y="84025"/>
                          <a:pt x="356403" y="82334"/>
                          <a:pt x="353584" y="80078"/>
                        </a:cubicBezTo>
                        <a:cubicBezTo>
                          <a:pt x="350764" y="77258"/>
                          <a:pt x="349072" y="74439"/>
                          <a:pt x="349072" y="71055"/>
                        </a:cubicBezTo>
                        <a:cubicBezTo>
                          <a:pt x="349072" y="65980"/>
                          <a:pt x="351892" y="61468"/>
                          <a:pt x="358659" y="56957"/>
                        </a:cubicBezTo>
                        <a:cubicBezTo>
                          <a:pt x="365426" y="52445"/>
                          <a:pt x="372193" y="50754"/>
                          <a:pt x="380088" y="50754"/>
                        </a:cubicBezTo>
                        <a:cubicBezTo>
                          <a:pt x="384036" y="50754"/>
                          <a:pt x="387983" y="51881"/>
                          <a:pt x="392495" y="54701"/>
                        </a:cubicBezTo>
                        <a:cubicBezTo>
                          <a:pt x="397006" y="56957"/>
                          <a:pt x="400954" y="60340"/>
                          <a:pt x="404337" y="64852"/>
                        </a:cubicBezTo>
                        <a:cubicBezTo>
                          <a:pt x="397570" y="70491"/>
                          <a:pt x="390803" y="75566"/>
                          <a:pt x="384036" y="7895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4" name="Google Shape;1844;p24"/>
                  <p:cNvSpPr/>
                  <p:nvPr/>
                </p:nvSpPr>
                <p:spPr>
                  <a:xfrm>
                    <a:off x="3211193" y="3924243"/>
                    <a:ext cx="70491" cy="51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91" h="51881" extrusionOk="0">
                        <a:moveTo>
                          <a:pt x="32144" y="7895"/>
                        </a:moveTo>
                        <a:cubicBezTo>
                          <a:pt x="25377" y="2256"/>
                          <a:pt x="20301" y="0"/>
                          <a:pt x="16354" y="0"/>
                        </a:cubicBezTo>
                        <a:cubicBezTo>
                          <a:pt x="12970" y="0"/>
                          <a:pt x="10151" y="564"/>
                          <a:pt x="7331" y="1128"/>
                        </a:cubicBezTo>
                        <a:cubicBezTo>
                          <a:pt x="5075" y="1692"/>
                          <a:pt x="2820" y="3383"/>
                          <a:pt x="0" y="5639"/>
                        </a:cubicBezTo>
                        <a:lnTo>
                          <a:pt x="7895" y="18046"/>
                        </a:lnTo>
                        <a:cubicBezTo>
                          <a:pt x="10151" y="16354"/>
                          <a:pt x="11843" y="15226"/>
                          <a:pt x="13534" y="14662"/>
                        </a:cubicBezTo>
                        <a:cubicBezTo>
                          <a:pt x="15790" y="13534"/>
                          <a:pt x="17482" y="13534"/>
                          <a:pt x="19738" y="13534"/>
                        </a:cubicBezTo>
                        <a:cubicBezTo>
                          <a:pt x="24813" y="13534"/>
                          <a:pt x="35528" y="21993"/>
                          <a:pt x="51318" y="38911"/>
                        </a:cubicBezTo>
                        <a:lnTo>
                          <a:pt x="63724" y="51881"/>
                        </a:lnTo>
                        <a:lnTo>
                          <a:pt x="70491" y="46242"/>
                        </a:lnTo>
                        <a:cubicBezTo>
                          <a:pt x="61468" y="36091"/>
                          <a:pt x="48498" y="23121"/>
                          <a:pt x="32144" y="789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5" name="Google Shape;1845;p24"/>
                  <p:cNvSpPr/>
                  <p:nvPr/>
                </p:nvSpPr>
                <p:spPr>
                  <a:xfrm>
                    <a:off x="3322851" y="3796231"/>
                    <a:ext cx="377268" cy="124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268" h="124064" extrusionOk="0">
                        <a:moveTo>
                          <a:pt x="341741" y="7895"/>
                        </a:moveTo>
                        <a:lnTo>
                          <a:pt x="261099" y="7895"/>
                        </a:lnTo>
                        <a:lnTo>
                          <a:pt x="256588" y="7895"/>
                        </a:lnTo>
                        <a:lnTo>
                          <a:pt x="195683" y="7895"/>
                        </a:lnTo>
                        <a:lnTo>
                          <a:pt x="206962" y="26505"/>
                        </a:lnTo>
                        <a:lnTo>
                          <a:pt x="230083" y="26505"/>
                        </a:lnTo>
                        <a:lnTo>
                          <a:pt x="230083" y="65416"/>
                        </a:lnTo>
                        <a:lnTo>
                          <a:pt x="197939" y="65416"/>
                        </a:lnTo>
                        <a:lnTo>
                          <a:pt x="197939" y="32144"/>
                        </a:lnTo>
                        <a:cubicBezTo>
                          <a:pt x="197939" y="24813"/>
                          <a:pt x="194556" y="18046"/>
                          <a:pt x="187224" y="10715"/>
                        </a:cubicBezTo>
                        <a:cubicBezTo>
                          <a:pt x="179893" y="3384"/>
                          <a:pt x="172562" y="0"/>
                          <a:pt x="165795" y="0"/>
                        </a:cubicBezTo>
                        <a:cubicBezTo>
                          <a:pt x="159592" y="0"/>
                          <a:pt x="154517" y="1692"/>
                          <a:pt x="150569" y="5639"/>
                        </a:cubicBezTo>
                        <a:cubicBezTo>
                          <a:pt x="146058" y="10151"/>
                          <a:pt x="144366" y="14662"/>
                          <a:pt x="144366" y="20865"/>
                        </a:cubicBezTo>
                        <a:cubicBezTo>
                          <a:pt x="144366" y="22557"/>
                          <a:pt x="144366" y="24813"/>
                          <a:pt x="144930" y="26505"/>
                        </a:cubicBezTo>
                        <a:lnTo>
                          <a:pt x="134779" y="8459"/>
                        </a:lnTo>
                        <a:lnTo>
                          <a:pt x="0" y="8459"/>
                        </a:lnTo>
                        <a:lnTo>
                          <a:pt x="10151" y="27069"/>
                        </a:lnTo>
                        <a:lnTo>
                          <a:pt x="94176" y="27069"/>
                        </a:lnTo>
                        <a:lnTo>
                          <a:pt x="94176" y="42295"/>
                        </a:lnTo>
                        <a:cubicBezTo>
                          <a:pt x="91356" y="42295"/>
                          <a:pt x="88537" y="43423"/>
                          <a:pt x="85153" y="46242"/>
                        </a:cubicBezTo>
                        <a:cubicBezTo>
                          <a:pt x="81770" y="49062"/>
                          <a:pt x="78386" y="52445"/>
                          <a:pt x="75003" y="57521"/>
                        </a:cubicBezTo>
                        <a:cubicBezTo>
                          <a:pt x="70491" y="52445"/>
                          <a:pt x="65980" y="48498"/>
                          <a:pt x="61468" y="45678"/>
                        </a:cubicBezTo>
                        <a:cubicBezTo>
                          <a:pt x="56957" y="42859"/>
                          <a:pt x="52445" y="41731"/>
                          <a:pt x="48498" y="41731"/>
                        </a:cubicBezTo>
                        <a:cubicBezTo>
                          <a:pt x="41167" y="41731"/>
                          <a:pt x="34400" y="44550"/>
                          <a:pt x="28760" y="50190"/>
                        </a:cubicBezTo>
                        <a:cubicBezTo>
                          <a:pt x="23121" y="55829"/>
                          <a:pt x="20865" y="62032"/>
                          <a:pt x="20865" y="69363"/>
                        </a:cubicBezTo>
                        <a:cubicBezTo>
                          <a:pt x="20865" y="77258"/>
                          <a:pt x="24249" y="85717"/>
                          <a:pt x="31016" y="94740"/>
                        </a:cubicBezTo>
                        <a:cubicBezTo>
                          <a:pt x="37783" y="103763"/>
                          <a:pt x="47370" y="113350"/>
                          <a:pt x="59777" y="122373"/>
                        </a:cubicBezTo>
                        <a:lnTo>
                          <a:pt x="65416" y="115605"/>
                        </a:lnTo>
                        <a:cubicBezTo>
                          <a:pt x="57521" y="108838"/>
                          <a:pt x="51318" y="102071"/>
                          <a:pt x="46806" y="95868"/>
                        </a:cubicBezTo>
                        <a:cubicBezTo>
                          <a:pt x="42295" y="89101"/>
                          <a:pt x="40603" y="82898"/>
                          <a:pt x="40603" y="77822"/>
                        </a:cubicBezTo>
                        <a:cubicBezTo>
                          <a:pt x="40603" y="72183"/>
                          <a:pt x="42295" y="67672"/>
                          <a:pt x="45114" y="63724"/>
                        </a:cubicBezTo>
                        <a:cubicBezTo>
                          <a:pt x="47934" y="59777"/>
                          <a:pt x="51881" y="58085"/>
                          <a:pt x="56393" y="58085"/>
                        </a:cubicBezTo>
                        <a:cubicBezTo>
                          <a:pt x="59213" y="58085"/>
                          <a:pt x="61468" y="58649"/>
                          <a:pt x="63724" y="60340"/>
                        </a:cubicBezTo>
                        <a:cubicBezTo>
                          <a:pt x="65980" y="61468"/>
                          <a:pt x="68235" y="63724"/>
                          <a:pt x="69927" y="66544"/>
                        </a:cubicBezTo>
                        <a:cubicBezTo>
                          <a:pt x="65416" y="76130"/>
                          <a:pt x="62596" y="82334"/>
                          <a:pt x="62032" y="85153"/>
                        </a:cubicBezTo>
                        <a:lnTo>
                          <a:pt x="80642" y="93048"/>
                        </a:lnTo>
                        <a:cubicBezTo>
                          <a:pt x="82898" y="82898"/>
                          <a:pt x="86845" y="73875"/>
                          <a:pt x="91920" y="67108"/>
                        </a:cubicBezTo>
                        <a:cubicBezTo>
                          <a:pt x="96996" y="60340"/>
                          <a:pt x="102635" y="56957"/>
                          <a:pt x="108274" y="56957"/>
                        </a:cubicBezTo>
                        <a:cubicBezTo>
                          <a:pt x="111658" y="56957"/>
                          <a:pt x="114478" y="58085"/>
                          <a:pt x="116733" y="59777"/>
                        </a:cubicBezTo>
                        <a:cubicBezTo>
                          <a:pt x="118989" y="61468"/>
                          <a:pt x="120117" y="63724"/>
                          <a:pt x="120117" y="65980"/>
                        </a:cubicBezTo>
                        <a:cubicBezTo>
                          <a:pt x="120681" y="71055"/>
                          <a:pt x="117861" y="76694"/>
                          <a:pt x="112786" y="82898"/>
                        </a:cubicBezTo>
                        <a:cubicBezTo>
                          <a:pt x="107710" y="89665"/>
                          <a:pt x="100943" y="95868"/>
                          <a:pt x="92484" y="101507"/>
                        </a:cubicBezTo>
                        <a:lnTo>
                          <a:pt x="109966" y="117861"/>
                        </a:lnTo>
                        <a:cubicBezTo>
                          <a:pt x="117297" y="109966"/>
                          <a:pt x="122937" y="102071"/>
                          <a:pt x="126884" y="94740"/>
                        </a:cubicBezTo>
                        <a:cubicBezTo>
                          <a:pt x="130832" y="87409"/>
                          <a:pt x="133087" y="80078"/>
                          <a:pt x="133087" y="73875"/>
                        </a:cubicBezTo>
                        <a:cubicBezTo>
                          <a:pt x="133087" y="66544"/>
                          <a:pt x="131396" y="60340"/>
                          <a:pt x="128012" y="54701"/>
                        </a:cubicBezTo>
                        <a:cubicBezTo>
                          <a:pt x="125192" y="49062"/>
                          <a:pt x="120681" y="45678"/>
                          <a:pt x="115605" y="43423"/>
                        </a:cubicBezTo>
                        <a:lnTo>
                          <a:pt x="115605" y="27069"/>
                        </a:lnTo>
                        <a:lnTo>
                          <a:pt x="144366" y="27069"/>
                        </a:lnTo>
                        <a:cubicBezTo>
                          <a:pt x="145494" y="32708"/>
                          <a:pt x="148313" y="37219"/>
                          <a:pt x="153389" y="41731"/>
                        </a:cubicBezTo>
                        <a:cubicBezTo>
                          <a:pt x="160156" y="47934"/>
                          <a:pt x="168051" y="51882"/>
                          <a:pt x="177638" y="53573"/>
                        </a:cubicBezTo>
                        <a:lnTo>
                          <a:pt x="177638" y="65980"/>
                        </a:lnTo>
                        <a:lnTo>
                          <a:pt x="170871" y="65980"/>
                        </a:lnTo>
                        <a:cubicBezTo>
                          <a:pt x="168615" y="65980"/>
                          <a:pt x="166923" y="66544"/>
                          <a:pt x="165231" y="67672"/>
                        </a:cubicBezTo>
                        <a:cubicBezTo>
                          <a:pt x="163539" y="68799"/>
                          <a:pt x="162975" y="70491"/>
                          <a:pt x="162975" y="72747"/>
                        </a:cubicBezTo>
                        <a:cubicBezTo>
                          <a:pt x="162975" y="77258"/>
                          <a:pt x="166923" y="82898"/>
                          <a:pt x="174254" y="90229"/>
                        </a:cubicBezTo>
                        <a:cubicBezTo>
                          <a:pt x="181585" y="96996"/>
                          <a:pt x="187224" y="100379"/>
                          <a:pt x="191736" y="100379"/>
                        </a:cubicBezTo>
                        <a:cubicBezTo>
                          <a:pt x="193992" y="100379"/>
                          <a:pt x="195683" y="99252"/>
                          <a:pt x="196811" y="97560"/>
                        </a:cubicBezTo>
                        <a:cubicBezTo>
                          <a:pt x="197939" y="95868"/>
                          <a:pt x="198503" y="93612"/>
                          <a:pt x="198503" y="91357"/>
                        </a:cubicBezTo>
                        <a:lnTo>
                          <a:pt x="198503" y="84589"/>
                        </a:lnTo>
                        <a:lnTo>
                          <a:pt x="230647" y="84589"/>
                        </a:lnTo>
                        <a:lnTo>
                          <a:pt x="230647" y="112222"/>
                        </a:lnTo>
                        <a:lnTo>
                          <a:pt x="251512" y="123500"/>
                        </a:lnTo>
                        <a:lnTo>
                          <a:pt x="251512" y="26505"/>
                        </a:lnTo>
                        <a:lnTo>
                          <a:pt x="267866" y="26505"/>
                        </a:lnTo>
                        <a:lnTo>
                          <a:pt x="272378" y="26505"/>
                        </a:lnTo>
                        <a:lnTo>
                          <a:pt x="335538" y="26505"/>
                        </a:lnTo>
                        <a:lnTo>
                          <a:pt x="335538" y="42859"/>
                        </a:lnTo>
                        <a:lnTo>
                          <a:pt x="305650" y="42859"/>
                        </a:lnTo>
                        <a:cubicBezTo>
                          <a:pt x="298318" y="42859"/>
                          <a:pt x="292115" y="45114"/>
                          <a:pt x="286476" y="49626"/>
                        </a:cubicBezTo>
                        <a:cubicBezTo>
                          <a:pt x="281401" y="54137"/>
                          <a:pt x="279145" y="59777"/>
                          <a:pt x="279145" y="65980"/>
                        </a:cubicBezTo>
                        <a:cubicBezTo>
                          <a:pt x="279145" y="75003"/>
                          <a:pt x="281401" y="84589"/>
                          <a:pt x="286476" y="94176"/>
                        </a:cubicBezTo>
                        <a:cubicBezTo>
                          <a:pt x="290987" y="103763"/>
                          <a:pt x="298318" y="113914"/>
                          <a:pt x="307905" y="123500"/>
                        </a:cubicBezTo>
                        <a:lnTo>
                          <a:pt x="314672" y="118989"/>
                        </a:lnTo>
                        <a:cubicBezTo>
                          <a:pt x="308469" y="113350"/>
                          <a:pt x="303958" y="107147"/>
                          <a:pt x="300574" y="100379"/>
                        </a:cubicBezTo>
                        <a:cubicBezTo>
                          <a:pt x="297755" y="93612"/>
                          <a:pt x="296063" y="86845"/>
                          <a:pt x="296063" y="80078"/>
                        </a:cubicBezTo>
                        <a:cubicBezTo>
                          <a:pt x="296063" y="75003"/>
                          <a:pt x="297755" y="70491"/>
                          <a:pt x="301702" y="67108"/>
                        </a:cubicBezTo>
                        <a:cubicBezTo>
                          <a:pt x="305086" y="63160"/>
                          <a:pt x="309597" y="61468"/>
                          <a:pt x="314672" y="61468"/>
                        </a:cubicBezTo>
                        <a:lnTo>
                          <a:pt x="335538" y="61468"/>
                        </a:lnTo>
                        <a:lnTo>
                          <a:pt x="335538" y="109966"/>
                        </a:lnTo>
                        <a:lnTo>
                          <a:pt x="356403" y="124064"/>
                        </a:lnTo>
                        <a:lnTo>
                          <a:pt x="356403" y="27069"/>
                        </a:lnTo>
                        <a:lnTo>
                          <a:pt x="377269" y="27069"/>
                        </a:lnTo>
                        <a:lnTo>
                          <a:pt x="367118" y="8459"/>
                        </a:lnTo>
                        <a:lnTo>
                          <a:pt x="341741" y="8459"/>
                        </a:lnTo>
                        <a:close/>
                        <a:moveTo>
                          <a:pt x="177074" y="44550"/>
                        </a:moveTo>
                        <a:cubicBezTo>
                          <a:pt x="173126" y="43423"/>
                          <a:pt x="170307" y="41167"/>
                          <a:pt x="168051" y="37783"/>
                        </a:cubicBezTo>
                        <a:cubicBezTo>
                          <a:pt x="165795" y="34400"/>
                          <a:pt x="164667" y="30452"/>
                          <a:pt x="164667" y="25377"/>
                        </a:cubicBezTo>
                        <a:cubicBezTo>
                          <a:pt x="164667" y="21993"/>
                          <a:pt x="165795" y="18610"/>
                          <a:pt x="166923" y="16354"/>
                        </a:cubicBezTo>
                        <a:cubicBezTo>
                          <a:pt x="168615" y="14098"/>
                          <a:pt x="170307" y="12407"/>
                          <a:pt x="172562" y="12407"/>
                        </a:cubicBezTo>
                        <a:cubicBezTo>
                          <a:pt x="174254" y="12407"/>
                          <a:pt x="175382" y="13534"/>
                          <a:pt x="175946" y="15226"/>
                        </a:cubicBezTo>
                        <a:cubicBezTo>
                          <a:pt x="177074" y="16918"/>
                          <a:pt x="177074" y="19174"/>
                          <a:pt x="177074" y="21429"/>
                        </a:cubicBezTo>
                        <a:lnTo>
                          <a:pt x="177074" y="445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6" name="Google Shape;1846;p24"/>
                  <p:cNvSpPr/>
                  <p:nvPr/>
                </p:nvSpPr>
                <p:spPr>
                  <a:xfrm>
                    <a:off x="3606508" y="3747733"/>
                    <a:ext cx="61617" cy="55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17" h="55861" extrusionOk="0">
                        <a:moveTo>
                          <a:pt x="53009" y="35528"/>
                        </a:moveTo>
                        <a:cubicBezTo>
                          <a:pt x="48498" y="28196"/>
                          <a:pt x="45114" y="23685"/>
                          <a:pt x="42859" y="21429"/>
                        </a:cubicBezTo>
                        <a:cubicBezTo>
                          <a:pt x="38347" y="15226"/>
                          <a:pt x="32708" y="9587"/>
                          <a:pt x="26505" y="5639"/>
                        </a:cubicBezTo>
                        <a:cubicBezTo>
                          <a:pt x="20301" y="1692"/>
                          <a:pt x="14098" y="0"/>
                          <a:pt x="8459" y="0"/>
                        </a:cubicBezTo>
                        <a:cubicBezTo>
                          <a:pt x="5075" y="564"/>
                          <a:pt x="2256" y="1128"/>
                          <a:pt x="0" y="1692"/>
                        </a:cubicBezTo>
                        <a:lnTo>
                          <a:pt x="9023" y="21429"/>
                        </a:lnTo>
                        <a:cubicBezTo>
                          <a:pt x="11842" y="20301"/>
                          <a:pt x="15226" y="19738"/>
                          <a:pt x="18610" y="19738"/>
                        </a:cubicBezTo>
                        <a:cubicBezTo>
                          <a:pt x="21993" y="19738"/>
                          <a:pt x="25377" y="20301"/>
                          <a:pt x="28196" y="21993"/>
                        </a:cubicBezTo>
                        <a:cubicBezTo>
                          <a:pt x="31016" y="23121"/>
                          <a:pt x="33836" y="24813"/>
                          <a:pt x="35528" y="27069"/>
                        </a:cubicBezTo>
                        <a:lnTo>
                          <a:pt x="57521" y="55829"/>
                        </a:lnTo>
                        <a:cubicBezTo>
                          <a:pt x="64288" y="56393"/>
                          <a:pt x="62596" y="49626"/>
                          <a:pt x="53009" y="355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7" name="Google Shape;1847;p24"/>
                  <p:cNvSpPr/>
                  <p:nvPr/>
                </p:nvSpPr>
                <p:spPr>
                  <a:xfrm>
                    <a:off x="3759332" y="3804126"/>
                    <a:ext cx="400389" cy="1387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389" h="138726" extrusionOk="0">
                        <a:moveTo>
                          <a:pt x="358659" y="101507"/>
                        </a:moveTo>
                        <a:lnTo>
                          <a:pt x="379524" y="115605"/>
                        </a:lnTo>
                        <a:lnTo>
                          <a:pt x="379524" y="18610"/>
                        </a:lnTo>
                        <a:lnTo>
                          <a:pt x="400390" y="18610"/>
                        </a:lnTo>
                        <a:lnTo>
                          <a:pt x="390239" y="0"/>
                        </a:lnTo>
                        <a:lnTo>
                          <a:pt x="276889" y="0"/>
                        </a:lnTo>
                        <a:lnTo>
                          <a:pt x="272378" y="0"/>
                        </a:lnTo>
                        <a:lnTo>
                          <a:pt x="177074" y="0"/>
                        </a:lnTo>
                        <a:lnTo>
                          <a:pt x="172562" y="0"/>
                        </a:lnTo>
                        <a:lnTo>
                          <a:pt x="120681" y="0"/>
                        </a:lnTo>
                        <a:lnTo>
                          <a:pt x="116169" y="0"/>
                        </a:lnTo>
                        <a:lnTo>
                          <a:pt x="0" y="0"/>
                        </a:lnTo>
                        <a:lnTo>
                          <a:pt x="10151" y="18610"/>
                        </a:lnTo>
                        <a:lnTo>
                          <a:pt x="89665" y="18610"/>
                        </a:lnTo>
                        <a:lnTo>
                          <a:pt x="89665" y="34964"/>
                        </a:lnTo>
                        <a:lnTo>
                          <a:pt x="25941" y="34964"/>
                        </a:lnTo>
                        <a:lnTo>
                          <a:pt x="22557" y="41731"/>
                        </a:lnTo>
                        <a:cubicBezTo>
                          <a:pt x="32144" y="44550"/>
                          <a:pt x="40039" y="49062"/>
                          <a:pt x="46242" y="54701"/>
                        </a:cubicBezTo>
                        <a:cubicBezTo>
                          <a:pt x="51882" y="60904"/>
                          <a:pt x="55265" y="67108"/>
                          <a:pt x="55265" y="73875"/>
                        </a:cubicBezTo>
                        <a:cubicBezTo>
                          <a:pt x="55265" y="76694"/>
                          <a:pt x="54137" y="79514"/>
                          <a:pt x="51318" y="81770"/>
                        </a:cubicBezTo>
                        <a:cubicBezTo>
                          <a:pt x="47934" y="84589"/>
                          <a:pt x="44550" y="85717"/>
                          <a:pt x="40603" y="86845"/>
                        </a:cubicBezTo>
                        <a:cubicBezTo>
                          <a:pt x="39475" y="84589"/>
                          <a:pt x="37783" y="82898"/>
                          <a:pt x="35528" y="81206"/>
                        </a:cubicBezTo>
                        <a:cubicBezTo>
                          <a:pt x="33272" y="79514"/>
                          <a:pt x="31016" y="78950"/>
                          <a:pt x="29324" y="78950"/>
                        </a:cubicBezTo>
                        <a:cubicBezTo>
                          <a:pt x="26505" y="78950"/>
                          <a:pt x="23685" y="80078"/>
                          <a:pt x="21993" y="82334"/>
                        </a:cubicBezTo>
                        <a:cubicBezTo>
                          <a:pt x="19738" y="84589"/>
                          <a:pt x="19174" y="87409"/>
                          <a:pt x="19174" y="90793"/>
                        </a:cubicBezTo>
                        <a:cubicBezTo>
                          <a:pt x="19174" y="95304"/>
                          <a:pt x="21429" y="99816"/>
                          <a:pt x="26505" y="102635"/>
                        </a:cubicBezTo>
                        <a:cubicBezTo>
                          <a:pt x="31016" y="106019"/>
                          <a:pt x="37219" y="107711"/>
                          <a:pt x="43423" y="107711"/>
                        </a:cubicBezTo>
                        <a:lnTo>
                          <a:pt x="57521" y="138727"/>
                        </a:lnTo>
                        <a:lnTo>
                          <a:pt x="67671" y="133087"/>
                        </a:lnTo>
                        <a:lnTo>
                          <a:pt x="49062" y="106583"/>
                        </a:lnTo>
                        <a:cubicBezTo>
                          <a:pt x="55265" y="105455"/>
                          <a:pt x="60904" y="102635"/>
                          <a:pt x="65416" y="98688"/>
                        </a:cubicBezTo>
                        <a:cubicBezTo>
                          <a:pt x="69927" y="94740"/>
                          <a:pt x="71619" y="90229"/>
                          <a:pt x="71619" y="84589"/>
                        </a:cubicBezTo>
                        <a:cubicBezTo>
                          <a:pt x="71619" y="78950"/>
                          <a:pt x="69927" y="73311"/>
                          <a:pt x="66544" y="67672"/>
                        </a:cubicBezTo>
                        <a:cubicBezTo>
                          <a:pt x="63724" y="62032"/>
                          <a:pt x="59213" y="57521"/>
                          <a:pt x="53009" y="53573"/>
                        </a:cubicBezTo>
                        <a:lnTo>
                          <a:pt x="89665" y="53573"/>
                        </a:lnTo>
                        <a:lnTo>
                          <a:pt x="89665" y="104327"/>
                        </a:lnTo>
                        <a:lnTo>
                          <a:pt x="110530" y="115605"/>
                        </a:lnTo>
                        <a:lnTo>
                          <a:pt x="110530" y="18610"/>
                        </a:lnTo>
                        <a:lnTo>
                          <a:pt x="126884" y="18610"/>
                        </a:lnTo>
                        <a:lnTo>
                          <a:pt x="131396" y="18610"/>
                        </a:lnTo>
                        <a:lnTo>
                          <a:pt x="146058" y="18610"/>
                        </a:lnTo>
                        <a:lnTo>
                          <a:pt x="146058" y="101507"/>
                        </a:lnTo>
                        <a:lnTo>
                          <a:pt x="166923" y="115605"/>
                        </a:lnTo>
                        <a:lnTo>
                          <a:pt x="166923" y="18610"/>
                        </a:lnTo>
                        <a:lnTo>
                          <a:pt x="183277" y="18610"/>
                        </a:lnTo>
                        <a:lnTo>
                          <a:pt x="187788" y="18610"/>
                        </a:lnTo>
                        <a:lnTo>
                          <a:pt x="245873" y="18610"/>
                        </a:lnTo>
                        <a:lnTo>
                          <a:pt x="245873" y="48498"/>
                        </a:lnTo>
                        <a:lnTo>
                          <a:pt x="199631" y="48498"/>
                        </a:lnTo>
                        <a:cubicBezTo>
                          <a:pt x="196811" y="48498"/>
                          <a:pt x="195120" y="49626"/>
                          <a:pt x="193428" y="51318"/>
                        </a:cubicBezTo>
                        <a:cubicBezTo>
                          <a:pt x="191736" y="53009"/>
                          <a:pt x="190608" y="55265"/>
                          <a:pt x="190608" y="57521"/>
                        </a:cubicBezTo>
                        <a:cubicBezTo>
                          <a:pt x="190608" y="63160"/>
                          <a:pt x="192864" y="69363"/>
                          <a:pt x="197939" y="75566"/>
                        </a:cubicBezTo>
                        <a:cubicBezTo>
                          <a:pt x="203014" y="81770"/>
                          <a:pt x="207526" y="85153"/>
                          <a:pt x="211473" y="85153"/>
                        </a:cubicBezTo>
                        <a:cubicBezTo>
                          <a:pt x="212601" y="85153"/>
                          <a:pt x="213729" y="84589"/>
                          <a:pt x="214293" y="84025"/>
                        </a:cubicBezTo>
                        <a:cubicBezTo>
                          <a:pt x="215421" y="83462"/>
                          <a:pt x="215985" y="82334"/>
                          <a:pt x="215985" y="80642"/>
                        </a:cubicBezTo>
                        <a:lnTo>
                          <a:pt x="215985" y="72747"/>
                        </a:lnTo>
                        <a:cubicBezTo>
                          <a:pt x="215985" y="71055"/>
                          <a:pt x="216549" y="69927"/>
                          <a:pt x="217677" y="68799"/>
                        </a:cubicBezTo>
                        <a:cubicBezTo>
                          <a:pt x="218241" y="67672"/>
                          <a:pt x="219368" y="67108"/>
                          <a:pt x="220496" y="67108"/>
                        </a:cubicBezTo>
                        <a:lnTo>
                          <a:pt x="245873" y="67108"/>
                        </a:lnTo>
                        <a:lnTo>
                          <a:pt x="245873" y="103763"/>
                        </a:lnTo>
                        <a:lnTo>
                          <a:pt x="266739" y="115042"/>
                        </a:lnTo>
                        <a:lnTo>
                          <a:pt x="266739" y="18046"/>
                        </a:lnTo>
                        <a:lnTo>
                          <a:pt x="283092" y="18046"/>
                        </a:lnTo>
                        <a:lnTo>
                          <a:pt x="287604" y="18046"/>
                        </a:lnTo>
                        <a:lnTo>
                          <a:pt x="303958" y="18046"/>
                        </a:lnTo>
                        <a:lnTo>
                          <a:pt x="303958" y="56957"/>
                        </a:lnTo>
                        <a:lnTo>
                          <a:pt x="296627" y="56957"/>
                        </a:lnTo>
                        <a:cubicBezTo>
                          <a:pt x="294935" y="56957"/>
                          <a:pt x="293807" y="57521"/>
                          <a:pt x="292679" y="58649"/>
                        </a:cubicBezTo>
                        <a:cubicBezTo>
                          <a:pt x="291551" y="59777"/>
                          <a:pt x="290987" y="60904"/>
                          <a:pt x="290987" y="62596"/>
                        </a:cubicBezTo>
                        <a:cubicBezTo>
                          <a:pt x="290987" y="65980"/>
                          <a:pt x="294935" y="71619"/>
                          <a:pt x="302830" y="79514"/>
                        </a:cubicBezTo>
                        <a:cubicBezTo>
                          <a:pt x="310725" y="87409"/>
                          <a:pt x="316364" y="91357"/>
                          <a:pt x="319748" y="91357"/>
                        </a:cubicBezTo>
                        <a:cubicBezTo>
                          <a:pt x="320876" y="91357"/>
                          <a:pt x="322004" y="90793"/>
                          <a:pt x="322568" y="89665"/>
                        </a:cubicBezTo>
                        <a:cubicBezTo>
                          <a:pt x="323695" y="87973"/>
                          <a:pt x="324259" y="86281"/>
                          <a:pt x="324259" y="84589"/>
                        </a:cubicBezTo>
                        <a:lnTo>
                          <a:pt x="324259" y="75566"/>
                        </a:lnTo>
                        <a:lnTo>
                          <a:pt x="358659" y="75566"/>
                        </a:lnTo>
                        <a:lnTo>
                          <a:pt x="358659" y="101507"/>
                        </a:lnTo>
                        <a:close/>
                        <a:moveTo>
                          <a:pt x="324259" y="57521"/>
                        </a:moveTo>
                        <a:lnTo>
                          <a:pt x="324259" y="18610"/>
                        </a:lnTo>
                        <a:lnTo>
                          <a:pt x="358659" y="18610"/>
                        </a:lnTo>
                        <a:lnTo>
                          <a:pt x="358659" y="57521"/>
                        </a:lnTo>
                        <a:lnTo>
                          <a:pt x="324259" y="5752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8" name="Google Shape;1848;p24"/>
                  <p:cNvSpPr/>
                  <p:nvPr/>
                </p:nvSpPr>
                <p:spPr>
                  <a:xfrm>
                    <a:off x="4107277" y="3924243"/>
                    <a:ext cx="70491" cy="518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491" h="51881" extrusionOk="0">
                        <a:moveTo>
                          <a:pt x="32144" y="7895"/>
                        </a:moveTo>
                        <a:cubicBezTo>
                          <a:pt x="25377" y="2256"/>
                          <a:pt x="20301" y="0"/>
                          <a:pt x="16354" y="0"/>
                        </a:cubicBezTo>
                        <a:cubicBezTo>
                          <a:pt x="12970" y="0"/>
                          <a:pt x="10151" y="564"/>
                          <a:pt x="7331" y="1128"/>
                        </a:cubicBezTo>
                        <a:cubicBezTo>
                          <a:pt x="5075" y="1692"/>
                          <a:pt x="2820" y="3383"/>
                          <a:pt x="0" y="5639"/>
                        </a:cubicBezTo>
                        <a:lnTo>
                          <a:pt x="7895" y="18046"/>
                        </a:lnTo>
                        <a:cubicBezTo>
                          <a:pt x="10151" y="16354"/>
                          <a:pt x="11843" y="15226"/>
                          <a:pt x="13534" y="14662"/>
                        </a:cubicBezTo>
                        <a:cubicBezTo>
                          <a:pt x="15790" y="13534"/>
                          <a:pt x="17482" y="13534"/>
                          <a:pt x="19738" y="13534"/>
                        </a:cubicBezTo>
                        <a:cubicBezTo>
                          <a:pt x="24813" y="13534"/>
                          <a:pt x="35527" y="21993"/>
                          <a:pt x="51318" y="38911"/>
                        </a:cubicBezTo>
                        <a:lnTo>
                          <a:pt x="63724" y="51881"/>
                        </a:lnTo>
                        <a:lnTo>
                          <a:pt x="70491" y="46242"/>
                        </a:lnTo>
                        <a:cubicBezTo>
                          <a:pt x="61468" y="36091"/>
                          <a:pt x="48498" y="23121"/>
                          <a:pt x="32144" y="789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49" name="Google Shape;1849;p24"/>
                <p:cNvSpPr/>
                <p:nvPr/>
              </p:nvSpPr>
              <p:spPr>
                <a:xfrm>
                  <a:off x="3296154" y="2369490"/>
                  <a:ext cx="240760" cy="426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760" h="426894" extrusionOk="0">
                      <a:moveTo>
                        <a:pt x="44743" y="341177"/>
                      </a:moveTo>
                      <a:cubicBezTo>
                        <a:pt x="44743" y="341177"/>
                        <a:pt x="44743" y="341177"/>
                        <a:pt x="44743" y="341177"/>
                      </a:cubicBezTo>
                      <a:cubicBezTo>
                        <a:pt x="40231" y="350200"/>
                        <a:pt x="41359" y="358095"/>
                        <a:pt x="44179" y="362606"/>
                      </a:cubicBezTo>
                      <a:cubicBezTo>
                        <a:pt x="47563" y="369374"/>
                        <a:pt x="54330" y="374449"/>
                        <a:pt x="64480" y="378960"/>
                      </a:cubicBezTo>
                      <a:cubicBezTo>
                        <a:pt x="64480" y="378960"/>
                        <a:pt x="64480" y="379524"/>
                        <a:pt x="64480" y="379524"/>
                      </a:cubicBezTo>
                      <a:cubicBezTo>
                        <a:pt x="64480" y="391367"/>
                        <a:pt x="75759" y="400954"/>
                        <a:pt x="94933" y="405465"/>
                      </a:cubicBezTo>
                      <a:cubicBezTo>
                        <a:pt x="96060" y="414488"/>
                        <a:pt x="105083" y="426894"/>
                        <a:pt x="124821" y="426894"/>
                      </a:cubicBezTo>
                      <a:cubicBezTo>
                        <a:pt x="127077" y="426894"/>
                        <a:pt x="129896" y="426894"/>
                        <a:pt x="133844" y="425767"/>
                      </a:cubicBezTo>
                      <a:cubicBezTo>
                        <a:pt x="144558" y="422383"/>
                        <a:pt x="151889" y="414488"/>
                        <a:pt x="152453" y="405465"/>
                      </a:cubicBezTo>
                      <a:cubicBezTo>
                        <a:pt x="171627" y="400390"/>
                        <a:pt x="182905" y="391367"/>
                        <a:pt x="182905" y="379524"/>
                      </a:cubicBezTo>
                      <a:cubicBezTo>
                        <a:pt x="182905" y="378397"/>
                        <a:pt x="182905" y="377269"/>
                        <a:pt x="182342" y="376141"/>
                      </a:cubicBezTo>
                      <a:cubicBezTo>
                        <a:pt x="195312" y="368246"/>
                        <a:pt x="202643" y="358659"/>
                        <a:pt x="202643" y="349072"/>
                      </a:cubicBezTo>
                      <a:cubicBezTo>
                        <a:pt x="202643" y="346252"/>
                        <a:pt x="201515" y="343433"/>
                        <a:pt x="200387" y="341177"/>
                      </a:cubicBezTo>
                      <a:cubicBezTo>
                        <a:pt x="220125" y="321440"/>
                        <a:pt x="230839" y="302266"/>
                        <a:pt x="236479" y="284220"/>
                      </a:cubicBezTo>
                      <a:lnTo>
                        <a:pt x="236479" y="284220"/>
                      </a:lnTo>
                      <a:cubicBezTo>
                        <a:pt x="237043" y="283092"/>
                        <a:pt x="237043" y="281965"/>
                        <a:pt x="237607" y="280837"/>
                      </a:cubicBezTo>
                      <a:cubicBezTo>
                        <a:pt x="239298" y="274070"/>
                        <a:pt x="240426" y="265611"/>
                        <a:pt x="240426" y="264483"/>
                      </a:cubicBezTo>
                      <a:cubicBezTo>
                        <a:pt x="241554" y="249257"/>
                        <a:pt x="239862" y="234031"/>
                        <a:pt x="234787" y="219368"/>
                      </a:cubicBezTo>
                      <a:lnTo>
                        <a:pt x="229712" y="207526"/>
                      </a:lnTo>
                      <a:cubicBezTo>
                        <a:pt x="225200" y="199067"/>
                        <a:pt x="219561" y="191172"/>
                        <a:pt x="213358" y="184969"/>
                      </a:cubicBezTo>
                      <a:cubicBezTo>
                        <a:pt x="211666" y="183277"/>
                        <a:pt x="209974" y="181585"/>
                        <a:pt x="208282" y="180457"/>
                      </a:cubicBezTo>
                      <a:lnTo>
                        <a:pt x="208282" y="180457"/>
                      </a:lnTo>
                      <a:lnTo>
                        <a:pt x="201515" y="174254"/>
                      </a:lnTo>
                      <a:cubicBezTo>
                        <a:pt x="199823" y="172562"/>
                        <a:pt x="198132" y="170871"/>
                        <a:pt x="196440" y="169743"/>
                      </a:cubicBezTo>
                      <a:cubicBezTo>
                        <a:pt x="173319" y="148877"/>
                        <a:pt x="156401" y="133087"/>
                        <a:pt x="161476" y="96996"/>
                      </a:cubicBezTo>
                      <a:cubicBezTo>
                        <a:pt x="167679" y="63160"/>
                        <a:pt x="156965" y="28196"/>
                        <a:pt x="142867" y="19174"/>
                      </a:cubicBezTo>
                      <a:cubicBezTo>
                        <a:pt x="141739" y="18610"/>
                        <a:pt x="141175" y="18046"/>
                        <a:pt x="140047" y="18046"/>
                      </a:cubicBezTo>
                      <a:cubicBezTo>
                        <a:pt x="139483" y="12970"/>
                        <a:pt x="138919" y="9587"/>
                        <a:pt x="138355" y="9587"/>
                      </a:cubicBezTo>
                      <a:cubicBezTo>
                        <a:pt x="134408" y="2820"/>
                        <a:pt x="128768" y="564"/>
                        <a:pt x="124821" y="0"/>
                      </a:cubicBezTo>
                      <a:cubicBezTo>
                        <a:pt x="123693" y="0"/>
                        <a:pt x="123129" y="0"/>
                        <a:pt x="122001" y="0"/>
                      </a:cubicBezTo>
                      <a:cubicBezTo>
                        <a:pt x="115234" y="0"/>
                        <a:pt x="103392" y="2820"/>
                        <a:pt x="98316" y="21993"/>
                      </a:cubicBezTo>
                      <a:cubicBezTo>
                        <a:pt x="94933" y="34400"/>
                        <a:pt x="95496" y="51881"/>
                        <a:pt x="95496" y="68235"/>
                      </a:cubicBezTo>
                      <a:cubicBezTo>
                        <a:pt x="95496" y="71619"/>
                        <a:pt x="95496" y="75003"/>
                        <a:pt x="95496" y="77258"/>
                      </a:cubicBezTo>
                      <a:cubicBezTo>
                        <a:pt x="94369" y="105455"/>
                        <a:pt x="67864" y="140418"/>
                        <a:pt x="48126" y="164103"/>
                      </a:cubicBezTo>
                      <a:cubicBezTo>
                        <a:pt x="48126" y="164103"/>
                        <a:pt x="32900" y="180457"/>
                        <a:pt x="19930" y="203578"/>
                      </a:cubicBezTo>
                      <a:cubicBezTo>
                        <a:pt x="8651" y="221624"/>
                        <a:pt x="-29696" y="292115"/>
                        <a:pt x="44743" y="341177"/>
                      </a:cubicBezTo>
                      <a:close/>
                      <a:moveTo>
                        <a:pt x="125385" y="412232"/>
                      </a:moveTo>
                      <a:cubicBezTo>
                        <a:pt x="117490" y="412232"/>
                        <a:pt x="110723" y="407721"/>
                        <a:pt x="110723" y="403209"/>
                      </a:cubicBezTo>
                      <a:cubicBezTo>
                        <a:pt x="110723" y="402645"/>
                        <a:pt x="110723" y="401518"/>
                        <a:pt x="111287" y="400954"/>
                      </a:cubicBezTo>
                      <a:cubicBezTo>
                        <a:pt x="113542" y="400954"/>
                        <a:pt x="115798" y="401518"/>
                        <a:pt x="118054" y="401518"/>
                      </a:cubicBezTo>
                      <a:cubicBezTo>
                        <a:pt x="120309" y="401518"/>
                        <a:pt x="122565" y="401518"/>
                        <a:pt x="125385" y="401518"/>
                      </a:cubicBezTo>
                      <a:cubicBezTo>
                        <a:pt x="129896" y="401518"/>
                        <a:pt x="134972" y="401518"/>
                        <a:pt x="138919" y="400954"/>
                      </a:cubicBezTo>
                      <a:cubicBezTo>
                        <a:pt x="139483" y="401518"/>
                        <a:pt x="139483" y="402645"/>
                        <a:pt x="139483" y="403209"/>
                      </a:cubicBezTo>
                      <a:cubicBezTo>
                        <a:pt x="139483" y="407721"/>
                        <a:pt x="132716" y="412232"/>
                        <a:pt x="125385" y="412232"/>
                      </a:cubicBezTo>
                      <a:close/>
                      <a:moveTo>
                        <a:pt x="140611" y="392495"/>
                      </a:moveTo>
                      <a:cubicBezTo>
                        <a:pt x="137791" y="393059"/>
                        <a:pt x="134408" y="393059"/>
                        <a:pt x="131588" y="393623"/>
                      </a:cubicBezTo>
                      <a:cubicBezTo>
                        <a:pt x="129332" y="393623"/>
                        <a:pt x="127640" y="393623"/>
                        <a:pt x="125385" y="393623"/>
                      </a:cubicBezTo>
                      <a:cubicBezTo>
                        <a:pt x="120309" y="393623"/>
                        <a:pt x="115234" y="393059"/>
                        <a:pt x="110159" y="392495"/>
                      </a:cubicBezTo>
                      <a:cubicBezTo>
                        <a:pt x="91549" y="390239"/>
                        <a:pt x="80834" y="383472"/>
                        <a:pt x="80834" y="378397"/>
                      </a:cubicBezTo>
                      <a:cubicBezTo>
                        <a:pt x="80834" y="377833"/>
                        <a:pt x="80834" y="377833"/>
                        <a:pt x="80834" y="377269"/>
                      </a:cubicBezTo>
                      <a:cubicBezTo>
                        <a:pt x="94933" y="380088"/>
                        <a:pt x="110159" y="380652"/>
                        <a:pt x="120309" y="380652"/>
                      </a:cubicBezTo>
                      <a:cubicBezTo>
                        <a:pt x="140047" y="380652"/>
                        <a:pt x="158657" y="378397"/>
                        <a:pt x="168807" y="375013"/>
                      </a:cubicBezTo>
                      <a:cubicBezTo>
                        <a:pt x="169935" y="376141"/>
                        <a:pt x="170499" y="377269"/>
                        <a:pt x="170499" y="378397"/>
                      </a:cubicBezTo>
                      <a:cubicBezTo>
                        <a:pt x="169935" y="383472"/>
                        <a:pt x="158657" y="390239"/>
                        <a:pt x="140611" y="392495"/>
                      </a:cubicBezTo>
                      <a:close/>
                      <a:moveTo>
                        <a:pt x="53202" y="180457"/>
                      </a:moveTo>
                      <a:lnTo>
                        <a:pt x="53766" y="179330"/>
                      </a:lnTo>
                      <a:cubicBezTo>
                        <a:pt x="78579" y="150005"/>
                        <a:pt x="107339" y="111658"/>
                        <a:pt x="109031" y="77822"/>
                      </a:cubicBezTo>
                      <a:cubicBezTo>
                        <a:pt x="109031" y="74439"/>
                        <a:pt x="109031" y="71055"/>
                        <a:pt x="109031" y="67672"/>
                      </a:cubicBezTo>
                      <a:cubicBezTo>
                        <a:pt x="109031" y="51881"/>
                        <a:pt x="108467" y="36091"/>
                        <a:pt x="111287" y="25377"/>
                      </a:cubicBezTo>
                      <a:cubicBezTo>
                        <a:pt x="113542" y="15790"/>
                        <a:pt x="117490" y="14662"/>
                        <a:pt x="119745" y="14662"/>
                      </a:cubicBezTo>
                      <a:cubicBezTo>
                        <a:pt x="120309" y="14662"/>
                        <a:pt x="120873" y="14662"/>
                        <a:pt x="120873" y="14662"/>
                      </a:cubicBezTo>
                      <a:cubicBezTo>
                        <a:pt x="122565" y="14662"/>
                        <a:pt x="123693" y="17482"/>
                        <a:pt x="124257" y="21993"/>
                      </a:cubicBezTo>
                      <a:cubicBezTo>
                        <a:pt x="124257" y="24813"/>
                        <a:pt x="124257" y="33272"/>
                        <a:pt x="123693" y="42295"/>
                      </a:cubicBezTo>
                      <a:cubicBezTo>
                        <a:pt x="122565" y="62596"/>
                        <a:pt x="121437" y="89665"/>
                        <a:pt x="124257" y="102071"/>
                      </a:cubicBezTo>
                      <a:cubicBezTo>
                        <a:pt x="127640" y="115605"/>
                        <a:pt x="133844" y="129140"/>
                        <a:pt x="139483" y="142110"/>
                      </a:cubicBezTo>
                      <a:cubicBezTo>
                        <a:pt x="147378" y="159028"/>
                        <a:pt x="154709" y="175382"/>
                        <a:pt x="155273" y="190608"/>
                      </a:cubicBezTo>
                      <a:cubicBezTo>
                        <a:pt x="156401" y="217677"/>
                        <a:pt x="142867" y="219932"/>
                        <a:pt x="133280" y="221624"/>
                      </a:cubicBezTo>
                      <a:cubicBezTo>
                        <a:pt x="128768" y="222188"/>
                        <a:pt x="123693" y="223316"/>
                        <a:pt x="123693" y="228391"/>
                      </a:cubicBezTo>
                      <a:cubicBezTo>
                        <a:pt x="123693" y="230647"/>
                        <a:pt x="125385" y="232903"/>
                        <a:pt x="128204" y="232903"/>
                      </a:cubicBezTo>
                      <a:cubicBezTo>
                        <a:pt x="129332" y="232903"/>
                        <a:pt x="130460" y="232339"/>
                        <a:pt x="132716" y="232339"/>
                      </a:cubicBezTo>
                      <a:cubicBezTo>
                        <a:pt x="135535" y="231775"/>
                        <a:pt x="140611" y="230647"/>
                        <a:pt x="145686" y="230647"/>
                      </a:cubicBezTo>
                      <a:cubicBezTo>
                        <a:pt x="149070" y="230647"/>
                        <a:pt x="151889" y="231211"/>
                        <a:pt x="154709" y="231775"/>
                      </a:cubicBezTo>
                      <a:cubicBezTo>
                        <a:pt x="163168" y="234031"/>
                        <a:pt x="169371" y="240234"/>
                        <a:pt x="172191" y="247565"/>
                      </a:cubicBezTo>
                      <a:cubicBezTo>
                        <a:pt x="174447" y="254332"/>
                        <a:pt x="174447" y="266175"/>
                        <a:pt x="162040" y="282529"/>
                      </a:cubicBezTo>
                      <a:cubicBezTo>
                        <a:pt x="159784" y="285912"/>
                        <a:pt x="153581" y="290424"/>
                        <a:pt x="141175" y="292679"/>
                      </a:cubicBezTo>
                      <a:cubicBezTo>
                        <a:pt x="137227" y="293243"/>
                        <a:pt x="137227" y="295499"/>
                        <a:pt x="137227" y="297191"/>
                      </a:cubicBezTo>
                      <a:cubicBezTo>
                        <a:pt x="137227" y="298882"/>
                        <a:pt x="138919" y="300574"/>
                        <a:pt x="141739" y="300574"/>
                      </a:cubicBezTo>
                      <a:cubicBezTo>
                        <a:pt x="142867" y="300574"/>
                        <a:pt x="143994" y="300574"/>
                        <a:pt x="145122" y="300574"/>
                      </a:cubicBezTo>
                      <a:cubicBezTo>
                        <a:pt x="164296" y="300574"/>
                        <a:pt x="178958" y="304522"/>
                        <a:pt x="185725" y="311853"/>
                      </a:cubicBezTo>
                      <a:cubicBezTo>
                        <a:pt x="189109" y="315236"/>
                        <a:pt x="190237" y="319184"/>
                        <a:pt x="190237" y="323695"/>
                      </a:cubicBezTo>
                      <a:cubicBezTo>
                        <a:pt x="189673" y="332154"/>
                        <a:pt x="178394" y="335538"/>
                        <a:pt x="170499" y="337230"/>
                      </a:cubicBezTo>
                      <a:cubicBezTo>
                        <a:pt x="164860" y="338921"/>
                        <a:pt x="161476" y="339485"/>
                        <a:pt x="161476" y="343433"/>
                      </a:cubicBezTo>
                      <a:lnTo>
                        <a:pt x="161476" y="345125"/>
                      </a:lnTo>
                      <a:lnTo>
                        <a:pt x="164296" y="347380"/>
                      </a:lnTo>
                      <a:lnTo>
                        <a:pt x="165988" y="347380"/>
                      </a:lnTo>
                      <a:cubicBezTo>
                        <a:pt x="167115" y="347380"/>
                        <a:pt x="168243" y="346816"/>
                        <a:pt x="170499" y="346252"/>
                      </a:cubicBezTo>
                      <a:cubicBezTo>
                        <a:pt x="175574" y="344561"/>
                        <a:pt x="180086" y="343997"/>
                        <a:pt x="183469" y="343997"/>
                      </a:cubicBezTo>
                      <a:cubicBezTo>
                        <a:pt x="185161" y="343997"/>
                        <a:pt x="186289" y="343997"/>
                        <a:pt x="186853" y="344561"/>
                      </a:cubicBezTo>
                      <a:cubicBezTo>
                        <a:pt x="189673" y="345125"/>
                        <a:pt x="189673" y="346816"/>
                        <a:pt x="189673" y="347380"/>
                      </a:cubicBezTo>
                      <a:cubicBezTo>
                        <a:pt x="189673" y="351892"/>
                        <a:pt x="182905" y="359223"/>
                        <a:pt x="167679" y="365426"/>
                      </a:cubicBezTo>
                      <a:lnTo>
                        <a:pt x="167115" y="365426"/>
                      </a:lnTo>
                      <a:lnTo>
                        <a:pt x="167115" y="365426"/>
                      </a:lnTo>
                      <a:cubicBezTo>
                        <a:pt x="159784" y="368810"/>
                        <a:pt x="142867" y="370501"/>
                        <a:pt x="124821" y="370501"/>
                      </a:cubicBezTo>
                      <a:cubicBezTo>
                        <a:pt x="96624" y="370501"/>
                        <a:pt x="63916" y="365426"/>
                        <a:pt x="58277" y="353584"/>
                      </a:cubicBezTo>
                      <a:cubicBezTo>
                        <a:pt x="57149" y="350764"/>
                        <a:pt x="57149" y="347380"/>
                        <a:pt x="59969" y="343433"/>
                      </a:cubicBezTo>
                      <a:cubicBezTo>
                        <a:pt x="60533" y="343997"/>
                        <a:pt x="61661" y="345125"/>
                        <a:pt x="62789" y="345689"/>
                      </a:cubicBezTo>
                      <a:cubicBezTo>
                        <a:pt x="81398" y="355275"/>
                        <a:pt x="105647" y="356967"/>
                        <a:pt x="119181" y="356967"/>
                      </a:cubicBezTo>
                      <a:cubicBezTo>
                        <a:pt x="128204" y="356967"/>
                        <a:pt x="134972" y="356403"/>
                        <a:pt x="137791" y="355839"/>
                      </a:cubicBezTo>
                      <a:cubicBezTo>
                        <a:pt x="141175" y="355275"/>
                        <a:pt x="146814" y="354148"/>
                        <a:pt x="146250" y="349636"/>
                      </a:cubicBezTo>
                      <a:cubicBezTo>
                        <a:pt x="146250" y="346816"/>
                        <a:pt x="143994" y="345689"/>
                        <a:pt x="140047" y="345689"/>
                      </a:cubicBezTo>
                      <a:cubicBezTo>
                        <a:pt x="139483" y="345689"/>
                        <a:pt x="138919" y="345689"/>
                        <a:pt x="137791" y="345689"/>
                      </a:cubicBezTo>
                      <a:cubicBezTo>
                        <a:pt x="134972" y="345689"/>
                        <a:pt x="131024" y="346252"/>
                        <a:pt x="125949" y="346252"/>
                      </a:cubicBezTo>
                      <a:cubicBezTo>
                        <a:pt x="108467" y="346252"/>
                        <a:pt x="90985" y="342869"/>
                        <a:pt x="71248" y="335538"/>
                      </a:cubicBezTo>
                      <a:cubicBezTo>
                        <a:pt x="61661" y="332718"/>
                        <a:pt x="42487" y="320876"/>
                        <a:pt x="38540" y="318056"/>
                      </a:cubicBezTo>
                      <a:cubicBezTo>
                        <a:pt x="23877" y="306777"/>
                        <a:pt x="15983" y="287040"/>
                        <a:pt x="15983" y="263355"/>
                      </a:cubicBezTo>
                      <a:cubicBezTo>
                        <a:pt x="14291" y="226700"/>
                        <a:pt x="41359" y="194556"/>
                        <a:pt x="53202" y="18045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0" name="Google Shape;1850;p24"/>
                <p:cNvSpPr/>
                <p:nvPr/>
              </p:nvSpPr>
              <p:spPr>
                <a:xfrm>
                  <a:off x="3514023" y="2649763"/>
                  <a:ext cx="218240" cy="37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240" h="373885" extrusionOk="0">
                      <a:moveTo>
                        <a:pt x="208090" y="373885"/>
                      </a:moveTo>
                      <a:lnTo>
                        <a:pt x="194556" y="370501"/>
                      </a:lnTo>
                      <a:cubicBezTo>
                        <a:pt x="200759" y="346253"/>
                        <a:pt x="204142" y="321440"/>
                        <a:pt x="204142" y="296063"/>
                      </a:cubicBezTo>
                      <a:cubicBezTo>
                        <a:pt x="204142" y="167487"/>
                        <a:pt x="122373" y="53573"/>
                        <a:pt x="0" y="13534"/>
                      </a:cubicBezTo>
                      <a:lnTo>
                        <a:pt x="4511" y="0"/>
                      </a:lnTo>
                      <a:cubicBezTo>
                        <a:pt x="132523" y="42295"/>
                        <a:pt x="218241" y="161284"/>
                        <a:pt x="218241" y="296063"/>
                      </a:cubicBezTo>
                      <a:cubicBezTo>
                        <a:pt x="218241" y="322004"/>
                        <a:pt x="214857" y="348508"/>
                        <a:pt x="208090" y="3738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1" name="Google Shape;1851;p24"/>
                <p:cNvSpPr/>
                <p:nvPr/>
              </p:nvSpPr>
              <p:spPr>
                <a:xfrm>
                  <a:off x="3108558" y="2655966"/>
                  <a:ext cx="199630" cy="367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0" h="367681" extrusionOk="0">
                      <a:moveTo>
                        <a:pt x="10151" y="367682"/>
                      </a:moveTo>
                      <a:cubicBezTo>
                        <a:pt x="3384" y="342305"/>
                        <a:pt x="0" y="315800"/>
                        <a:pt x="0" y="289296"/>
                      </a:cubicBezTo>
                      <a:cubicBezTo>
                        <a:pt x="0" y="161848"/>
                        <a:pt x="76694" y="47934"/>
                        <a:pt x="194556" y="0"/>
                      </a:cubicBezTo>
                      <a:lnTo>
                        <a:pt x="199631" y="12970"/>
                      </a:lnTo>
                      <a:cubicBezTo>
                        <a:pt x="86845" y="58649"/>
                        <a:pt x="13534" y="166923"/>
                        <a:pt x="13534" y="288732"/>
                      </a:cubicBezTo>
                      <a:cubicBezTo>
                        <a:pt x="13534" y="314109"/>
                        <a:pt x="16918" y="338921"/>
                        <a:pt x="23121" y="363170"/>
                      </a:cubicBezTo>
                      <a:lnTo>
                        <a:pt x="10151" y="36768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52" name="Google Shape;1852;p24"/>
                <p:cNvGrpSpPr/>
                <p:nvPr/>
              </p:nvGrpSpPr>
              <p:grpSpPr>
                <a:xfrm>
                  <a:off x="2716961" y="3277705"/>
                  <a:ext cx="1406899" cy="459876"/>
                  <a:chOff x="2716961" y="3277705"/>
                  <a:chExt cx="1406899" cy="459876"/>
                </a:xfrm>
              </p:grpSpPr>
              <p:sp>
                <p:nvSpPr>
                  <p:cNvPr id="1853" name="Google Shape;1853;p24"/>
                  <p:cNvSpPr/>
                  <p:nvPr/>
                </p:nvSpPr>
                <p:spPr>
                  <a:xfrm>
                    <a:off x="3336950" y="3652993"/>
                    <a:ext cx="15226" cy="197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26" h="19737" extrusionOk="0">
                        <a:moveTo>
                          <a:pt x="7331" y="0"/>
                        </a:moveTo>
                        <a:cubicBezTo>
                          <a:pt x="5639" y="0"/>
                          <a:pt x="3947" y="564"/>
                          <a:pt x="2256" y="2256"/>
                        </a:cubicBezTo>
                        <a:cubicBezTo>
                          <a:pt x="564" y="3384"/>
                          <a:pt x="0" y="5639"/>
                          <a:pt x="0" y="7331"/>
                        </a:cubicBezTo>
                        <a:cubicBezTo>
                          <a:pt x="0" y="10151"/>
                          <a:pt x="1128" y="12970"/>
                          <a:pt x="3384" y="15226"/>
                        </a:cubicBezTo>
                        <a:cubicBezTo>
                          <a:pt x="5639" y="17482"/>
                          <a:pt x="8459" y="19174"/>
                          <a:pt x="12406" y="19738"/>
                        </a:cubicBezTo>
                        <a:cubicBezTo>
                          <a:pt x="12970" y="18610"/>
                          <a:pt x="14098" y="18046"/>
                          <a:pt x="14098" y="16354"/>
                        </a:cubicBezTo>
                        <a:cubicBezTo>
                          <a:pt x="14662" y="15226"/>
                          <a:pt x="14662" y="13534"/>
                          <a:pt x="15226" y="11279"/>
                        </a:cubicBezTo>
                        <a:cubicBezTo>
                          <a:pt x="15226" y="8459"/>
                          <a:pt x="14662" y="5639"/>
                          <a:pt x="12970" y="3947"/>
                        </a:cubicBezTo>
                        <a:cubicBezTo>
                          <a:pt x="11279" y="1128"/>
                          <a:pt x="9587" y="0"/>
                          <a:pt x="733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4" name="Google Shape;1854;p24"/>
                  <p:cNvSpPr/>
                  <p:nvPr/>
                </p:nvSpPr>
                <p:spPr>
                  <a:xfrm>
                    <a:off x="3379808" y="3673858"/>
                    <a:ext cx="31579" cy="186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9" h="18609" extrusionOk="0">
                        <a:moveTo>
                          <a:pt x="15790" y="0"/>
                        </a:moveTo>
                        <a:cubicBezTo>
                          <a:pt x="11279" y="0"/>
                          <a:pt x="7895" y="1128"/>
                          <a:pt x="5075" y="2820"/>
                        </a:cubicBezTo>
                        <a:cubicBezTo>
                          <a:pt x="1692" y="5076"/>
                          <a:pt x="564" y="7895"/>
                          <a:pt x="0" y="10715"/>
                        </a:cubicBezTo>
                        <a:cubicBezTo>
                          <a:pt x="0" y="12970"/>
                          <a:pt x="564" y="14662"/>
                          <a:pt x="2820" y="16354"/>
                        </a:cubicBezTo>
                        <a:cubicBezTo>
                          <a:pt x="4511" y="18046"/>
                          <a:pt x="6767" y="18610"/>
                          <a:pt x="9023" y="18610"/>
                        </a:cubicBezTo>
                        <a:cubicBezTo>
                          <a:pt x="12406" y="18610"/>
                          <a:pt x="16354" y="18046"/>
                          <a:pt x="19738" y="16354"/>
                        </a:cubicBezTo>
                        <a:cubicBezTo>
                          <a:pt x="23121" y="14662"/>
                          <a:pt x="27069" y="12407"/>
                          <a:pt x="31580" y="9023"/>
                        </a:cubicBezTo>
                        <a:cubicBezTo>
                          <a:pt x="29324" y="6203"/>
                          <a:pt x="26505" y="3948"/>
                          <a:pt x="23685" y="2256"/>
                        </a:cubicBezTo>
                        <a:cubicBezTo>
                          <a:pt x="21429" y="564"/>
                          <a:pt x="18610" y="0"/>
                          <a:pt x="1579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24"/>
                  <p:cNvSpPr/>
                  <p:nvPr/>
                </p:nvSpPr>
                <p:spPr>
                  <a:xfrm rot="-4289663">
                    <a:off x="3074638" y="3598717"/>
                    <a:ext cx="21993" cy="214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93" h="21429" extrusionOk="0">
                        <a:moveTo>
                          <a:pt x="0" y="0"/>
                        </a:moveTo>
                        <a:lnTo>
                          <a:pt x="21993" y="0"/>
                        </a:lnTo>
                        <a:lnTo>
                          <a:pt x="21993" y="21429"/>
                        </a:lnTo>
                        <a:lnTo>
                          <a:pt x="0" y="2142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6" name="Google Shape;1856;p24"/>
                  <p:cNvSpPr/>
                  <p:nvPr/>
                </p:nvSpPr>
                <p:spPr>
                  <a:xfrm>
                    <a:off x="3263489" y="3664060"/>
                    <a:ext cx="31730" cy="179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730" h="17914" extrusionOk="0">
                        <a:moveTo>
                          <a:pt x="17068" y="211"/>
                        </a:moveTo>
                        <a:cubicBezTo>
                          <a:pt x="12556" y="-352"/>
                          <a:pt x="9173" y="211"/>
                          <a:pt x="5789" y="1903"/>
                        </a:cubicBezTo>
                        <a:cubicBezTo>
                          <a:pt x="2406" y="3595"/>
                          <a:pt x="714" y="6415"/>
                          <a:pt x="150" y="9234"/>
                        </a:cubicBezTo>
                        <a:cubicBezTo>
                          <a:pt x="-414" y="11490"/>
                          <a:pt x="714" y="13182"/>
                          <a:pt x="1842" y="14874"/>
                        </a:cubicBezTo>
                        <a:cubicBezTo>
                          <a:pt x="3534" y="16565"/>
                          <a:pt x="5225" y="17693"/>
                          <a:pt x="8045" y="17693"/>
                        </a:cubicBezTo>
                        <a:cubicBezTo>
                          <a:pt x="11429" y="18257"/>
                          <a:pt x="15376" y="17693"/>
                          <a:pt x="19324" y="16565"/>
                        </a:cubicBezTo>
                        <a:cubicBezTo>
                          <a:pt x="23271" y="15437"/>
                          <a:pt x="27219" y="13746"/>
                          <a:pt x="31730" y="10926"/>
                        </a:cubicBezTo>
                        <a:cubicBezTo>
                          <a:pt x="29474" y="8106"/>
                          <a:pt x="27219" y="5287"/>
                          <a:pt x="24963" y="3031"/>
                        </a:cubicBezTo>
                        <a:cubicBezTo>
                          <a:pt x="22143" y="1903"/>
                          <a:pt x="19888" y="775"/>
                          <a:pt x="17068" y="2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7" name="Google Shape;1857;p24"/>
                  <p:cNvSpPr/>
                  <p:nvPr/>
                </p:nvSpPr>
                <p:spPr>
                  <a:xfrm rot="-1450734">
                    <a:off x="3849646" y="3557152"/>
                    <a:ext cx="21429" cy="21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29" h="21993" extrusionOk="0">
                        <a:moveTo>
                          <a:pt x="0" y="0"/>
                        </a:moveTo>
                        <a:lnTo>
                          <a:pt x="21430" y="0"/>
                        </a:lnTo>
                        <a:lnTo>
                          <a:pt x="21430" y="21994"/>
                        </a:lnTo>
                        <a:lnTo>
                          <a:pt x="0" y="219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24"/>
                  <p:cNvSpPr/>
                  <p:nvPr/>
                </p:nvSpPr>
                <p:spPr>
                  <a:xfrm>
                    <a:off x="3792947" y="3606413"/>
                    <a:ext cx="32188" cy="27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188" h="27687" extrusionOk="0">
                        <a:moveTo>
                          <a:pt x="1349" y="14436"/>
                        </a:moveTo>
                        <a:cubicBezTo>
                          <a:pt x="221" y="16691"/>
                          <a:pt x="-343" y="18383"/>
                          <a:pt x="221" y="20639"/>
                        </a:cubicBezTo>
                        <a:cubicBezTo>
                          <a:pt x="1349" y="24022"/>
                          <a:pt x="3605" y="25714"/>
                          <a:pt x="6988" y="26842"/>
                        </a:cubicBezTo>
                        <a:cubicBezTo>
                          <a:pt x="10372" y="27970"/>
                          <a:pt x="14319" y="27970"/>
                          <a:pt x="17703" y="26842"/>
                        </a:cubicBezTo>
                        <a:cubicBezTo>
                          <a:pt x="23342" y="24586"/>
                          <a:pt x="27290" y="21767"/>
                          <a:pt x="29546" y="17255"/>
                        </a:cubicBezTo>
                        <a:cubicBezTo>
                          <a:pt x="32365" y="13308"/>
                          <a:pt x="32929" y="8796"/>
                          <a:pt x="31237" y="4849"/>
                        </a:cubicBezTo>
                        <a:cubicBezTo>
                          <a:pt x="30109" y="2593"/>
                          <a:pt x="28418" y="901"/>
                          <a:pt x="25034" y="337"/>
                        </a:cubicBezTo>
                        <a:cubicBezTo>
                          <a:pt x="21651" y="-227"/>
                          <a:pt x="18267" y="-227"/>
                          <a:pt x="14883" y="1465"/>
                        </a:cubicBezTo>
                        <a:cubicBezTo>
                          <a:pt x="13756" y="3157"/>
                          <a:pt x="10936" y="5413"/>
                          <a:pt x="6988" y="8232"/>
                        </a:cubicBezTo>
                        <a:cubicBezTo>
                          <a:pt x="4169" y="9924"/>
                          <a:pt x="2477" y="12180"/>
                          <a:pt x="1349" y="1443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9" name="Google Shape;1859;p24"/>
                  <p:cNvSpPr/>
                  <p:nvPr/>
                </p:nvSpPr>
                <p:spPr>
                  <a:xfrm>
                    <a:off x="3695609" y="3609006"/>
                    <a:ext cx="28760" cy="41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60" h="41025" extrusionOk="0">
                        <a:moveTo>
                          <a:pt x="0" y="6767"/>
                        </a:moveTo>
                        <a:lnTo>
                          <a:pt x="9023" y="37783"/>
                        </a:lnTo>
                        <a:cubicBezTo>
                          <a:pt x="9587" y="38911"/>
                          <a:pt x="10151" y="40039"/>
                          <a:pt x="11279" y="40603"/>
                        </a:cubicBezTo>
                        <a:cubicBezTo>
                          <a:pt x="12406" y="41167"/>
                          <a:pt x="13534" y="41167"/>
                          <a:pt x="14662" y="40603"/>
                        </a:cubicBezTo>
                        <a:cubicBezTo>
                          <a:pt x="18046" y="39475"/>
                          <a:pt x="21429" y="37219"/>
                          <a:pt x="23685" y="34400"/>
                        </a:cubicBezTo>
                        <a:cubicBezTo>
                          <a:pt x="26505" y="31016"/>
                          <a:pt x="27632" y="27633"/>
                          <a:pt x="28760" y="23121"/>
                        </a:cubicBezTo>
                        <a:lnTo>
                          <a:pt x="21993" y="0"/>
                        </a:lnTo>
                        <a:lnTo>
                          <a:pt x="0" y="676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0" name="Google Shape;1860;p24"/>
                  <p:cNvSpPr/>
                  <p:nvPr/>
                </p:nvSpPr>
                <p:spPr>
                  <a:xfrm>
                    <a:off x="3523610" y="3667444"/>
                    <a:ext cx="31579" cy="19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9" h="19949" extrusionOk="0">
                        <a:moveTo>
                          <a:pt x="14098" y="211"/>
                        </a:moveTo>
                        <a:cubicBezTo>
                          <a:pt x="9587" y="775"/>
                          <a:pt x="6203" y="2467"/>
                          <a:pt x="3947" y="4723"/>
                        </a:cubicBezTo>
                        <a:cubicBezTo>
                          <a:pt x="1128" y="7542"/>
                          <a:pt x="0" y="10362"/>
                          <a:pt x="0" y="13182"/>
                        </a:cubicBezTo>
                        <a:cubicBezTo>
                          <a:pt x="0" y="15437"/>
                          <a:pt x="1128" y="17129"/>
                          <a:pt x="3384" y="18257"/>
                        </a:cubicBezTo>
                        <a:cubicBezTo>
                          <a:pt x="5075" y="19385"/>
                          <a:pt x="7331" y="19949"/>
                          <a:pt x="10151" y="19949"/>
                        </a:cubicBezTo>
                        <a:cubicBezTo>
                          <a:pt x="13534" y="19385"/>
                          <a:pt x="16918" y="18257"/>
                          <a:pt x="20865" y="16001"/>
                        </a:cubicBezTo>
                        <a:cubicBezTo>
                          <a:pt x="24249" y="13746"/>
                          <a:pt x="27632" y="10926"/>
                          <a:pt x="31580" y="7542"/>
                        </a:cubicBezTo>
                        <a:cubicBezTo>
                          <a:pt x="28760" y="5287"/>
                          <a:pt x="25941" y="3031"/>
                          <a:pt x="23121" y="1903"/>
                        </a:cubicBezTo>
                        <a:cubicBezTo>
                          <a:pt x="19738" y="211"/>
                          <a:pt x="16918" y="-352"/>
                          <a:pt x="14098" y="2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24"/>
                  <p:cNvSpPr/>
                  <p:nvPr/>
                </p:nvSpPr>
                <p:spPr>
                  <a:xfrm>
                    <a:off x="3589026" y="3631563"/>
                    <a:ext cx="44550" cy="521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50" h="52115" extrusionOk="0">
                        <a:moveTo>
                          <a:pt x="23121" y="3948"/>
                        </a:moveTo>
                        <a:lnTo>
                          <a:pt x="26505" y="20865"/>
                        </a:lnTo>
                        <a:lnTo>
                          <a:pt x="4511" y="24813"/>
                        </a:lnTo>
                        <a:cubicBezTo>
                          <a:pt x="2820" y="24813"/>
                          <a:pt x="1692" y="25941"/>
                          <a:pt x="1128" y="27069"/>
                        </a:cubicBezTo>
                        <a:cubicBezTo>
                          <a:pt x="0" y="28196"/>
                          <a:pt x="0" y="29324"/>
                          <a:pt x="0" y="31016"/>
                        </a:cubicBezTo>
                        <a:cubicBezTo>
                          <a:pt x="0" y="32144"/>
                          <a:pt x="1128" y="33272"/>
                          <a:pt x="2256" y="34400"/>
                        </a:cubicBezTo>
                        <a:cubicBezTo>
                          <a:pt x="3384" y="35528"/>
                          <a:pt x="5075" y="36092"/>
                          <a:pt x="6767" y="36655"/>
                        </a:cubicBezTo>
                        <a:cubicBezTo>
                          <a:pt x="7895" y="35528"/>
                          <a:pt x="9587" y="34400"/>
                          <a:pt x="11843" y="33272"/>
                        </a:cubicBezTo>
                        <a:cubicBezTo>
                          <a:pt x="13534" y="32708"/>
                          <a:pt x="16354" y="31580"/>
                          <a:pt x="19738" y="31016"/>
                        </a:cubicBezTo>
                        <a:lnTo>
                          <a:pt x="27069" y="38911"/>
                        </a:lnTo>
                        <a:lnTo>
                          <a:pt x="20301" y="40039"/>
                        </a:lnTo>
                        <a:cubicBezTo>
                          <a:pt x="18046" y="40603"/>
                          <a:pt x="15790" y="41731"/>
                          <a:pt x="14098" y="42859"/>
                        </a:cubicBezTo>
                        <a:cubicBezTo>
                          <a:pt x="12406" y="44551"/>
                          <a:pt x="11843" y="46242"/>
                          <a:pt x="12406" y="47934"/>
                        </a:cubicBezTo>
                        <a:cubicBezTo>
                          <a:pt x="12970" y="49626"/>
                          <a:pt x="13534" y="50754"/>
                          <a:pt x="15226" y="51318"/>
                        </a:cubicBezTo>
                        <a:cubicBezTo>
                          <a:pt x="16918" y="51882"/>
                          <a:pt x="19174" y="52446"/>
                          <a:pt x="20865" y="51882"/>
                        </a:cubicBezTo>
                        <a:cubicBezTo>
                          <a:pt x="25941" y="50754"/>
                          <a:pt x="31016" y="48498"/>
                          <a:pt x="34964" y="44551"/>
                        </a:cubicBezTo>
                        <a:cubicBezTo>
                          <a:pt x="39475" y="40603"/>
                          <a:pt x="42295" y="35528"/>
                          <a:pt x="44550" y="29324"/>
                        </a:cubicBezTo>
                        <a:lnTo>
                          <a:pt x="38911" y="0"/>
                        </a:lnTo>
                        <a:lnTo>
                          <a:pt x="23121" y="394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2" name="Google Shape;1862;p24"/>
                  <p:cNvSpPr/>
                  <p:nvPr/>
                </p:nvSpPr>
                <p:spPr>
                  <a:xfrm>
                    <a:off x="2716961" y="3277705"/>
                    <a:ext cx="1406899" cy="459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6899" h="459876" extrusionOk="0">
                        <a:moveTo>
                          <a:pt x="1376217" y="237689"/>
                        </a:moveTo>
                        <a:cubicBezTo>
                          <a:pt x="1371142" y="227538"/>
                          <a:pt x="1366066" y="217387"/>
                          <a:pt x="1361555" y="207237"/>
                        </a:cubicBezTo>
                        <a:cubicBezTo>
                          <a:pt x="1371706" y="199906"/>
                          <a:pt x="1380729" y="192575"/>
                          <a:pt x="1390315" y="184116"/>
                        </a:cubicBezTo>
                        <a:cubicBezTo>
                          <a:pt x="1420768" y="156483"/>
                          <a:pt x="1402722" y="119828"/>
                          <a:pt x="1388060" y="90503"/>
                        </a:cubicBezTo>
                        <a:lnTo>
                          <a:pt x="1385240" y="84300"/>
                        </a:lnTo>
                        <a:cubicBezTo>
                          <a:pt x="1377909" y="69074"/>
                          <a:pt x="1379037" y="53848"/>
                          <a:pt x="1380165" y="40877"/>
                        </a:cubicBezTo>
                        <a:cubicBezTo>
                          <a:pt x="1381293" y="28471"/>
                          <a:pt x="1382420" y="16629"/>
                          <a:pt x="1374525" y="8734"/>
                        </a:cubicBezTo>
                        <a:cubicBezTo>
                          <a:pt x="1367758" y="1402"/>
                          <a:pt x="1354788" y="-853"/>
                          <a:pt x="1333923" y="275"/>
                        </a:cubicBezTo>
                        <a:lnTo>
                          <a:pt x="1333923" y="275"/>
                        </a:lnTo>
                        <a:cubicBezTo>
                          <a:pt x="1333923" y="275"/>
                          <a:pt x="1333359" y="275"/>
                          <a:pt x="1333359" y="275"/>
                        </a:cubicBezTo>
                        <a:cubicBezTo>
                          <a:pt x="1288244" y="3094"/>
                          <a:pt x="1260048" y="40314"/>
                          <a:pt x="1254408" y="105165"/>
                        </a:cubicBezTo>
                        <a:cubicBezTo>
                          <a:pt x="1250461" y="106857"/>
                          <a:pt x="1247077" y="109113"/>
                          <a:pt x="1243130" y="110805"/>
                        </a:cubicBezTo>
                        <a:cubicBezTo>
                          <a:pt x="1214933" y="123775"/>
                          <a:pt x="1181662" y="133926"/>
                          <a:pt x="1150646" y="141821"/>
                        </a:cubicBezTo>
                        <a:lnTo>
                          <a:pt x="1150646" y="141821"/>
                        </a:lnTo>
                        <a:cubicBezTo>
                          <a:pt x="1143878" y="143513"/>
                          <a:pt x="1138803" y="144641"/>
                          <a:pt x="1134292" y="145768"/>
                        </a:cubicBezTo>
                        <a:cubicBezTo>
                          <a:pt x="1134292" y="145768"/>
                          <a:pt x="1134292" y="145768"/>
                          <a:pt x="1133728" y="145768"/>
                        </a:cubicBezTo>
                        <a:lnTo>
                          <a:pt x="1133728" y="145768"/>
                        </a:lnTo>
                        <a:cubicBezTo>
                          <a:pt x="1128652" y="147460"/>
                          <a:pt x="1125269" y="148588"/>
                          <a:pt x="1123013" y="150280"/>
                        </a:cubicBezTo>
                        <a:cubicBezTo>
                          <a:pt x="1104967" y="161558"/>
                          <a:pt x="1117374" y="208364"/>
                          <a:pt x="1123013" y="225846"/>
                        </a:cubicBezTo>
                        <a:cubicBezTo>
                          <a:pt x="1042371" y="283367"/>
                          <a:pt x="890674" y="320022"/>
                          <a:pt x="722059" y="320022"/>
                        </a:cubicBezTo>
                        <a:cubicBezTo>
                          <a:pt x="715856" y="320022"/>
                          <a:pt x="710217" y="320022"/>
                          <a:pt x="704014" y="320022"/>
                        </a:cubicBezTo>
                        <a:lnTo>
                          <a:pt x="704014" y="320022"/>
                        </a:lnTo>
                        <a:cubicBezTo>
                          <a:pt x="704014" y="320022"/>
                          <a:pt x="704014" y="320022"/>
                          <a:pt x="703450" y="320022"/>
                        </a:cubicBezTo>
                        <a:cubicBezTo>
                          <a:pt x="703450" y="320022"/>
                          <a:pt x="703450" y="320022"/>
                          <a:pt x="702886" y="320022"/>
                        </a:cubicBezTo>
                        <a:lnTo>
                          <a:pt x="702886" y="320022"/>
                        </a:lnTo>
                        <a:cubicBezTo>
                          <a:pt x="696683" y="320022"/>
                          <a:pt x="691043" y="320022"/>
                          <a:pt x="684840" y="320022"/>
                        </a:cubicBezTo>
                        <a:cubicBezTo>
                          <a:pt x="516225" y="320022"/>
                          <a:pt x="364528" y="283931"/>
                          <a:pt x="283886" y="225846"/>
                        </a:cubicBezTo>
                        <a:cubicBezTo>
                          <a:pt x="289526" y="208364"/>
                          <a:pt x="301932" y="161558"/>
                          <a:pt x="283886" y="150280"/>
                        </a:cubicBezTo>
                        <a:cubicBezTo>
                          <a:pt x="281631" y="148588"/>
                          <a:pt x="277683" y="147460"/>
                          <a:pt x="273172" y="145768"/>
                        </a:cubicBezTo>
                        <a:lnTo>
                          <a:pt x="273172" y="145768"/>
                        </a:lnTo>
                        <a:cubicBezTo>
                          <a:pt x="273172" y="145768"/>
                          <a:pt x="273172" y="145768"/>
                          <a:pt x="272608" y="145768"/>
                        </a:cubicBezTo>
                        <a:cubicBezTo>
                          <a:pt x="268096" y="144641"/>
                          <a:pt x="263021" y="142949"/>
                          <a:pt x="256254" y="141821"/>
                        </a:cubicBezTo>
                        <a:lnTo>
                          <a:pt x="256254" y="141821"/>
                        </a:lnTo>
                        <a:cubicBezTo>
                          <a:pt x="224674" y="133926"/>
                          <a:pt x="191402" y="123211"/>
                          <a:pt x="163770" y="110805"/>
                        </a:cubicBezTo>
                        <a:cubicBezTo>
                          <a:pt x="159822" y="109113"/>
                          <a:pt x="155875" y="107421"/>
                          <a:pt x="152491" y="105165"/>
                        </a:cubicBezTo>
                        <a:cubicBezTo>
                          <a:pt x="146852" y="40314"/>
                          <a:pt x="118655" y="3658"/>
                          <a:pt x="73541" y="275"/>
                        </a:cubicBezTo>
                        <a:cubicBezTo>
                          <a:pt x="73541" y="275"/>
                          <a:pt x="72977" y="275"/>
                          <a:pt x="72977" y="275"/>
                        </a:cubicBezTo>
                        <a:lnTo>
                          <a:pt x="72977" y="275"/>
                        </a:lnTo>
                        <a:cubicBezTo>
                          <a:pt x="51548" y="-853"/>
                          <a:pt x="39141" y="1966"/>
                          <a:pt x="32374" y="8734"/>
                        </a:cubicBezTo>
                        <a:cubicBezTo>
                          <a:pt x="24479" y="16629"/>
                          <a:pt x="25607" y="28471"/>
                          <a:pt x="26735" y="40877"/>
                        </a:cubicBezTo>
                        <a:cubicBezTo>
                          <a:pt x="27863" y="54412"/>
                          <a:pt x="29554" y="69074"/>
                          <a:pt x="21659" y="84300"/>
                        </a:cubicBezTo>
                        <a:lnTo>
                          <a:pt x="18840" y="90503"/>
                        </a:lnTo>
                        <a:cubicBezTo>
                          <a:pt x="4178" y="119828"/>
                          <a:pt x="-13868" y="156483"/>
                          <a:pt x="16584" y="184116"/>
                        </a:cubicBezTo>
                        <a:cubicBezTo>
                          <a:pt x="25607" y="192575"/>
                          <a:pt x="35194" y="200469"/>
                          <a:pt x="45344" y="207237"/>
                        </a:cubicBezTo>
                        <a:cubicBezTo>
                          <a:pt x="41397" y="217387"/>
                          <a:pt x="35758" y="228102"/>
                          <a:pt x="30682" y="237689"/>
                        </a:cubicBezTo>
                        <a:cubicBezTo>
                          <a:pt x="21659" y="254607"/>
                          <a:pt x="12637" y="272652"/>
                          <a:pt x="8125" y="292390"/>
                        </a:cubicBezTo>
                        <a:cubicBezTo>
                          <a:pt x="6433" y="299721"/>
                          <a:pt x="2486" y="360625"/>
                          <a:pt x="14892" y="365137"/>
                        </a:cubicBezTo>
                        <a:cubicBezTo>
                          <a:pt x="17148" y="365701"/>
                          <a:pt x="21659" y="366265"/>
                          <a:pt x="25043" y="358934"/>
                        </a:cubicBezTo>
                        <a:cubicBezTo>
                          <a:pt x="38013" y="332993"/>
                          <a:pt x="59443" y="305924"/>
                          <a:pt x="72977" y="305360"/>
                        </a:cubicBezTo>
                        <a:cubicBezTo>
                          <a:pt x="75233" y="305360"/>
                          <a:pt x="79180" y="305924"/>
                          <a:pt x="83128" y="311563"/>
                        </a:cubicBezTo>
                        <a:cubicBezTo>
                          <a:pt x="86511" y="316639"/>
                          <a:pt x="89331" y="324534"/>
                          <a:pt x="92151" y="330173"/>
                        </a:cubicBezTo>
                        <a:cubicBezTo>
                          <a:pt x="96098" y="339760"/>
                          <a:pt x="97790" y="344271"/>
                          <a:pt x="102865" y="343144"/>
                        </a:cubicBezTo>
                        <a:cubicBezTo>
                          <a:pt x="107941" y="342016"/>
                          <a:pt x="107941" y="336376"/>
                          <a:pt x="107941" y="331865"/>
                        </a:cubicBezTo>
                        <a:cubicBezTo>
                          <a:pt x="107941" y="302541"/>
                          <a:pt x="116400" y="274344"/>
                          <a:pt x="125422" y="248403"/>
                        </a:cubicBezTo>
                        <a:cubicBezTo>
                          <a:pt x="146288" y="256298"/>
                          <a:pt x="166589" y="261938"/>
                          <a:pt x="186891" y="267577"/>
                        </a:cubicBezTo>
                        <a:cubicBezTo>
                          <a:pt x="187455" y="267577"/>
                          <a:pt x="188019" y="268141"/>
                          <a:pt x="188582" y="268141"/>
                        </a:cubicBezTo>
                        <a:lnTo>
                          <a:pt x="186891" y="269833"/>
                        </a:lnTo>
                        <a:cubicBezTo>
                          <a:pt x="180687" y="276600"/>
                          <a:pt x="171665" y="285059"/>
                          <a:pt x="171665" y="285059"/>
                        </a:cubicBezTo>
                        <a:cubicBezTo>
                          <a:pt x="165461" y="291826"/>
                          <a:pt x="162078" y="300285"/>
                          <a:pt x="163206" y="308180"/>
                        </a:cubicBezTo>
                        <a:cubicBezTo>
                          <a:pt x="163770" y="316075"/>
                          <a:pt x="168281" y="322842"/>
                          <a:pt x="175612" y="327918"/>
                        </a:cubicBezTo>
                        <a:cubicBezTo>
                          <a:pt x="291782" y="410815"/>
                          <a:pt x="482390" y="459877"/>
                          <a:pt x="685404" y="459877"/>
                        </a:cubicBezTo>
                        <a:cubicBezTo>
                          <a:pt x="691043" y="459877"/>
                          <a:pt x="697246" y="459877"/>
                          <a:pt x="704014" y="459877"/>
                        </a:cubicBezTo>
                        <a:cubicBezTo>
                          <a:pt x="710217" y="459877"/>
                          <a:pt x="716420" y="459877"/>
                          <a:pt x="722623" y="459877"/>
                        </a:cubicBezTo>
                        <a:cubicBezTo>
                          <a:pt x="925638" y="459877"/>
                          <a:pt x="1116246" y="410251"/>
                          <a:pt x="1232415" y="327918"/>
                        </a:cubicBezTo>
                        <a:cubicBezTo>
                          <a:pt x="1239746" y="322842"/>
                          <a:pt x="1243694" y="315511"/>
                          <a:pt x="1244822" y="308180"/>
                        </a:cubicBezTo>
                        <a:cubicBezTo>
                          <a:pt x="1245386" y="300285"/>
                          <a:pt x="1242566" y="291826"/>
                          <a:pt x="1236363" y="285059"/>
                        </a:cubicBezTo>
                        <a:cubicBezTo>
                          <a:pt x="1236363" y="285059"/>
                          <a:pt x="1227340" y="276600"/>
                          <a:pt x="1221137" y="269833"/>
                        </a:cubicBezTo>
                        <a:lnTo>
                          <a:pt x="1219445" y="268141"/>
                        </a:lnTo>
                        <a:cubicBezTo>
                          <a:pt x="1220009" y="268141"/>
                          <a:pt x="1220573" y="267577"/>
                          <a:pt x="1221137" y="267577"/>
                        </a:cubicBezTo>
                        <a:cubicBezTo>
                          <a:pt x="1241438" y="261938"/>
                          <a:pt x="1262303" y="255734"/>
                          <a:pt x="1282605" y="248403"/>
                        </a:cubicBezTo>
                        <a:cubicBezTo>
                          <a:pt x="1291628" y="274344"/>
                          <a:pt x="1300087" y="302541"/>
                          <a:pt x="1300087" y="331865"/>
                        </a:cubicBezTo>
                        <a:cubicBezTo>
                          <a:pt x="1300087" y="336376"/>
                          <a:pt x="1300087" y="342016"/>
                          <a:pt x="1305162" y="343144"/>
                        </a:cubicBezTo>
                        <a:cubicBezTo>
                          <a:pt x="1310237" y="344271"/>
                          <a:pt x="1311929" y="339760"/>
                          <a:pt x="1315877" y="330173"/>
                        </a:cubicBezTo>
                        <a:cubicBezTo>
                          <a:pt x="1318132" y="323970"/>
                          <a:pt x="1321516" y="316639"/>
                          <a:pt x="1324900" y="311563"/>
                        </a:cubicBezTo>
                        <a:cubicBezTo>
                          <a:pt x="1328847" y="305924"/>
                          <a:pt x="1332231" y="305360"/>
                          <a:pt x="1335050" y="305360"/>
                        </a:cubicBezTo>
                        <a:cubicBezTo>
                          <a:pt x="1348585" y="305924"/>
                          <a:pt x="1370014" y="333557"/>
                          <a:pt x="1382984" y="358934"/>
                        </a:cubicBezTo>
                        <a:cubicBezTo>
                          <a:pt x="1386368" y="366265"/>
                          <a:pt x="1390879" y="365701"/>
                          <a:pt x="1393135" y="365137"/>
                        </a:cubicBezTo>
                        <a:cubicBezTo>
                          <a:pt x="1405541" y="360625"/>
                          <a:pt x="1401594" y="299721"/>
                          <a:pt x="1399902" y="292390"/>
                        </a:cubicBezTo>
                        <a:cubicBezTo>
                          <a:pt x="1394263" y="272652"/>
                          <a:pt x="1385240" y="254607"/>
                          <a:pt x="1376217" y="237689"/>
                        </a:cubicBezTo>
                        <a:close/>
                        <a:moveTo>
                          <a:pt x="97790" y="318895"/>
                        </a:moveTo>
                        <a:cubicBezTo>
                          <a:pt x="96098" y="314383"/>
                          <a:pt x="93842" y="309872"/>
                          <a:pt x="91023" y="305924"/>
                        </a:cubicBezTo>
                        <a:cubicBezTo>
                          <a:pt x="84819" y="296337"/>
                          <a:pt x="77488" y="294646"/>
                          <a:pt x="71849" y="295210"/>
                        </a:cubicBezTo>
                        <a:cubicBezTo>
                          <a:pt x="51548" y="296337"/>
                          <a:pt x="28991" y="328481"/>
                          <a:pt x="17712" y="350475"/>
                        </a:cubicBezTo>
                        <a:cubicBezTo>
                          <a:pt x="15456" y="336376"/>
                          <a:pt x="15456" y="305360"/>
                          <a:pt x="17712" y="294646"/>
                        </a:cubicBezTo>
                        <a:cubicBezTo>
                          <a:pt x="22223" y="276036"/>
                          <a:pt x="30682" y="259118"/>
                          <a:pt x="39705" y="242200"/>
                        </a:cubicBezTo>
                        <a:cubicBezTo>
                          <a:pt x="44781" y="232613"/>
                          <a:pt x="49856" y="223027"/>
                          <a:pt x="53803" y="212876"/>
                        </a:cubicBezTo>
                        <a:cubicBezTo>
                          <a:pt x="72413" y="225282"/>
                          <a:pt x="92715" y="235997"/>
                          <a:pt x="115272" y="245020"/>
                        </a:cubicBezTo>
                        <a:cubicBezTo>
                          <a:pt x="107377" y="268141"/>
                          <a:pt x="100046" y="292954"/>
                          <a:pt x="97790" y="318895"/>
                        </a:cubicBezTo>
                        <a:close/>
                        <a:moveTo>
                          <a:pt x="61134" y="15501"/>
                        </a:moveTo>
                        <a:cubicBezTo>
                          <a:pt x="61698" y="13809"/>
                          <a:pt x="62262" y="9861"/>
                          <a:pt x="72977" y="9861"/>
                        </a:cubicBezTo>
                        <a:cubicBezTo>
                          <a:pt x="120347" y="13245"/>
                          <a:pt x="136701" y="57795"/>
                          <a:pt x="141776" y="98398"/>
                        </a:cubicBezTo>
                        <a:cubicBezTo>
                          <a:pt x="88203" y="68510"/>
                          <a:pt x="58315" y="30727"/>
                          <a:pt x="61134" y="15501"/>
                        </a:cubicBezTo>
                        <a:close/>
                        <a:moveTo>
                          <a:pt x="277683" y="204417"/>
                        </a:moveTo>
                        <a:cubicBezTo>
                          <a:pt x="276555" y="208364"/>
                          <a:pt x="275428" y="211748"/>
                          <a:pt x="274864" y="215695"/>
                        </a:cubicBezTo>
                        <a:cubicBezTo>
                          <a:pt x="273736" y="215132"/>
                          <a:pt x="273172" y="214568"/>
                          <a:pt x="272044" y="213440"/>
                        </a:cubicBezTo>
                        <a:cubicBezTo>
                          <a:pt x="261329" y="204981"/>
                          <a:pt x="255690" y="199342"/>
                          <a:pt x="257946" y="192011"/>
                        </a:cubicBezTo>
                        <a:cubicBezTo>
                          <a:pt x="259638" y="186371"/>
                          <a:pt x="263021" y="185243"/>
                          <a:pt x="268096" y="185243"/>
                        </a:cubicBezTo>
                        <a:cubicBezTo>
                          <a:pt x="270352" y="185243"/>
                          <a:pt x="272608" y="185243"/>
                          <a:pt x="275428" y="185807"/>
                        </a:cubicBezTo>
                        <a:cubicBezTo>
                          <a:pt x="277683" y="185807"/>
                          <a:pt x="279375" y="186371"/>
                          <a:pt x="281631" y="186371"/>
                        </a:cubicBezTo>
                        <a:moveTo>
                          <a:pt x="335204" y="348783"/>
                        </a:moveTo>
                        <a:cubicBezTo>
                          <a:pt x="332384" y="342580"/>
                          <a:pt x="331820" y="338068"/>
                          <a:pt x="332948" y="334685"/>
                        </a:cubicBezTo>
                        <a:cubicBezTo>
                          <a:pt x="332948" y="334121"/>
                          <a:pt x="334076" y="333557"/>
                          <a:pt x="334640" y="333557"/>
                        </a:cubicBezTo>
                        <a:cubicBezTo>
                          <a:pt x="335768" y="333557"/>
                          <a:pt x="336896" y="333557"/>
                          <a:pt x="338024" y="333557"/>
                        </a:cubicBezTo>
                        <a:lnTo>
                          <a:pt x="344227" y="335812"/>
                        </a:lnTo>
                        <a:lnTo>
                          <a:pt x="350994" y="314947"/>
                        </a:lnTo>
                        <a:lnTo>
                          <a:pt x="339715" y="311000"/>
                        </a:lnTo>
                        <a:lnTo>
                          <a:pt x="339715" y="311563"/>
                        </a:lnTo>
                        <a:lnTo>
                          <a:pt x="328437" y="307052"/>
                        </a:lnTo>
                        <a:lnTo>
                          <a:pt x="304188" y="364573"/>
                        </a:lnTo>
                        <a:lnTo>
                          <a:pt x="296293" y="353858"/>
                        </a:lnTo>
                        <a:lnTo>
                          <a:pt x="304752" y="334121"/>
                        </a:lnTo>
                        <a:cubicBezTo>
                          <a:pt x="303624" y="334685"/>
                          <a:pt x="302496" y="335249"/>
                          <a:pt x="300804" y="335249"/>
                        </a:cubicBezTo>
                        <a:cubicBezTo>
                          <a:pt x="299676" y="335249"/>
                          <a:pt x="298549" y="335249"/>
                          <a:pt x="297421" y="334685"/>
                        </a:cubicBezTo>
                        <a:cubicBezTo>
                          <a:pt x="296293" y="334121"/>
                          <a:pt x="295729" y="333557"/>
                          <a:pt x="294601" y="332429"/>
                        </a:cubicBezTo>
                        <a:cubicBezTo>
                          <a:pt x="293473" y="331301"/>
                          <a:pt x="292345" y="330173"/>
                          <a:pt x="291782" y="328481"/>
                        </a:cubicBezTo>
                        <a:cubicBezTo>
                          <a:pt x="291782" y="330737"/>
                          <a:pt x="291218" y="332429"/>
                          <a:pt x="290654" y="334121"/>
                        </a:cubicBezTo>
                        <a:cubicBezTo>
                          <a:pt x="288962" y="338068"/>
                          <a:pt x="286142" y="340888"/>
                          <a:pt x="282195" y="342016"/>
                        </a:cubicBezTo>
                        <a:cubicBezTo>
                          <a:pt x="278247" y="343707"/>
                          <a:pt x="274864" y="343707"/>
                          <a:pt x="270916" y="342016"/>
                        </a:cubicBezTo>
                        <a:cubicBezTo>
                          <a:pt x="265277" y="339760"/>
                          <a:pt x="261329" y="334685"/>
                          <a:pt x="258510" y="326790"/>
                        </a:cubicBezTo>
                        <a:cubicBezTo>
                          <a:pt x="255690" y="318895"/>
                          <a:pt x="254562" y="309308"/>
                          <a:pt x="255126" y="298593"/>
                        </a:cubicBezTo>
                        <a:lnTo>
                          <a:pt x="259074" y="298029"/>
                        </a:lnTo>
                        <a:cubicBezTo>
                          <a:pt x="258510" y="305360"/>
                          <a:pt x="260201" y="312127"/>
                          <a:pt x="262457" y="317767"/>
                        </a:cubicBezTo>
                        <a:cubicBezTo>
                          <a:pt x="264713" y="323406"/>
                          <a:pt x="268660" y="327354"/>
                          <a:pt x="273172" y="329045"/>
                        </a:cubicBezTo>
                        <a:cubicBezTo>
                          <a:pt x="275991" y="330173"/>
                          <a:pt x="278247" y="330173"/>
                          <a:pt x="281067" y="329609"/>
                        </a:cubicBezTo>
                        <a:cubicBezTo>
                          <a:pt x="283886" y="328481"/>
                          <a:pt x="285578" y="326790"/>
                          <a:pt x="286706" y="324534"/>
                        </a:cubicBezTo>
                        <a:cubicBezTo>
                          <a:pt x="287270" y="323406"/>
                          <a:pt x="287270" y="321714"/>
                          <a:pt x="287270" y="320022"/>
                        </a:cubicBezTo>
                        <a:cubicBezTo>
                          <a:pt x="287270" y="318331"/>
                          <a:pt x="286706" y="316639"/>
                          <a:pt x="286142" y="315511"/>
                        </a:cubicBezTo>
                        <a:cubicBezTo>
                          <a:pt x="282759" y="316075"/>
                          <a:pt x="278247" y="315511"/>
                          <a:pt x="272608" y="314383"/>
                        </a:cubicBezTo>
                        <a:lnTo>
                          <a:pt x="271480" y="302541"/>
                        </a:lnTo>
                        <a:cubicBezTo>
                          <a:pt x="275991" y="304232"/>
                          <a:pt x="280503" y="304796"/>
                          <a:pt x="285014" y="304232"/>
                        </a:cubicBezTo>
                        <a:cubicBezTo>
                          <a:pt x="288962" y="303668"/>
                          <a:pt x="291782" y="301413"/>
                          <a:pt x="293473" y="298593"/>
                        </a:cubicBezTo>
                        <a:cubicBezTo>
                          <a:pt x="294037" y="296901"/>
                          <a:pt x="294037" y="295773"/>
                          <a:pt x="293473" y="294082"/>
                        </a:cubicBezTo>
                        <a:cubicBezTo>
                          <a:pt x="292909" y="292390"/>
                          <a:pt x="291782" y="291826"/>
                          <a:pt x="290654" y="291262"/>
                        </a:cubicBezTo>
                        <a:cubicBezTo>
                          <a:pt x="287270" y="290134"/>
                          <a:pt x="283886" y="289006"/>
                          <a:pt x="280503" y="289006"/>
                        </a:cubicBezTo>
                        <a:cubicBezTo>
                          <a:pt x="277119" y="289006"/>
                          <a:pt x="273736" y="289570"/>
                          <a:pt x="270916" y="291262"/>
                        </a:cubicBezTo>
                        <a:lnTo>
                          <a:pt x="268096" y="279420"/>
                        </a:lnTo>
                        <a:cubicBezTo>
                          <a:pt x="270916" y="278292"/>
                          <a:pt x="274300" y="277728"/>
                          <a:pt x="277683" y="277728"/>
                        </a:cubicBezTo>
                        <a:cubicBezTo>
                          <a:pt x="281067" y="277728"/>
                          <a:pt x="284450" y="278856"/>
                          <a:pt x="288398" y="279984"/>
                        </a:cubicBezTo>
                        <a:cubicBezTo>
                          <a:pt x="291782" y="281675"/>
                          <a:pt x="295165" y="285623"/>
                          <a:pt x="297421" y="292390"/>
                        </a:cubicBezTo>
                        <a:cubicBezTo>
                          <a:pt x="299676" y="299157"/>
                          <a:pt x="300240" y="304232"/>
                          <a:pt x="299113" y="307616"/>
                        </a:cubicBezTo>
                        <a:cubicBezTo>
                          <a:pt x="298549" y="309308"/>
                          <a:pt x="297421" y="311000"/>
                          <a:pt x="295729" y="312127"/>
                        </a:cubicBezTo>
                        <a:cubicBezTo>
                          <a:pt x="294037" y="313255"/>
                          <a:pt x="292345" y="314383"/>
                          <a:pt x="290090" y="314947"/>
                        </a:cubicBezTo>
                        <a:cubicBezTo>
                          <a:pt x="291218" y="316639"/>
                          <a:pt x="291782" y="318895"/>
                          <a:pt x="292345" y="322278"/>
                        </a:cubicBezTo>
                        <a:cubicBezTo>
                          <a:pt x="293473" y="323406"/>
                          <a:pt x="295165" y="324534"/>
                          <a:pt x="296857" y="325098"/>
                        </a:cubicBezTo>
                        <a:cubicBezTo>
                          <a:pt x="299113" y="326226"/>
                          <a:pt x="301368" y="326226"/>
                          <a:pt x="303624" y="326226"/>
                        </a:cubicBezTo>
                        <a:cubicBezTo>
                          <a:pt x="305880" y="325662"/>
                          <a:pt x="308135" y="325098"/>
                          <a:pt x="309827" y="323406"/>
                        </a:cubicBezTo>
                        <a:lnTo>
                          <a:pt x="318286" y="302541"/>
                        </a:lnTo>
                        <a:lnTo>
                          <a:pt x="309263" y="298593"/>
                        </a:lnTo>
                        <a:lnTo>
                          <a:pt x="305880" y="287879"/>
                        </a:lnTo>
                        <a:lnTo>
                          <a:pt x="336896" y="300849"/>
                        </a:lnTo>
                        <a:lnTo>
                          <a:pt x="400620" y="322278"/>
                        </a:lnTo>
                        <a:lnTo>
                          <a:pt x="400620" y="322842"/>
                        </a:lnTo>
                        <a:lnTo>
                          <a:pt x="463780" y="339760"/>
                        </a:lnTo>
                        <a:lnTo>
                          <a:pt x="467727" y="349347"/>
                        </a:lnTo>
                        <a:lnTo>
                          <a:pt x="455885" y="346527"/>
                        </a:lnTo>
                        <a:lnTo>
                          <a:pt x="440095" y="406304"/>
                        </a:lnTo>
                        <a:lnTo>
                          <a:pt x="431072" y="396717"/>
                        </a:lnTo>
                        <a:lnTo>
                          <a:pt x="439531" y="365137"/>
                        </a:lnTo>
                        <a:lnTo>
                          <a:pt x="418666" y="359497"/>
                        </a:lnTo>
                        <a:cubicBezTo>
                          <a:pt x="416974" y="358934"/>
                          <a:pt x="415282" y="359497"/>
                          <a:pt x="413590" y="360625"/>
                        </a:cubicBezTo>
                        <a:cubicBezTo>
                          <a:pt x="411898" y="362317"/>
                          <a:pt x="410771" y="364009"/>
                          <a:pt x="410207" y="366829"/>
                        </a:cubicBezTo>
                        <a:cubicBezTo>
                          <a:pt x="409079" y="371340"/>
                          <a:pt x="409079" y="375851"/>
                          <a:pt x="410207" y="380927"/>
                        </a:cubicBezTo>
                        <a:cubicBezTo>
                          <a:pt x="411334" y="386002"/>
                          <a:pt x="413590" y="390514"/>
                          <a:pt x="416410" y="395025"/>
                        </a:cubicBezTo>
                        <a:lnTo>
                          <a:pt x="411334" y="397281"/>
                        </a:lnTo>
                        <a:cubicBezTo>
                          <a:pt x="406823" y="388822"/>
                          <a:pt x="403439" y="381491"/>
                          <a:pt x="401748" y="375288"/>
                        </a:cubicBezTo>
                        <a:cubicBezTo>
                          <a:pt x="399492" y="369084"/>
                          <a:pt x="399492" y="363445"/>
                          <a:pt x="400056" y="360061"/>
                        </a:cubicBezTo>
                        <a:cubicBezTo>
                          <a:pt x="401184" y="356114"/>
                          <a:pt x="403439" y="353294"/>
                          <a:pt x="406259" y="351038"/>
                        </a:cubicBezTo>
                        <a:cubicBezTo>
                          <a:pt x="409643" y="348783"/>
                          <a:pt x="412462" y="348219"/>
                          <a:pt x="415846" y="349347"/>
                        </a:cubicBezTo>
                        <a:lnTo>
                          <a:pt x="441787" y="356114"/>
                        </a:lnTo>
                        <a:lnTo>
                          <a:pt x="445170" y="343707"/>
                        </a:lnTo>
                        <a:lnTo>
                          <a:pt x="404003" y="332993"/>
                        </a:lnTo>
                        <a:lnTo>
                          <a:pt x="404003" y="332993"/>
                        </a:lnTo>
                        <a:lnTo>
                          <a:pt x="402312" y="332429"/>
                        </a:lnTo>
                        <a:lnTo>
                          <a:pt x="401748" y="332429"/>
                        </a:lnTo>
                        <a:lnTo>
                          <a:pt x="401748" y="332429"/>
                        </a:lnTo>
                        <a:lnTo>
                          <a:pt x="392725" y="329609"/>
                        </a:lnTo>
                        <a:lnTo>
                          <a:pt x="375243" y="382055"/>
                        </a:lnTo>
                        <a:lnTo>
                          <a:pt x="376371" y="382619"/>
                        </a:lnTo>
                        <a:lnTo>
                          <a:pt x="379754" y="391641"/>
                        </a:lnTo>
                        <a:lnTo>
                          <a:pt x="369604" y="388822"/>
                        </a:lnTo>
                        <a:cubicBezTo>
                          <a:pt x="367348" y="388258"/>
                          <a:pt x="364528" y="388258"/>
                          <a:pt x="362273" y="389950"/>
                        </a:cubicBezTo>
                        <a:cubicBezTo>
                          <a:pt x="360017" y="391641"/>
                          <a:pt x="358325" y="393897"/>
                          <a:pt x="357761" y="396717"/>
                        </a:cubicBezTo>
                        <a:cubicBezTo>
                          <a:pt x="357197" y="398409"/>
                          <a:pt x="357197" y="400100"/>
                          <a:pt x="358325" y="402356"/>
                        </a:cubicBezTo>
                        <a:cubicBezTo>
                          <a:pt x="359453" y="404048"/>
                          <a:pt x="360581" y="405176"/>
                          <a:pt x="362273" y="405740"/>
                        </a:cubicBezTo>
                        <a:cubicBezTo>
                          <a:pt x="365092" y="406304"/>
                          <a:pt x="367912" y="406868"/>
                          <a:pt x="370732" y="406304"/>
                        </a:cubicBezTo>
                        <a:cubicBezTo>
                          <a:pt x="374115" y="405740"/>
                          <a:pt x="376935" y="405176"/>
                          <a:pt x="379754" y="403484"/>
                        </a:cubicBezTo>
                        <a:lnTo>
                          <a:pt x="383702" y="413635"/>
                        </a:lnTo>
                        <a:cubicBezTo>
                          <a:pt x="380882" y="414763"/>
                          <a:pt x="378063" y="415327"/>
                          <a:pt x="374679" y="415327"/>
                        </a:cubicBezTo>
                        <a:cubicBezTo>
                          <a:pt x="371296" y="415327"/>
                          <a:pt x="367912" y="414763"/>
                          <a:pt x="363964" y="413635"/>
                        </a:cubicBezTo>
                        <a:cubicBezTo>
                          <a:pt x="360017" y="412507"/>
                          <a:pt x="357197" y="409123"/>
                          <a:pt x="354942" y="403484"/>
                        </a:cubicBezTo>
                        <a:cubicBezTo>
                          <a:pt x="352686" y="397845"/>
                          <a:pt x="352122" y="392769"/>
                          <a:pt x="353250" y="388258"/>
                        </a:cubicBezTo>
                        <a:cubicBezTo>
                          <a:pt x="354378" y="384874"/>
                          <a:pt x="356069" y="382619"/>
                          <a:pt x="359453" y="380927"/>
                        </a:cubicBezTo>
                        <a:cubicBezTo>
                          <a:pt x="361145" y="379799"/>
                          <a:pt x="363400" y="379799"/>
                          <a:pt x="365656" y="379799"/>
                        </a:cubicBezTo>
                        <a:lnTo>
                          <a:pt x="363964" y="378107"/>
                        </a:lnTo>
                        <a:lnTo>
                          <a:pt x="371296" y="356114"/>
                        </a:lnTo>
                        <a:lnTo>
                          <a:pt x="350994" y="349347"/>
                        </a:lnTo>
                        <a:lnTo>
                          <a:pt x="348738" y="356114"/>
                        </a:lnTo>
                        <a:cubicBezTo>
                          <a:pt x="348174" y="357806"/>
                          <a:pt x="347610" y="358934"/>
                          <a:pt x="346483" y="359497"/>
                        </a:cubicBezTo>
                        <a:cubicBezTo>
                          <a:pt x="345355" y="360061"/>
                          <a:pt x="344227" y="360625"/>
                          <a:pt x="343099" y="360061"/>
                        </a:cubicBezTo>
                        <a:moveTo>
                          <a:pt x="706833" y="375851"/>
                        </a:moveTo>
                        <a:lnTo>
                          <a:pt x="705705" y="437884"/>
                        </a:lnTo>
                        <a:lnTo>
                          <a:pt x="694427" y="430553"/>
                        </a:lnTo>
                        <a:lnTo>
                          <a:pt x="694427" y="416454"/>
                        </a:lnTo>
                        <a:cubicBezTo>
                          <a:pt x="691607" y="418710"/>
                          <a:pt x="688788" y="420402"/>
                          <a:pt x="685968" y="421530"/>
                        </a:cubicBezTo>
                        <a:cubicBezTo>
                          <a:pt x="683148" y="422658"/>
                          <a:pt x="680329" y="423222"/>
                          <a:pt x="677509" y="423222"/>
                        </a:cubicBezTo>
                        <a:cubicBezTo>
                          <a:pt x="672434" y="423222"/>
                          <a:pt x="666794" y="420402"/>
                          <a:pt x="661719" y="415327"/>
                        </a:cubicBezTo>
                        <a:cubicBezTo>
                          <a:pt x="656644" y="410251"/>
                          <a:pt x="653824" y="405176"/>
                          <a:pt x="653824" y="400664"/>
                        </a:cubicBezTo>
                        <a:cubicBezTo>
                          <a:pt x="653824" y="396717"/>
                          <a:pt x="655516" y="393333"/>
                          <a:pt x="658899" y="390514"/>
                        </a:cubicBezTo>
                        <a:cubicBezTo>
                          <a:pt x="662283" y="387694"/>
                          <a:pt x="666794" y="386566"/>
                          <a:pt x="671306" y="386566"/>
                        </a:cubicBezTo>
                        <a:cubicBezTo>
                          <a:pt x="675817" y="386566"/>
                          <a:pt x="679765" y="387694"/>
                          <a:pt x="683712" y="390514"/>
                        </a:cubicBezTo>
                        <a:cubicBezTo>
                          <a:pt x="687660" y="392769"/>
                          <a:pt x="691043" y="396153"/>
                          <a:pt x="694427" y="400664"/>
                        </a:cubicBezTo>
                        <a:lnTo>
                          <a:pt x="694991" y="375851"/>
                        </a:lnTo>
                        <a:lnTo>
                          <a:pt x="648749" y="374724"/>
                        </a:lnTo>
                        <a:lnTo>
                          <a:pt x="648749" y="374160"/>
                        </a:lnTo>
                        <a:lnTo>
                          <a:pt x="634086" y="373032"/>
                        </a:lnTo>
                        <a:cubicBezTo>
                          <a:pt x="637470" y="375851"/>
                          <a:pt x="639726" y="378671"/>
                          <a:pt x="641418" y="382619"/>
                        </a:cubicBezTo>
                        <a:cubicBezTo>
                          <a:pt x="643109" y="386566"/>
                          <a:pt x="644237" y="389950"/>
                          <a:pt x="643673" y="393897"/>
                        </a:cubicBezTo>
                        <a:cubicBezTo>
                          <a:pt x="643109" y="398409"/>
                          <a:pt x="641418" y="402920"/>
                          <a:pt x="638034" y="407431"/>
                        </a:cubicBezTo>
                        <a:cubicBezTo>
                          <a:pt x="634650" y="411379"/>
                          <a:pt x="630703" y="414763"/>
                          <a:pt x="625628" y="417582"/>
                        </a:cubicBezTo>
                        <a:lnTo>
                          <a:pt x="639162" y="435628"/>
                        </a:lnTo>
                        <a:lnTo>
                          <a:pt x="632959" y="440139"/>
                        </a:lnTo>
                        <a:lnTo>
                          <a:pt x="621116" y="419274"/>
                        </a:lnTo>
                        <a:cubicBezTo>
                          <a:pt x="620552" y="419838"/>
                          <a:pt x="619988" y="419838"/>
                          <a:pt x="618860" y="419838"/>
                        </a:cubicBezTo>
                        <a:cubicBezTo>
                          <a:pt x="618296" y="419838"/>
                          <a:pt x="617169" y="419838"/>
                          <a:pt x="616041" y="419838"/>
                        </a:cubicBezTo>
                        <a:cubicBezTo>
                          <a:pt x="613785" y="419838"/>
                          <a:pt x="610965" y="418146"/>
                          <a:pt x="608710" y="415327"/>
                        </a:cubicBezTo>
                        <a:cubicBezTo>
                          <a:pt x="606454" y="412507"/>
                          <a:pt x="605326" y="409687"/>
                          <a:pt x="605326" y="407431"/>
                        </a:cubicBezTo>
                        <a:cubicBezTo>
                          <a:pt x="605326" y="405740"/>
                          <a:pt x="605890" y="404048"/>
                          <a:pt x="607582" y="402920"/>
                        </a:cubicBezTo>
                        <a:cubicBezTo>
                          <a:pt x="608710" y="401792"/>
                          <a:pt x="609837" y="401228"/>
                          <a:pt x="611529" y="401228"/>
                        </a:cubicBezTo>
                        <a:cubicBezTo>
                          <a:pt x="613221" y="401228"/>
                          <a:pt x="614913" y="401792"/>
                          <a:pt x="616605" y="402920"/>
                        </a:cubicBezTo>
                        <a:cubicBezTo>
                          <a:pt x="618296" y="404048"/>
                          <a:pt x="619424" y="405740"/>
                          <a:pt x="620552" y="407431"/>
                        </a:cubicBezTo>
                        <a:cubicBezTo>
                          <a:pt x="622244" y="406868"/>
                          <a:pt x="624500" y="405740"/>
                          <a:pt x="626191" y="404048"/>
                        </a:cubicBezTo>
                        <a:cubicBezTo>
                          <a:pt x="627883" y="402356"/>
                          <a:pt x="629575" y="400100"/>
                          <a:pt x="631267" y="397845"/>
                        </a:cubicBezTo>
                        <a:cubicBezTo>
                          <a:pt x="623936" y="396717"/>
                          <a:pt x="618860" y="393897"/>
                          <a:pt x="614913" y="390514"/>
                        </a:cubicBezTo>
                        <a:cubicBezTo>
                          <a:pt x="610965" y="386566"/>
                          <a:pt x="608710" y="382619"/>
                          <a:pt x="609274" y="378107"/>
                        </a:cubicBezTo>
                        <a:cubicBezTo>
                          <a:pt x="609274" y="376979"/>
                          <a:pt x="609837" y="375851"/>
                          <a:pt x="610401" y="374724"/>
                        </a:cubicBezTo>
                        <a:cubicBezTo>
                          <a:pt x="610965" y="373596"/>
                          <a:pt x="612093" y="373032"/>
                          <a:pt x="613221" y="371904"/>
                        </a:cubicBezTo>
                        <a:lnTo>
                          <a:pt x="605890" y="371340"/>
                        </a:lnTo>
                        <a:lnTo>
                          <a:pt x="605890" y="371904"/>
                        </a:lnTo>
                        <a:lnTo>
                          <a:pt x="594047" y="370212"/>
                        </a:lnTo>
                        <a:lnTo>
                          <a:pt x="586152" y="431680"/>
                        </a:lnTo>
                        <a:lnTo>
                          <a:pt x="576002" y="423222"/>
                        </a:lnTo>
                        <a:lnTo>
                          <a:pt x="577694" y="409123"/>
                        </a:lnTo>
                        <a:cubicBezTo>
                          <a:pt x="574874" y="410815"/>
                          <a:pt x="572054" y="412507"/>
                          <a:pt x="568671" y="413071"/>
                        </a:cubicBezTo>
                        <a:cubicBezTo>
                          <a:pt x="565851" y="414199"/>
                          <a:pt x="562467" y="414199"/>
                          <a:pt x="560212" y="414199"/>
                        </a:cubicBezTo>
                        <a:cubicBezTo>
                          <a:pt x="555136" y="413635"/>
                          <a:pt x="550061" y="410251"/>
                          <a:pt x="545550" y="404612"/>
                        </a:cubicBezTo>
                        <a:cubicBezTo>
                          <a:pt x="541038" y="398972"/>
                          <a:pt x="538782" y="393897"/>
                          <a:pt x="539346" y="389386"/>
                        </a:cubicBezTo>
                        <a:cubicBezTo>
                          <a:pt x="539910" y="385438"/>
                          <a:pt x="542166" y="382055"/>
                          <a:pt x="545550" y="379799"/>
                        </a:cubicBezTo>
                        <a:cubicBezTo>
                          <a:pt x="549497" y="377543"/>
                          <a:pt x="554009" y="376415"/>
                          <a:pt x="558520" y="376979"/>
                        </a:cubicBezTo>
                        <a:cubicBezTo>
                          <a:pt x="563031" y="377543"/>
                          <a:pt x="566979" y="379235"/>
                          <a:pt x="570362" y="382055"/>
                        </a:cubicBezTo>
                        <a:cubicBezTo>
                          <a:pt x="574310" y="384874"/>
                          <a:pt x="577130" y="388822"/>
                          <a:pt x="579949" y="393333"/>
                        </a:cubicBezTo>
                        <a:lnTo>
                          <a:pt x="583333" y="369084"/>
                        </a:lnTo>
                        <a:lnTo>
                          <a:pt x="537655" y="363445"/>
                        </a:lnTo>
                        <a:lnTo>
                          <a:pt x="537091" y="362881"/>
                        </a:lnTo>
                        <a:lnTo>
                          <a:pt x="529196" y="361189"/>
                        </a:lnTo>
                        <a:lnTo>
                          <a:pt x="518481" y="422094"/>
                        </a:lnTo>
                        <a:lnTo>
                          <a:pt x="508330" y="413071"/>
                        </a:lnTo>
                        <a:lnTo>
                          <a:pt x="517917" y="358934"/>
                        </a:lnTo>
                        <a:lnTo>
                          <a:pt x="506638" y="357242"/>
                        </a:lnTo>
                        <a:lnTo>
                          <a:pt x="502127" y="347655"/>
                        </a:lnTo>
                        <a:lnTo>
                          <a:pt x="522992" y="351602"/>
                        </a:lnTo>
                        <a:cubicBezTo>
                          <a:pt x="521865" y="348219"/>
                          <a:pt x="521301" y="345399"/>
                          <a:pt x="520737" y="343707"/>
                        </a:cubicBezTo>
                        <a:cubicBezTo>
                          <a:pt x="520173" y="341452"/>
                          <a:pt x="520173" y="339760"/>
                          <a:pt x="520173" y="338068"/>
                        </a:cubicBezTo>
                        <a:cubicBezTo>
                          <a:pt x="521301" y="332429"/>
                          <a:pt x="524120" y="327918"/>
                          <a:pt x="529196" y="324534"/>
                        </a:cubicBezTo>
                        <a:cubicBezTo>
                          <a:pt x="534271" y="321150"/>
                          <a:pt x="539910" y="320022"/>
                          <a:pt x="546113" y="321150"/>
                        </a:cubicBezTo>
                        <a:cubicBezTo>
                          <a:pt x="551189" y="322278"/>
                          <a:pt x="556264" y="325662"/>
                          <a:pt x="561340" y="331865"/>
                        </a:cubicBezTo>
                        <a:cubicBezTo>
                          <a:pt x="566979" y="338632"/>
                          <a:pt x="572618" y="347091"/>
                          <a:pt x="577694" y="357242"/>
                        </a:cubicBezTo>
                        <a:lnTo>
                          <a:pt x="574310" y="358934"/>
                        </a:lnTo>
                        <a:cubicBezTo>
                          <a:pt x="570926" y="351602"/>
                          <a:pt x="566979" y="344835"/>
                          <a:pt x="561904" y="339760"/>
                        </a:cubicBezTo>
                        <a:cubicBezTo>
                          <a:pt x="557392" y="334685"/>
                          <a:pt x="552317" y="331865"/>
                          <a:pt x="547241" y="331301"/>
                        </a:cubicBezTo>
                        <a:cubicBezTo>
                          <a:pt x="542730" y="330737"/>
                          <a:pt x="538219" y="331301"/>
                          <a:pt x="534271" y="334121"/>
                        </a:cubicBezTo>
                        <a:cubicBezTo>
                          <a:pt x="530324" y="336940"/>
                          <a:pt x="528068" y="340324"/>
                          <a:pt x="526940" y="344835"/>
                        </a:cubicBezTo>
                        <a:cubicBezTo>
                          <a:pt x="526376" y="348219"/>
                          <a:pt x="526376" y="350475"/>
                          <a:pt x="526376" y="352166"/>
                        </a:cubicBezTo>
                        <a:lnTo>
                          <a:pt x="535399" y="353858"/>
                        </a:lnTo>
                        <a:lnTo>
                          <a:pt x="535963" y="354422"/>
                        </a:lnTo>
                        <a:lnTo>
                          <a:pt x="600251" y="362881"/>
                        </a:lnTo>
                        <a:lnTo>
                          <a:pt x="600251" y="362881"/>
                        </a:lnTo>
                        <a:lnTo>
                          <a:pt x="647057" y="366265"/>
                        </a:lnTo>
                        <a:lnTo>
                          <a:pt x="647621" y="366829"/>
                        </a:lnTo>
                        <a:lnTo>
                          <a:pt x="713037" y="367956"/>
                        </a:lnTo>
                        <a:lnTo>
                          <a:pt x="719240" y="376415"/>
                        </a:lnTo>
                        <a:lnTo>
                          <a:pt x="706833" y="375851"/>
                        </a:lnTo>
                        <a:close/>
                        <a:moveTo>
                          <a:pt x="1131472" y="185807"/>
                        </a:moveTo>
                        <a:cubicBezTo>
                          <a:pt x="1134292" y="185243"/>
                          <a:pt x="1136547" y="185243"/>
                          <a:pt x="1138803" y="185243"/>
                        </a:cubicBezTo>
                        <a:cubicBezTo>
                          <a:pt x="1144442" y="185243"/>
                          <a:pt x="1147262" y="186935"/>
                          <a:pt x="1148954" y="192011"/>
                        </a:cubicBezTo>
                        <a:cubicBezTo>
                          <a:pt x="1151773" y="199342"/>
                          <a:pt x="1145570" y="204981"/>
                          <a:pt x="1134856" y="213440"/>
                        </a:cubicBezTo>
                        <a:cubicBezTo>
                          <a:pt x="1133728" y="214004"/>
                          <a:pt x="1133164" y="214568"/>
                          <a:pt x="1132036" y="215695"/>
                        </a:cubicBezTo>
                        <a:cubicBezTo>
                          <a:pt x="1131472" y="211748"/>
                          <a:pt x="1129780" y="208364"/>
                          <a:pt x="1129216" y="204417"/>
                        </a:cubicBezTo>
                        <a:cubicBezTo>
                          <a:pt x="1127524" y="198214"/>
                          <a:pt x="1125269" y="191447"/>
                          <a:pt x="1125269" y="186371"/>
                        </a:cubicBezTo>
                        <a:cubicBezTo>
                          <a:pt x="1126960" y="186371"/>
                          <a:pt x="1129216" y="186371"/>
                          <a:pt x="1131472" y="185807"/>
                        </a:cubicBezTo>
                        <a:close/>
                        <a:moveTo>
                          <a:pt x="1145006" y="320022"/>
                        </a:moveTo>
                        <a:cubicBezTo>
                          <a:pt x="1145570" y="321714"/>
                          <a:pt x="1146134" y="322842"/>
                          <a:pt x="1145570" y="323970"/>
                        </a:cubicBezTo>
                        <a:cubicBezTo>
                          <a:pt x="1145006" y="325662"/>
                          <a:pt x="1144442" y="326226"/>
                          <a:pt x="1143314" y="326790"/>
                        </a:cubicBezTo>
                        <a:cubicBezTo>
                          <a:pt x="1139931" y="328481"/>
                          <a:pt x="1135419" y="327918"/>
                          <a:pt x="1129780" y="325098"/>
                        </a:cubicBezTo>
                        <a:cubicBezTo>
                          <a:pt x="1124141" y="322278"/>
                          <a:pt x="1120193" y="319459"/>
                          <a:pt x="1118502" y="316075"/>
                        </a:cubicBezTo>
                        <a:cubicBezTo>
                          <a:pt x="1117938" y="315511"/>
                          <a:pt x="1118502" y="314383"/>
                          <a:pt x="1119065" y="313819"/>
                        </a:cubicBezTo>
                        <a:cubicBezTo>
                          <a:pt x="1119629" y="312691"/>
                          <a:pt x="1120757" y="312127"/>
                          <a:pt x="1121885" y="311563"/>
                        </a:cubicBezTo>
                        <a:lnTo>
                          <a:pt x="1127524" y="308744"/>
                        </a:lnTo>
                        <a:lnTo>
                          <a:pt x="1118502" y="289006"/>
                        </a:lnTo>
                        <a:lnTo>
                          <a:pt x="1107787" y="294082"/>
                        </a:lnTo>
                        <a:lnTo>
                          <a:pt x="1107787" y="294082"/>
                        </a:lnTo>
                        <a:lnTo>
                          <a:pt x="1105531" y="295210"/>
                        </a:lnTo>
                        <a:lnTo>
                          <a:pt x="1104967" y="295773"/>
                        </a:lnTo>
                        <a:lnTo>
                          <a:pt x="1104967" y="295773"/>
                        </a:lnTo>
                        <a:lnTo>
                          <a:pt x="1085230" y="303104"/>
                        </a:lnTo>
                        <a:cubicBezTo>
                          <a:pt x="1088049" y="304796"/>
                          <a:pt x="1090305" y="306488"/>
                          <a:pt x="1091997" y="308180"/>
                        </a:cubicBezTo>
                        <a:cubicBezTo>
                          <a:pt x="1093689" y="309872"/>
                          <a:pt x="1095380" y="312127"/>
                          <a:pt x="1095944" y="313819"/>
                        </a:cubicBezTo>
                        <a:cubicBezTo>
                          <a:pt x="1096508" y="315511"/>
                          <a:pt x="1096508" y="317203"/>
                          <a:pt x="1095944" y="319459"/>
                        </a:cubicBezTo>
                        <a:cubicBezTo>
                          <a:pt x="1095380" y="321714"/>
                          <a:pt x="1094253" y="323406"/>
                          <a:pt x="1093125" y="325662"/>
                        </a:cubicBezTo>
                        <a:cubicBezTo>
                          <a:pt x="1098764" y="324534"/>
                          <a:pt x="1104403" y="325098"/>
                          <a:pt x="1108915" y="326790"/>
                        </a:cubicBezTo>
                        <a:cubicBezTo>
                          <a:pt x="1113426" y="328481"/>
                          <a:pt x="1116810" y="331865"/>
                          <a:pt x="1118502" y="335812"/>
                        </a:cubicBezTo>
                        <a:cubicBezTo>
                          <a:pt x="1120757" y="340888"/>
                          <a:pt x="1120193" y="346527"/>
                          <a:pt x="1116810" y="351602"/>
                        </a:cubicBezTo>
                        <a:cubicBezTo>
                          <a:pt x="1113426" y="357242"/>
                          <a:pt x="1108351" y="361189"/>
                          <a:pt x="1102148" y="363445"/>
                        </a:cubicBezTo>
                        <a:cubicBezTo>
                          <a:pt x="1096508" y="365701"/>
                          <a:pt x="1089741" y="364573"/>
                          <a:pt x="1081846" y="360625"/>
                        </a:cubicBezTo>
                        <a:cubicBezTo>
                          <a:pt x="1073951" y="356678"/>
                          <a:pt x="1068876" y="351602"/>
                          <a:pt x="1066620" y="345399"/>
                        </a:cubicBezTo>
                        <a:cubicBezTo>
                          <a:pt x="1065492" y="342580"/>
                          <a:pt x="1066056" y="339196"/>
                          <a:pt x="1067748" y="335812"/>
                        </a:cubicBezTo>
                        <a:cubicBezTo>
                          <a:pt x="1070004" y="332429"/>
                          <a:pt x="1072823" y="329609"/>
                          <a:pt x="1076771" y="326790"/>
                        </a:cubicBezTo>
                        <a:cubicBezTo>
                          <a:pt x="1080154" y="325098"/>
                          <a:pt x="1082410" y="322278"/>
                          <a:pt x="1084102" y="319459"/>
                        </a:cubicBezTo>
                        <a:cubicBezTo>
                          <a:pt x="1085794" y="316639"/>
                          <a:pt x="1086358" y="314383"/>
                          <a:pt x="1085230" y="312127"/>
                        </a:cubicBezTo>
                        <a:cubicBezTo>
                          <a:pt x="1084666" y="310436"/>
                          <a:pt x="1083538" y="308744"/>
                          <a:pt x="1082410" y="307616"/>
                        </a:cubicBezTo>
                        <a:cubicBezTo>
                          <a:pt x="1081282" y="306488"/>
                          <a:pt x="1080718" y="305360"/>
                          <a:pt x="1079026" y="304796"/>
                        </a:cubicBezTo>
                        <a:lnTo>
                          <a:pt x="1049138" y="316075"/>
                        </a:lnTo>
                        <a:lnTo>
                          <a:pt x="1049138" y="316075"/>
                        </a:lnTo>
                        <a:lnTo>
                          <a:pt x="1040679" y="318895"/>
                        </a:lnTo>
                        <a:lnTo>
                          <a:pt x="1060417" y="377543"/>
                        </a:lnTo>
                        <a:lnTo>
                          <a:pt x="1047446" y="374724"/>
                        </a:lnTo>
                        <a:lnTo>
                          <a:pt x="1029965" y="322842"/>
                        </a:lnTo>
                        <a:lnTo>
                          <a:pt x="1022070" y="325662"/>
                        </a:lnTo>
                        <a:lnTo>
                          <a:pt x="1022634" y="326226"/>
                        </a:lnTo>
                        <a:lnTo>
                          <a:pt x="1011355" y="329609"/>
                        </a:lnTo>
                        <a:lnTo>
                          <a:pt x="1028837" y="389386"/>
                        </a:lnTo>
                        <a:lnTo>
                          <a:pt x="1015866" y="386002"/>
                        </a:lnTo>
                        <a:lnTo>
                          <a:pt x="1011355" y="371340"/>
                        </a:lnTo>
                        <a:cubicBezTo>
                          <a:pt x="1010791" y="373032"/>
                          <a:pt x="1009663" y="374160"/>
                          <a:pt x="1007971" y="375288"/>
                        </a:cubicBezTo>
                        <a:cubicBezTo>
                          <a:pt x="1006280" y="376415"/>
                          <a:pt x="1004588" y="377543"/>
                          <a:pt x="1002896" y="378107"/>
                        </a:cubicBezTo>
                        <a:cubicBezTo>
                          <a:pt x="997821" y="379799"/>
                          <a:pt x="992181" y="379235"/>
                          <a:pt x="985978" y="376415"/>
                        </a:cubicBezTo>
                        <a:cubicBezTo>
                          <a:pt x="979775" y="374160"/>
                          <a:pt x="975828" y="370776"/>
                          <a:pt x="974700" y="366829"/>
                        </a:cubicBezTo>
                        <a:lnTo>
                          <a:pt x="967369" y="342580"/>
                        </a:lnTo>
                        <a:lnTo>
                          <a:pt x="960601" y="344835"/>
                        </a:lnTo>
                        <a:lnTo>
                          <a:pt x="960037" y="344271"/>
                        </a:lnTo>
                        <a:lnTo>
                          <a:pt x="951579" y="346527"/>
                        </a:lnTo>
                        <a:lnTo>
                          <a:pt x="966241" y="406868"/>
                        </a:lnTo>
                        <a:lnTo>
                          <a:pt x="953834" y="402920"/>
                        </a:lnTo>
                        <a:lnTo>
                          <a:pt x="940864" y="349347"/>
                        </a:lnTo>
                        <a:lnTo>
                          <a:pt x="932405" y="351602"/>
                        </a:lnTo>
                        <a:lnTo>
                          <a:pt x="932969" y="352166"/>
                        </a:lnTo>
                        <a:lnTo>
                          <a:pt x="921126" y="354422"/>
                        </a:lnTo>
                        <a:lnTo>
                          <a:pt x="932405" y="415327"/>
                        </a:lnTo>
                        <a:lnTo>
                          <a:pt x="919998" y="410251"/>
                        </a:lnTo>
                        <a:lnTo>
                          <a:pt x="918307" y="400664"/>
                        </a:lnTo>
                        <a:cubicBezTo>
                          <a:pt x="916615" y="404048"/>
                          <a:pt x="913795" y="406304"/>
                          <a:pt x="910412" y="408559"/>
                        </a:cubicBezTo>
                        <a:cubicBezTo>
                          <a:pt x="906464" y="410815"/>
                          <a:pt x="902517" y="412507"/>
                          <a:pt x="898005" y="413071"/>
                        </a:cubicBezTo>
                        <a:cubicBezTo>
                          <a:pt x="892930" y="414199"/>
                          <a:pt x="887855" y="413071"/>
                          <a:pt x="882215" y="410251"/>
                        </a:cubicBezTo>
                        <a:cubicBezTo>
                          <a:pt x="876576" y="407431"/>
                          <a:pt x="873192" y="404048"/>
                          <a:pt x="872628" y="400664"/>
                        </a:cubicBezTo>
                        <a:cubicBezTo>
                          <a:pt x="872628" y="400100"/>
                          <a:pt x="872628" y="398972"/>
                          <a:pt x="873192" y="397845"/>
                        </a:cubicBezTo>
                        <a:cubicBezTo>
                          <a:pt x="873756" y="396717"/>
                          <a:pt x="874320" y="395589"/>
                          <a:pt x="875448" y="394461"/>
                        </a:cubicBezTo>
                        <a:cubicBezTo>
                          <a:pt x="872065" y="393333"/>
                          <a:pt x="868681" y="391641"/>
                          <a:pt x="866425" y="389386"/>
                        </a:cubicBezTo>
                        <a:cubicBezTo>
                          <a:pt x="864170" y="387130"/>
                          <a:pt x="862478" y="384874"/>
                          <a:pt x="861914" y="382619"/>
                        </a:cubicBezTo>
                        <a:cubicBezTo>
                          <a:pt x="861350" y="379799"/>
                          <a:pt x="861914" y="376979"/>
                          <a:pt x="864170" y="375288"/>
                        </a:cubicBezTo>
                        <a:cubicBezTo>
                          <a:pt x="865861" y="373032"/>
                          <a:pt x="868117" y="371904"/>
                          <a:pt x="871501" y="370776"/>
                        </a:cubicBezTo>
                        <a:lnTo>
                          <a:pt x="885599" y="367956"/>
                        </a:lnTo>
                        <a:lnTo>
                          <a:pt x="884471" y="361189"/>
                        </a:lnTo>
                        <a:lnTo>
                          <a:pt x="854583" y="366829"/>
                        </a:lnTo>
                        <a:lnTo>
                          <a:pt x="854583" y="366829"/>
                        </a:lnTo>
                        <a:lnTo>
                          <a:pt x="846124" y="367956"/>
                        </a:lnTo>
                        <a:lnTo>
                          <a:pt x="853455" y="429425"/>
                        </a:lnTo>
                        <a:lnTo>
                          <a:pt x="841612" y="423785"/>
                        </a:lnTo>
                        <a:lnTo>
                          <a:pt x="839921" y="409687"/>
                        </a:lnTo>
                        <a:cubicBezTo>
                          <a:pt x="837665" y="412507"/>
                          <a:pt x="834845" y="414199"/>
                          <a:pt x="832026" y="415890"/>
                        </a:cubicBezTo>
                        <a:cubicBezTo>
                          <a:pt x="829206" y="417582"/>
                          <a:pt x="826386" y="418710"/>
                          <a:pt x="824131" y="418710"/>
                        </a:cubicBezTo>
                        <a:cubicBezTo>
                          <a:pt x="819055" y="419274"/>
                          <a:pt x="813416" y="417582"/>
                          <a:pt x="807213" y="413071"/>
                        </a:cubicBezTo>
                        <a:cubicBezTo>
                          <a:pt x="801573" y="408559"/>
                          <a:pt x="798190" y="404612"/>
                          <a:pt x="797626" y="399536"/>
                        </a:cubicBezTo>
                        <a:cubicBezTo>
                          <a:pt x="797062" y="395589"/>
                          <a:pt x="798190" y="391641"/>
                          <a:pt x="801573" y="388822"/>
                        </a:cubicBezTo>
                        <a:cubicBezTo>
                          <a:pt x="804957" y="385438"/>
                          <a:pt x="808904" y="383746"/>
                          <a:pt x="813416" y="383183"/>
                        </a:cubicBezTo>
                        <a:cubicBezTo>
                          <a:pt x="817927" y="382619"/>
                          <a:pt x="821875" y="383183"/>
                          <a:pt x="826386" y="385438"/>
                        </a:cubicBezTo>
                        <a:cubicBezTo>
                          <a:pt x="830898" y="387130"/>
                          <a:pt x="834845" y="389950"/>
                          <a:pt x="838229" y="393897"/>
                        </a:cubicBezTo>
                        <a:lnTo>
                          <a:pt x="835409" y="369648"/>
                        </a:lnTo>
                        <a:lnTo>
                          <a:pt x="789731" y="375288"/>
                        </a:lnTo>
                        <a:lnTo>
                          <a:pt x="789167" y="374724"/>
                        </a:lnTo>
                        <a:lnTo>
                          <a:pt x="780708" y="375288"/>
                        </a:lnTo>
                        <a:lnTo>
                          <a:pt x="785219" y="437320"/>
                        </a:lnTo>
                        <a:lnTo>
                          <a:pt x="773377" y="431116"/>
                        </a:lnTo>
                        <a:lnTo>
                          <a:pt x="769429" y="376415"/>
                        </a:lnTo>
                        <a:lnTo>
                          <a:pt x="758151" y="376979"/>
                        </a:lnTo>
                        <a:lnTo>
                          <a:pt x="751384" y="369084"/>
                        </a:lnTo>
                        <a:lnTo>
                          <a:pt x="772249" y="367393"/>
                        </a:lnTo>
                        <a:cubicBezTo>
                          <a:pt x="770557" y="364573"/>
                          <a:pt x="768865" y="362317"/>
                          <a:pt x="768302" y="360061"/>
                        </a:cubicBezTo>
                        <a:cubicBezTo>
                          <a:pt x="767174" y="357806"/>
                          <a:pt x="766610" y="356114"/>
                          <a:pt x="766610" y="354986"/>
                        </a:cubicBezTo>
                        <a:cubicBezTo>
                          <a:pt x="766046" y="349347"/>
                          <a:pt x="768302" y="344271"/>
                          <a:pt x="772249" y="339760"/>
                        </a:cubicBezTo>
                        <a:cubicBezTo>
                          <a:pt x="776197" y="335249"/>
                          <a:pt x="781272" y="332993"/>
                          <a:pt x="787475" y="332429"/>
                        </a:cubicBezTo>
                        <a:cubicBezTo>
                          <a:pt x="792551" y="331865"/>
                          <a:pt x="798190" y="334121"/>
                          <a:pt x="804957" y="339196"/>
                        </a:cubicBezTo>
                        <a:cubicBezTo>
                          <a:pt x="812288" y="344271"/>
                          <a:pt x="819619" y="351038"/>
                          <a:pt x="826950" y="360061"/>
                        </a:cubicBezTo>
                        <a:lnTo>
                          <a:pt x="824131" y="362317"/>
                        </a:lnTo>
                        <a:cubicBezTo>
                          <a:pt x="819055" y="355550"/>
                          <a:pt x="813416" y="350475"/>
                          <a:pt x="807777" y="346527"/>
                        </a:cubicBezTo>
                        <a:cubicBezTo>
                          <a:pt x="802137" y="343144"/>
                          <a:pt x="796498" y="341452"/>
                          <a:pt x="791987" y="341452"/>
                        </a:cubicBezTo>
                        <a:cubicBezTo>
                          <a:pt x="787475" y="342016"/>
                          <a:pt x="782964" y="343707"/>
                          <a:pt x="779580" y="347655"/>
                        </a:cubicBezTo>
                        <a:cubicBezTo>
                          <a:pt x="776197" y="351038"/>
                          <a:pt x="775069" y="354986"/>
                          <a:pt x="775069" y="360061"/>
                        </a:cubicBezTo>
                        <a:cubicBezTo>
                          <a:pt x="775069" y="363445"/>
                          <a:pt x="775633" y="365701"/>
                          <a:pt x="776197" y="366829"/>
                        </a:cubicBezTo>
                        <a:lnTo>
                          <a:pt x="785219" y="366265"/>
                        </a:lnTo>
                        <a:lnTo>
                          <a:pt x="785783" y="366829"/>
                        </a:lnTo>
                        <a:lnTo>
                          <a:pt x="850635" y="359497"/>
                        </a:lnTo>
                        <a:lnTo>
                          <a:pt x="851199" y="360061"/>
                        </a:lnTo>
                        <a:lnTo>
                          <a:pt x="922818" y="346527"/>
                        </a:lnTo>
                        <a:lnTo>
                          <a:pt x="922818" y="346527"/>
                        </a:lnTo>
                        <a:lnTo>
                          <a:pt x="956654" y="338068"/>
                        </a:lnTo>
                        <a:lnTo>
                          <a:pt x="957218" y="338632"/>
                        </a:lnTo>
                        <a:lnTo>
                          <a:pt x="1011919" y="322842"/>
                        </a:lnTo>
                        <a:lnTo>
                          <a:pt x="1032784" y="316075"/>
                        </a:lnTo>
                        <a:cubicBezTo>
                          <a:pt x="1028837" y="310436"/>
                          <a:pt x="1024889" y="305924"/>
                          <a:pt x="1019814" y="303104"/>
                        </a:cubicBezTo>
                        <a:cubicBezTo>
                          <a:pt x="1014739" y="300285"/>
                          <a:pt x="1010227" y="299721"/>
                          <a:pt x="1006280" y="301413"/>
                        </a:cubicBezTo>
                        <a:cubicBezTo>
                          <a:pt x="1003460" y="302541"/>
                          <a:pt x="1001204" y="304232"/>
                          <a:pt x="1000076" y="307616"/>
                        </a:cubicBezTo>
                        <a:cubicBezTo>
                          <a:pt x="998949" y="310436"/>
                          <a:pt x="998949" y="313819"/>
                          <a:pt x="1000076" y="317203"/>
                        </a:cubicBezTo>
                        <a:cubicBezTo>
                          <a:pt x="1000640" y="318331"/>
                          <a:pt x="1001204" y="320022"/>
                          <a:pt x="1002332" y="321150"/>
                        </a:cubicBezTo>
                        <a:cubicBezTo>
                          <a:pt x="1003460" y="322278"/>
                          <a:pt x="1004588" y="323406"/>
                          <a:pt x="1006280" y="324534"/>
                        </a:cubicBezTo>
                        <a:lnTo>
                          <a:pt x="1002332" y="325662"/>
                        </a:lnTo>
                        <a:cubicBezTo>
                          <a:pt x="1000076" y="324534"/>
                          <a:pt x="997821" y="322278"/>
                          <a:pt x="996129" y="320022"/>
                        </a:cubicBezTo>
                        <a:cubicBezTo>
                          <a:pt x="994437" y="317203"/>
                          <a:pt x="992745" y="314947"/>
                          <a:pt x="992181" y="312127"/>
                        </a:cubicBezTo>
                        <a:cubicBezTo>
                          <a:pt x="990490" y="307616"/>
                          <a:pt x="991054" y="303668"/>
                          <a:pt x="992745" y="299157"/>
                        </a:cubicBezTo>
                        <a:cubicBezTo>
                          <a:pt x="994437" y="295210"/>
                          <a:pt x="997821" y="292390"/>
                          <a:pt x="1001768" y="290698"/>
                        </a:cubicBezTo>
                        <a:cubicBezTo>
                          <a:pt x="1007407" y="289006"/>
                          <a:pt x="1013611" y="290134"/>
                          <a:pt x="1019814" y="294646"/>
                        </a:cubicBezTo>
                        <a:cubicBezTo>
                          <a:pt x="1026581" y="299157"/>
                          <a:pt x="1032220" y="305924"/>
                          <a:pt x="1037296" y="314383"/>
                        </a:cubicBezTo>
                        <a:lnTo>
                          <a:pt x="1045191" y="311563"/>
                        </a:lnTo>
                        <a:lnTo>
                          <a:pt x="1045755" y="311563"/>
                        </a:lnTo>
                        <a:lnTo>
                          <a:pt x="1101020" y="290698"/>
                        </a:lnTo>
                        <a:lnTo>
                          <a:pt x="1101020" y="290698"/>
                        </a:lnTo>
                        <a:lnTo>
                          <a:pt x="1161924" y="263629"/>
                        </a:lnTo>
                        <a:lnTo>
                          <a:pt x="1170947" y="268705"/>
                        </a:lnTo>
                        <a:lnTo>
                          <a:pt x="1160232" y="273780"/>
                        </a:lnTo>
                        <a:lnTo>
                          <a:pt x="1185609" y="330173"/>
                        </a:lnTo>
                        <a:lnTo>
                          <a:pt x="1172639" y="328481"/>
                        </a:lnTo>
                        <a:lnTo>
                          <a:pt x="1163052" y="307052"/>
                        </a:lnTo>
                        <a:lnTo>
                          <a:pt x="1143878" y="315511"/>
                        </a:lnTo>
                        <a:lnTo>
                          <a:pt x="1145006" y="320022"/>
                        </a:lnTo>
                        <a:close/>
                        <a:moveTo>
                          <a:pt x="1207038" y="341452"/>
                        </a:moveTo>
                        <a:lnTo>
                          <a:pt x="1187865" y="335249"/>
                        </a:lnTo>
                        <a:cubicBezTo>
                          <a:pt x="1186737" y="334685"/>
                          <a:pt x="1185045" y="334685"/>
                          <a:pt x="1183917" y="334121"/>
                        </a:cubicBezTo>
                        <a:cubicBezTo>
                          <a:pt x="1182790" y="334121"/>
                          <a:pt x="1181662" y="334121"/>
                          <a:pt x="1181098" y="334121"/>
                        </a:cubicBezTo>
                        <a:cubicBezTo>
                          <a:pt x="1180534" y="334685"/>
                          <a:pt x="1179406" y="335249"/>
                          <a:pt x="1178842" y="335812"/>
                        </a:cubicBezTo>
                        <a:cubicBezTo>
                          <a:pt x="1178278" y="336376"/>
                          <a:pt x="1177150" y="338068"/>
                          <a:pt x="1176022" y="339760"/>
                        </a:cubicBezTo>
                        <a:lnTo>
                          <a:pt x="1169255" y="335812"/>
                        </a:lnTo>
                        <a:cubicBezTo>
                          <a:pt x="1170383" y="334685"/>
                          <a:pt x="1171511" y="332993"/>
                          <a:pt x="1172639" y="331865"/>
                        </a:cubicBezTo>
                        <a:cubicBezTo>
                          <a:pt x="1173767" y="330737"/>
                          <a:pt x="1174894" y="330173"/>
                          <a:pt x="1175458" y="329609"/>
                        </a:cubicBezTo>
                        <a:cubicBezTo>
                          <a:pt x="1176586" y="329045"/>
                          <a:pt x="1177150" y="329045"/>
                          <a:pt x="1177714" y="329045"/>
                        </a:cubicBezTo>
                        <a:cubicBezTo>
                          <a:pt x="1178278" y="329045"/>
                          <a:pt x="1179406" y="329045"/>
                          <a:pt x="1180534" y="329609"/>
                        </a:cubicBezTo>
                        <a:lnTo>
                          <a:pt x="1208730" y="337504"/>
                        </a:lnTo>
                        <a:lnTo>
                          <a:pt x="1207038" y="341452"/>
                        </a:lnTo>
                        <a:close/>
                        <a:moveTo>
                          <a:pt x="1265687" y="98398"/>
                        </a:moveTo>
                        <a:cubicBezTo>
                          <a:pt x="1270198" y="57795"/>
                          <a:pt x="1286553" y="12681"/>
                          <a:pt x="1334486" y="9861"/>
                        </a:cubicBezTo>
                        <a:cubicBezTo>
                          <a:pt x="1344637" y="9861"/>
                          <a:pt x="1345765" y="14373"/>
                          <a:pt x="1346329" y="15501"/>
                        </a:cubicBezTo>
                        <a:cubicBezTo>
                          <a:pt x="1349148" y="30727"/>
                          <a:pt x="1319260" y="68510"/>
                          <a:pt x="1265687" y="98398"/>
                        </a:cubicBezTo>
                        <a:close/>
                        <a:moveTo>
                          <a:pt x="1389187" y="350475"/>
                        </a:moveTo>
                        <a:cubicBezTo>
                          <a:pt x="1377909" y="328481"/>
                          <a:pt x="1355352" y="296337"/>
                          <a:pt x="1335050" y="295210"/>
                        </a:cubicBezTo>
                        <a:cubicBezTo>
                          <a:pt x="1329975" y="294646"/>
                          <a:pt x="1322080" y="296337"/>
                          <a:pt x="1315877" y="305924"/>
                        </a:cubicBezTo>
                        <a:cubicBezTo>
                          <a:pt x="1313621" y="309872"/>
                          <a:pt x="1311365" y="314383"/>
                          <a:pt x="1309110" y="318895"/>
                        </a:cubicBezTo>
                        <a:cubicBezTo>
                          <a:pt x="1306854" y="292954"/>
                          <a:pt x="1299523" y="268141"/>
                          <a:pt x="1291628" y="245020"/>
                        </a:cubicBezTo>
                        <a:cubicBezTo>
                          <a:pt x="1314185" y="235997"/>
                          <a:pt x="1334486" y="225282"/>
                          <a:pt x="1353096" y="212876"/>
                        </a:cubicBezTo>
                        <a:cubicBezTo>
                          <a:pt x="1357607" y="223027"/>
                          <a:pt x="1362119" y="232613"/>
                          <a:pt x="1367194" y="242200"/>
                        </a:cubicBezTo>
                        <a:cubicBezTo>
                          <a:pt x="1375653" y="258554"/>
                          <a:pt x="1384676" y="276036"/>
                          <a:pt x="1389187" y="294646"/>
                        </a:cubicBezTo>
                        <a:cubicBezTo>
                          <a:pt x="1391443" y="305360"/>
                          <a:pt x="1391443" y="336376"/>
                          <a:pt x="1389187" y="35047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863" name="Google Shape;1863;p24"/>
            <p:cNvGrpSpPr/>
            <p:nvPr/>
          </p:nvGrpSpPr>
          <p:grpSpPr>
            <a:xfrm>
              <a:off x="2663054" y="4030261"/>
              <a:ext cx="8265508" cy="134779"/>
              <a:chOff x="2663054" y="4030261"/>
              <a:chExt cx="8265508" cy="134779"/>
            </a:xfrm>
          </p:grpSpPr>
          <p:grpSp>
            <p:nvGrpSpPr>
              <p:cNvPr id="1864" name="Google Shape;1864;p24"/>
              <p:cNvGrpSpPr/>
              <p:nvPr/>
            </p:nvGrpSpPr>
            <p:grpSpPr>
              <a:xfrm>
                <a:off x="4719140" y="4030261"/>
                <a:ext cx="4219317" cy="134779"/>
                <a:chOff x="4719140" y="4030261"/>
                <a:chExt cx="4219317" cy="134779"/>
              </a:xfrm>
            </p:grpSpPr>
            <p:sp>
              <p:nvSpPr>
                <p:cNvPr id="1865" name="Google Shape;1865;p24"/>
                <p:cNvSpPr/>
                <p:nvPr/>
              </p:nvSpPr>
              <p:spPr>
                <a:xfrm>
                  <a:off x="4719140" y="4033081"/>
                  <a:ext cx="124064" cy="1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64" h="128575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6957" y="0"/>
                      </a:lnTo>
                      <a:cubicBezTo>
                        <a:pt x="94740" y="0"/>
                        <a:pt x="124064" y="21993"/>
                        <a:pt x="124064" y="64288"/>
                      </a:cubicBezTo>
                      <a:cubicBezTo>
                        <a:pt x="124064" y="106583"/>
                        <a:pt x="95304" y="128576"/>
                        <a:pt x="56957" y="128576"/>
                      </a:cubicBezTo>
                      <a:lnTo>
                        <a:pt x="0" y="128576"/>
                      </a:lnTo>
                      <a:lnTo>
                        <a:pt x="0" y="126320"/>
                      </a:lnTo>
                      <a:close/>
                      <a:moveTo>
                        <a:pt x="56393" y="125756"/>
                      </a:moveTo>
                      <a:cubicBezTo>
                        <a:pt x="89665" y="125756"/>
                        <a:pt x="106583" y="104891"/>
                        <a:pt x="106583" y="64852"/>
                      </a:cubicBezTo>
                      <a:cubicBezTo>
                        <a:pt x="106583" y="25377"/>
                        <a:pt x="89665" y="3948"/>
                        <a:pt x="56957" y="3948"/>
                      </a:cubicBezTo>
                      <a:lnTo>
                        <a:pt x="37783" y="394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56393" y="125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24"/>
                <p:cNvSpPr/>
                <p:nvPr/>
              </p:nvSpPr>
              <p:spPr>
                <a:xfrm>
                  <a:off x="4932305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1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252" y="0"/>
                      </a:lnTo>
                      <a:lnTo>
                        <a:pt x="101507" y="41167"/>
                      </a:lnTo>
                      <a:lnTo>
                        <a:pt x="98124" y="41167"/>
                      </a:lnTo>
                      <a:cubicBezTo>
                        <a:pt x="89665" y="8459"/>
                        <a:pt x="86281" y="3384"/>
                        <a:pt x="66544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24"/>
                <p:cNvSpPr/>
                <p:nvPr/>
              </p:nvSpPr>
              <p:spPr>
                <a:xfrm>
                  <a:off x="5131372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5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24"/>
                <p:cNvSpPr/>
                <p:nvPr/>
              </p:nvSpPr>
              <p:spPr>
                <a:xfrm>
                  <a:off x="5330439" y="4033081"/>
                  <a:ext cx="169742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742" h="129139" extrusionOk="0">
                      <a:moveTo>
                        <a:pt x="27069" y="7895"/>
                      </a:moveTo>
                      <a:lnTo>
                        <a:pt x="27069" y="102071"/>
                      </a:lnTo>
                      <a:cubicBezTo>
                        <a:pt x="27069" y="119553"/>
                        <a:pt x="29888" y="122936"/>
                        <a:pt x="41731" y="125192"/>
                      </a:cubicBezTo>
                      <a:lnTo>
                        <a:pt x="49626" y="126320"/>
                      </a:lnTo>
                      <a:lnTo>
                        <a:pt x="49626" y="129140"/>
                      </a:lnTo>
                      <a:cubicBezTo>
                        <a:pt x="41167" y="129140"/>
                        <a:pt x="33272" y="129140"/>
                        <a:pt x="24813" y="129140"/>
                      </a:cubicBezTo>
                      <a:cubicBezTo>
                        <a:pt x="16354" y="129140"/>
                        <a:pt x="8459" y="129140"/>
                        <a:pt x="0" y="129140"/>
                      </a:cubicBezTo>
                      <a:lnTo>
                        <a:pt x="0" y="126320"/>
                      </a:lnTo>
                      <a:lnTo>
                        <a:pt x="7331" y="125192"/>
                      </a:lnTo>
                      <a:cubicBezTo>
                        <a:pt x="19738" y="123500"/>
                        <a:pt x="22557" y="119553"/>
                        <a:pt x="22557" y="102071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40039" y="0"/>
                      </a:lnTo>
                      <a:lnTo>
                        <a:pt x="85153" y="111658"/>
                      </a:lnTo>
                      <a:lnTo>
                        <a:pt x="130267" y="0"/>
                      </a:lnTo>
                      <a:lnTo>
                        <a:pt x="169743" y="0"/>
                      </a:lnTo>
                      <a:lnTo>
                        <a:pt x="169743" y="2820"/>
                      </a:lnTo>
                      <a:lnTo>
                        <a:pt x="159028" y="3948"/>
                      </a:lnTo>
                      <a:cubicBezTo>
                        <a:pt x="148877" y="5075"/>
                        <a:pt x="147185" y="8459"/>
                        <a:pt x="147185" y="16354"/>
                      </a:cubicBezTo>
                      <a:lnTo>
                        <a:pt x="147185" y="112786"/>
                      </a:lnTo>
                      <a:cubicBezTo>
                        <a:pt x="147185" y="120117"/>
                        <a:pt x="148877" y="123500"/>
                        <a:pt x="159028" y="125192"/>
                      </a:cubicBezTo>
                      <a:lnTo>
                        <a:pt x="169743" y="126320"/>
                      </a:lnTo>
                      <a:lnTo>
                        <a:pt x="169743" y="129140"/>
                      </a:lnTo>
                      <a:cubicBezTo>
                        <a:pt x="159592" y="129140"/>
                        <a:pt x="150005" y="129140"/>
                        <a:pt x="139854" y="129140"/>
                      </a:cubicBezTo>
                      <a:cubicBezTo>
                        <a:pt x="129704" y="129140"/>
                        <a:pt x="120117" y="129140"/>
                        <a:pt x="109966" y="129140"/>
                      </a:cubicBezTo>
                      <a:lnTo>
                        <a:pt x="109966" y="126320"/>
                      </a:lnTo>
                      <a:lnTo>
                        <a:pt x="120681" y="125192"/>
                      </a:lnTo>
                      <a:cubicBezTo>
                        <a:pt x="130832" y="124064"/>
                        <a:pt x="132523" y="120681"/>
                        <a:pt x="132523" y="112786"/>
                      </a:cubicBezTo>
                      <a:lnTo>
                        <a:pt x="132523" y="6767"/>
                      </a:lnTo>
                      <a:lnTo>
                        <a:pt x="82898" y="129140"/>
                      </a:lnTo>
                      <a:lnTo>
                        <a:pt x="77822" y="129140"/>
                      </a:lnTo>
                      <a:lnTo>
                        <a:pt x="27069" y="789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24"/>
                <p:cNvSpPr/>
                <p:nvPr/>
              </p:nvSpPr>
              <p:spPr>
                <a:xfrm>
                  <a:off x="5588155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19" y="64288"/>
                      </a:lnTo>
                      <a:lnTo>
                        <a:pt x="37219" y="113350"/>
                      </a:lnTo>
                      <a:cubicBezTo>
                        <a:pt x="37219" y="121809"/>
                        <a:pt x="40603" y="125756"/>
                        <a:pt x="50189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4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7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24"/>
                <p:cNvSpPr/>
                <p:nvPr/>
              </p:nvSpPr>
              <p:spPr>
                <a:xfrm>
                  <a:off x="5787221" y="4033081"/>
                  <a:ext cx="123500" cy="12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00" h="128575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6393" y="0"/>
                      </a:lnTo>
                      <a:cubicBezTo>
                        <a:pt x="94176" y="0"/>
                        <a:pt x="123501" y="21993"/>
                        <a:pt x="123501" y="64288"/>
                      </a:cubicBezTo>
                      <a:cubicBezTo>
                        <a:pt x="123501" y="106583"/>
                        <a:pt x="94740" y="128576"/>
                        <a:pt x="56393" y="128576"/>
                      </a:cubicBezTo>
                      <a:lnTo>
                        <a:pt x="0" y="128576"/>
                      </a:lnTo>
                      <a:lnTo>
                        <a:pt x="0" y="126320"/>
                      </a:lnTo>
                      <a:close/>
                      <a:moveTo>
                        <a:pt x="56393" y="125756"/>
                      </a:moveTo>
                      <a:cubicBezTo>
                        <a:pt x="89665" y="125756"/>
                        <a:pt x="106583" y="104891"/>
                        <a:pt x="106583" y="64852"/>
                      </a:cubicBezTo>
                      <a:cubicBezTo>
                        <a:pt x="106583" y="25377"/>
                        <a:pt x="89665" y="3948"/>
                        <a:pt x="56957" y="3948"/>
                      </a:cubicBezTo>
                      <a:lnTo>
                        <a:pt x="37783" y="394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56393" y="12575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24"/>
                <p:cNvSpPr/>
                <p:nvPr/>
              </p:nvSpPr>
              <p:spPr>
                <a:xfrm>
                  <a:off x="6063547" y="4033081"/>
                  <a:ext cx="115041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1" h="129139" extrusionOk="0">
                      <a:moveTo>
                        <a:pt x="88537" y="129140"/>
                      </a:moveTo>
                      <a:cubicBezTo>
                        <a:pt x="77822" y="129140"/>
                        <a:pt x="68235" y="129140"/>
                        <a:pt x="57521" y="129140"/>
                      </a:cubicBezTo>
                      <a:cubicBezTo>
                        <a:pt x="46806" y="129140"/>
                        <a:pt x="37219" y="129140"/>
                        <a:pt x="26505" y="129140"/>
                      </a:cubicBezTo>
                      <a:lnTo>
                        <a:pt x="26505" y="126320"/>
                      </a:lnTo>
                      <a:lnTo>
                        <a:pt x="37783" y="125192"/>
                      </a:lnTo>
                      <a:cubicBezTo>
                        <a:pt x="48498" y="124064"/>
                        <a:pt x="50190" y="120117"/>
                        <a:pt x="50190" y="112222"/>
                      </a:cubicBezTo>
                      <a:lnTo>
                        <a:pt x="50190" y="3384"/>
                      </a:lnTo>
                      <a:lnTo>
                        <a:pt x="33272" y="3384"/>
                      </a:lnTo>
                      <a:cubicBezTo>
                        <a:pt x="14662" y="3384"/>
                        <a:pt x="11279" y="8459"/>
                        <a:pt x="3383" y="43423"/>
                      </a:cubicBezTo>
                      <a:lnTo>
                        <a:pt x="0" y="43423"/>
                      </a:lnTo>
                      <a:lnTo>
                        <a:pt x="1692" y="0"/>
                      </a:lnTo>
                      <a:lnTo>
                        <a:pt x="113350" y="0"/>
                      </a:lnTo>
                      <a:lnTo>
                        <a:pt x="115042" y="43423"/>
                      </a:lnTo>
                      <a:lnTo>
                        <a:pt x="112222" y="43423"/>
                      </a:lnTo>
                      <a:cubicBezTo>
                        <a:pt x="104327" y="8459"/>
                        <a:pt x="100379" y="3384"/>
                        <a:pt x="81770" y="3384"/>
                      </a:cubicBezTo>
                      <a:lnTo>
                        <a:pt x="64852" y="3384"/>
                      </a:lnTo>
                      <a:lnTo>
                        <a:pt x="64852" y="112222"/>
                      </a:lnTo>
                      <a:cubicBezTo>
                        <a:pt x="64852" y="120117"/>
                        <a:pt x="66544" y="123500"/>
                        <a:pt x="77258" y="125192"/>
                      </a:cubicBezTo>
                      <a:lnTo>
                        <a:pt x="88537" y="126320"/>
                      </a:lnTo>
                      <a:lnTo>
                        <a:pt x="88537" y="12914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24"/>
                <p:cNvSpPr/>
                <p:nvPr/>
              </p:nvSpPr>
              <p:spPr>
                <a:xfrm>
                  <a:off x="6271073" y="4030825"/>
                  <a:ext cx="125192" cy="134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92" h="134215" extrusionOk="0">
                      <a:moveTo>
                        <a:pt x="62596" y="134215"/>
                      </a:moveTo>
                      <a:cubicBezTo>
                        <a:pt x="27069" y="134215"/>
                        <a:pt x="0" y="107147"/>
                        <a:pt x="0" y="67108"/>
                      </a:cubicBezTo>
                      <a:cubicBezTo>
                        <a:pt x="0" y="26505"/>
                        <a:pt x="27069" y="0"/>
                        <a:pt x="62596" y="0"/>
                      </a:cubicBezTo>
                      <a:cubicBezTo>
                        <a:pt x="98124" y="0"/>
                        <a:pt x="125192" y="26505"/>
                        <a:pt x="125192" y="67108"/>
                      </a:cubicBezTo>
                      <a:cubicBezTo>
                        <a:pt x="125192" y="107147"/>
                        <a:pt x="98124" y="134215"/>
                        <a:pt x="62596" y="134215"/>
                      </a:cubicBezTo>
                      <a:close/>
                      <a:moveTo>
                        <a:pt x="62596" y="131395"/>
                      </a:moveTo>
                      <a:cubicBezTo>
                        <a:pt x="92485" y="131395"/>
                        <a:pt x="108274" y="103763"/>
                        <a:pt x="108274" y="67108"/>
                      </a:cubicBezTo>
                      <a:cubicBezTo>
                        <a:pt x="108274" y="31016"/>
                        <a:pt x="93048" y="2820"/>
                        <a:pt x="62596" y="2820"/>
                      </a:cubicBezTo>
                      <a:cubicBezTo>
                        <a:pt x="32144" y="2820"/>
                        <a:pt x="16918" y="31016"/>
                        <a:pt x="16918" y="67108"/>
                      </a:cubicBezTo>
                      <a:cubicBezTo>
                        <a:pt x="16918" y="103199"/>
                        <a:pt x="32144" y="131395"/>
                        <a:pt x="62596" y="1313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3" name="Google Shape;1873;p24"/>
                <p:cNvSpPr/>
                <p:nvPr/>
              </p:nvSpPr>
              <p:spPr>
                <a:xfrm>
                  <a:off x="6567699" y="4033081"/>
                  <a:ext cx="109402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2" h="129139" extrusionOk="0">
                      <a:moveTo>
                        <a:pt x="0" y="126320"/>
                      </a:moveTo>
                      <a:lnTo>
                        <a:pt x="10714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4137" y="0"/>
                      </a:lnTo>
                      <a:cubicBezTo>
                        <a:pt x="80078" y="0"/>
                        <a:pt x="103199" y="6767"/>
                        <a:pt x="103199" y="29324"/>
                      </a:cubicBezTo>
                      <a:cubicBezTo>
                        <a:pt x="103199" y="47934"/>
                        <a:pt x="86281" y="58085"/>
                        <a:pt x="64288" y="60904"/>
                      </a:cubicBezTo>
                      <a:lnTo>
                        <a:pt x="64288" y="61468"/>
                      </a:lnTo>
                      <a:cubicBezTo>
                        <a:pt x="90229" y="62596"/>
                        <a:pt x="109402" y="71055"/>
                        <a:pt x="109402" y="93048"/>
                      </a:cubicBezTo>
                      <a:cubicBezTo>
                        <a:pt x="109402" y="116733"/>
                        <a:pt x="88537" y="129140"/>
                        <a:pt x="56957" y="129140"/>
                      </a:cubicBezTo>
                      <a:lnTo>
                        <a:pt x="0" y="129140"/>
                      </a:lnTo>
                      <a:lnTo>
                        <a:pt x="0" y="126320"/>
                      </a:lnTo>
                      <a:close/>
                      <a:moveTo>
                        <a:pt x="53009" y="59777"/>
                      </a:moveTo>
                      <a:cubicBezTo>
                        <a:pt x="77258" y="59777"/>
                        <a:pt x="86845" y="49062"/>
                        <a:pt x="86845" y="29888"/>
                      </a:cubicBezTo>
                      <a:cubicBezTo>
                        <a:pt x="86845" y="7895"/>
                        <a:pt x="74438" y="3948"/>
                        <a:pt x="53573" y="3948"/>
                      </a:cubicBezTo>
                      <a:lnTo>
                        <a:pt x="37219" y="3948"/>
                      </a:lnTo>
                      <a:lnTo>
                        <a:pt x="37219" y="60340"/>
                      </a:lnTo>
                      <a:lnTo>
                        <a:pt x="53009" y="60340"/>
                      </a:lnTo>
                      <a:close/>
                      <a:moveTo>
                        <a:pt x="37219" y="113350"/>
                      </a:moveTo>
                      <a:cubicBezTo>
                        <a:pt x="37219" y="121809"/>
                        <a:pt x="40603" y="125756"/>
                        <a:pt x="50189" y="125756"/>
                      </a:cubicBezTo>
                      <a:lnTo>
                        <a:pt x="56957" y="125756"/>
                      </a:lnTo>
                      <a:cubicBezTo>
                        <a:pt x="80642" y="125756"/>
                        <a:pt x="92484" y="116169"/>
                        <a:pt x="92484" y="93048"/>
                      </a:cubicBezTo>
                      <a:cubicBezTo>
                        <a:pt x="92484" y="71055"/>
                        <a:pt x="78386" y="63160"/>
                        <a:pt x="53009" y="63160"/>
                      </a:cubicBezTo>
                      <a:lnTo>
                        <a:pt x="37219" y="63160"/>
                      </a:lnTo>
                      <a:lnTo>
                        <a:pt x="37219" y="1133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4" name="Google Shape;1874;p24"/>
                <p:cNvSpPr/>
                <p:nvPr/>
              </p:nvSpPr>
              <p:spPr>
                <a:xfrm>
                  <a:off x="6768458" y="4033081"/>
                  <a:ext cx="108838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38" h="129139" extrusionOk="0">
                      <a:moveTo>
                        <a:pt x="55265" y="60904"/>
                      </a:moveTo>
                      <a:cubicBezTo>
                        <a:pt x="68235" y="60904"/>
                        <a:pt x="71055" y="54701"/>
                        <a:pt x="75567" y="32708"/>
                      </a:cubicBezTo>
                      <a:lnTo>
                        <a:pt x="78386" y="32708"/>
                      </a:lnTo>
                      <a:cubicBezTo>
                        <a:pt x="78386" y="42295"/>
                        <a:pt x="78386" y="52445"/>
                        <a:pt x="78386" y="62596"/>
                      </a:cubicBezTo>
                      <a:cubicBezTo>
                        <a:pt x="78386" y="72747"/>
                        <a:pt x="78386" y="82334"/>
                        <a:pt x="78386" y="92484"/>
                      </a:cubicBezTo>
                      <a:lnTo>
                        <a:pt x="75567" y="92484"/>
                      </a:lnTo>
                      <a:cubicBezTo>
                        <a:pt x="71055" y="70491"/>
                        <a:pt x="68235" y="64288"/>
                        <a:pt x="55265" y="64288"/>
                      </a:cubicBezTo>
                      <a:lnTo>
                        <a:pt x="37783" y="64288"/>
                      </a:lnTo>
                      <a:lnTo>
                        <a:pt x="37783" y="113350"/>
                      </a:lnTo>
                      <a:cubicBezTo>
                        <a:pt x="37783" y="121809"/>
                        <a:pt x="41167" y="125756"/>
                        <a:pt x="50754" y="125756"/>
                      </a:cubicBezTo>
                      <a:lnTo>
                        <a:pt x="71055" y="125756"/>
                      </a:lnTo>
                      <a:cubicBezTo>
                        <a:pt x="92485" y="125756"/>
                        <a:pt x="96432" y="120117"/>
                        <a:pt x="105455" y="84025"/>
                      </a:cubicBezTo>
                      <a:lnTo>
                        <a:pt x="108838" y="84025"/>
                      </a:lnTo>
                      <a:lnTo>
                        <a:pt x="106019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19" y="3384"/>
                      </a:lnTo>
                      <a:lnTo>
                        <a:pt x="37219" y="60904"/>
                      </a:lnTo>
                      <a:lnTo>
                        <a:pt x="55265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5" name="Google Shape;1875;p24"/>
                <p:cNvSpPr/>
                <p:nvPr/>
              </p:nvSpPr>
              <p:spPr>
                <a:xfrm>
                  <a:off x="7052678" y="4033081"/>
                  <a:ext cx="140418" cy="1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18" h="131395" extrusionOk="0">
                      <a:moveTo>
                        <a:pt x="69927" y="131395"/>
                      </a:moveTo>
                      <a:cubicBezTo>
                        <a:pt x="43986" y="131395"/>
                        <a:pt x="22557" y="121809"/>
                        <a:pt x="22557" y="84025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4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8" y="0"/>
                      </a:cubicBezTo>
                      <a:cubicBezTo>
                        <a:pt x="40039" y="0"/>
                        <a:pt x="49626" y="0"/>
                        <a:pt x="59776" y="0"/>
                      </a:cubicBezTo>
                      <a:lnTo>
                        <a:pt x="59776" y="2820"/>
                      </a:lnTo>
                      <a:lnTo>
                        <a:pt x="49062" y="3948"/>
                      </a:lnTo>
                      <a:cubicBezTo>
                        <a:pt x="38911" y="5075"/>
                        <a:pt x="37219" y="8459"/>
                        <a:pt x="37219" y="16354"/>
                      </a:cubicBezTo>
                      <a:lnTo>
                        <a:pt x="37219" y="84025"/>
                      </a:lnTo>
                      <a:cubicBezTo>
                        <a:pt x="37219" y="117297"/>
                        <a:pt x="53573" y="125756"/>
                        <a:pt x="75003" y="125756"/>
                      </a:cubicBezTo>
                      <a:cubicBezTo>
                        <a:pt x="100943" y="125756"/>
                        <a:pt x="113913" y="109966"/>
                        <a:pt x="113913" y="84589"/>
                      </a:cubicBezTo>
                      <a:lnTo>
                        <a:pt x="113913" y="27632"/>
                      </a:lnTo>
                      <a:cubicBezTo>
                        <a:pt x="113913" y="10151"/>
                        <a:pt x="111094" y="6767"/>
                        <a:pt x="98688" y="4511"/>
                      </a:cubicBezTo>
                      <a:lnTo>
                        <a:pt x="90792" y="3384"/>
                      </a:lnTo>
                      <a:lnTo>
                        <a:pt x="90792" y="564"/>
                      </a:lnTo>
                      <a:cubicBezTo>
                        <a:pt x="99251" y="564"/>
                        <a:pt x="107147" y="564"/>
                        <a:pt x="115605" y="564"/>
                      </a:cubicBezTo>
                      <a:cubicBezTo>
                        <a:pt x="124064" y="564"/>
                        <a:pt x="131959" y="564"/>
                        <a:pt x="140418" y="564"/>
                      </a:cubicBezTo>
                      <a:lnTo>
                        <a:pt x="140418" y="3384"/>
                      </a:lnTo>
                      <a:lnTo>
                        <a:pt x="133087" y="4511"/>
                      </a:lnTo>
                      <a:cubicBezTo>
                        <a:pt x="120681" y="6203"/>
                        <a:pt x="117861" y="10151"/>
                        <a:pt x="117861" y="27632"/>
                      </a:cubicBezTo>
                      <a:lnTo>
                        <a:pt x="117861" y="84589"/>
                      </a:lnTo>
                      <a:cubicBezTo>
                        <a:pt x="118425" y="113914"/>
                        <a:pt x="103199" y="131395"/>
                        <a:pt x="69927" y="1313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6" name="Google Shape;1876;p24"/>
                <p:cNvSpPr/>
                <p:nvPr/>
              </p:nvSpPr>
              <p:spPr>
                <a:xfrm>
                  <a:off x="7279942" y="4032517"/>
                  <a:ext cx="138162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162" h="129703" extrusionOk="0">
                      <a:moveTo>
                        <a:pt x="27069" y="12970"/>
                      </a:moveTo>
                      <a:lnTo>
                        <a:pt x="27069" y="102635"/>
                      </a:lnTo>
                      <a:cubicBezTo>
                        <a:pt x="27069" y="120117"/>
                        <a:pt x="29888" y="123500"/>
                        <a:pt x="41731" y="125756"/>
                      </a:cubicBezTo>
                      <a:lnTo>
                        <a:pt x="49626" y="126884"/>
                      </a:lnTo>
                      <a:lnTo>
                        <a:pt x="49626" y="129704"/>
                      </a:lnTo>
                      <a:cubicBezTo>
                        <a:pt x="41167" y="129704"/>
                        <a:pt x="33272" y="129704"/>
                        <a:pt x="24813" y="129704"/>
                      </a:cubicBezTo>
                      <a:cubicBezTo>
                        <a:pt x="16354" y="129704"/>
                        <a:pt x="8459" y="129704"/>
                        <a:pt x="0" y="129704"/>
                      </a:cubicBezTo>
                      <a:lnTo>
                        <a:pt x="0" y="126884"/>
                      </a:lnTo>
                      <a:lnTo>
                        <a:pt x="7331" y="125756"/>
                      </a:lnTo>
                      <a:cubicBezTo>
                        <a:pt x="19738" y="124064"/>
                        <a:pt x="22557" y="120117"/>
                        <a:pt x="22557" y="102635"/>
                      </a:cubicBezTo>
                      <a:lnTo>
                        <a:pt x="22557" y="16918"/>
                      </a:lnTo>
                      <a:cubicBezTo>
                        <a:pt x="22557" y="9587"/>
                        <a:pt x="20865" y="6203"/>
                        <a:pt x="10714" y="4512"/>
                      </a:cubicBezTo>
                      <a:lnTo>
                        <a:pt x="0" y="3384"/>
                      </a:lnTo>
                      <a:lnTo>
                        <a:pt x="0" y="564"/>
                      </a:lnTo>
                      <a:lnTo>
                        <a:pt x="37219" y="564"/>
                      </a:lnTo>
                      <a:lnTo>
                        <a:pt x="111658" y="109966"/>
                      </a:lnTo>
                      <a:lnTo>
                        <a:pt x="111658" y="27069"/>
                      </a:lnTo>
                      <a:cubicBezTo>
                        <a:pt x="111658" y="9587"/>
                        <a:pt x="108838" y="6203"/>
                        <a:pt x="96432" y="3948"/>
                      </a:cubicBezTo>
                      <a:lnTo>
                        <a:pt x="88537" y="2820"/>
                      </a:lnTo>
                      <a:lnTo>
                        <a:pt x="88537" y="0"/>
                      </a:lnTo>
                      <a:cubicBezTo>
                        <a:pt x="96996" y="0"/>
                        <a:pt x="104891" y="0"/>
                        <a:pt x="113350" y="0"/>
                      </a:cubicBezTo>
                      <a:cubicBezTo>
                        <a:pt x="121809" y="0"/>
                        <a:pt x="129704" y="0"/>
                        <a:pt x="138163" y="0"/>
                      </a:cubicBezTo>
                      <a:lnTo>
                        <a:pt x="138163" y="2820"/>
                      </a:lnTo>
                      <a:lnTo>
                        <a:pt x="130832" y="3948"/>
                      </a:lnTo>
                      <a:cubicBezTo>
                        <a:pt x="118425" y="5639"/>
                        <a:pt x="115605" y="9587"/>
                        <a:pt x="115605" y="27069"/>
                      </a:cubicBezTo>
                      <a:lnTo>
                        <a:pt x="115605" y="129704"/>
                      </a:lnTo>
                      <a:lnTo>
                        <a:pt x="106582" y="129704"/>
                      </a:lnTo>
                      <a:lnTo>
                        <a:pt x="27069" y="1297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7" name="Google Shape;1877;p24"/>
                <p:cNvSpPr/>
                <p:nvPr/>
              </p:nvSpPr>
              <p:spPr>
                <a:xfrm>
                  <a:off x="7504949" y="4033081"/>
                  <a:ext cx="59776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6" h="129139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9" y="0"/>
                      </a:cubicBezTo>
                      <a:cubicBezTo>
                        <a:pt x="40039" y="0"/>
                        <a:pt x="49626" y="0"/>
                        <a:pt x="59777" y="0"/>
                      </a:cubicBezTo>
                      <a:lnTo>
                        <a:pt x="59777" y="2820"/>
                      </a:lnTo>
                      <a:lnTo>
                        <a:pt x="48498" y="3948"/>
                      </a:lnTo>
                      <a:cubicBezTo>
                        <a:pt x="38347" y="5075"/>
                        <a:pt x="36655" y="8459"/>
                        <a:pt x="36655" y="16354"/>
                      </a:cubicBezTo>
                      <a:lnTo>
                        <a:pt x="36655" y="112786"/>
                      </a:lnTo>
                      <a:cubicBezTo>
                        <a:pt x="36655" y="120117"/>
                        <a:pt x="38347" y="123500"/>
                        <a:pt x="48498" y="125192"/>
                      </a:cubicBezTo>
                      <a:lnTo>
                        <a:pt x="59777" y="126320"/>
                      </a:lnTo>
                      <a:lnTo>
                        <a:pt x="59777" y="129140"/>
                      </a:lnTo>
                      <a:cubicBezTo>
                        <a:pt x="49626" y="129140"/>
                        <a:pt x="40039" y="129140"/>
                        <a:pt x="29889" y="129140"/>
                      </a:cubicBezTo>
                      <a:cubicBezTo>
                        <a:pt x="19738" y="129140"/>
                        <a:pt x="10151" y="129140"/>
                        <a:pt x="0" y="129140"/>
                      </a:cubicBezTo>
                      <a:lnTo>
                        <a:pt x="0" y="1263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8" name="Google Shape;1878;p24"/>
                <p:cNvSpPr/>
                <p:nvPr/>
              </p:nvSpPr>
              <p:spPr>
                <a:xfrm>
                  <a:off x="7647059" y="4033081"/>
                  <a:ext cx="137034" cy="129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34" h="129703" extrusionOk="0">
                      <a:moveTo>
                        <a:pt x="24249" y="21429"/>
                      </a:moveTo>
                      <a:cubicBezTo>
                        <a:pt x="19174" y="8459"/>
                        <a:pt x="16354" y="5075"/>
                        <a:pt x="7331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9587" y="0"/>
                        <a:pt x="19738" y="0"/>
                        <a:pt x="29324" y="0"/>
                      </a:cubicBezTo>
                      <a:cubicBezTo>
                        <a:pt x="38911" y="0"/>
                        <a:pt x="48498" y="0"/>
                        <a:pt x="58085" y="0"/>
                      </a:cubicBezTo>
                      <a:lnTo>
                        <a:pt x="58085" y="2820"/>
                      </a:lnTo>
                      <a:lnTo>
                        <a:pt x="47934" y="3948"/>
                      </a:lnTo>
                      <a:cubicBezTo>
                        <a:pt x="37783" y="5075"/>
                        <a:pt x="35527" y="9587"/>
                        <a:pt x="38911" y="18610"/>
                      </a:cubicBezTo>
                      <a:lnTo>
                        <a:pt x="73875" y="113914"/>
                      </a:lnTo>
                      <a:lnTo>
                        <a:pt x="104891" y="30452"/>
                      </a:lnTo>
                      <a:cubicBezTo>
                        <a:pt x="112222" y="11279"/>
                        <a:pt x="109966" y="5639"/>
                        <a:pt x="96996" y="3948"/>
                      </a:cubicBezTo>
                      <a:lnTo>
                        <a:pt x="88537" y="2820"/>
                      </a:lnTo>
                      <a:lnTo>
                        <a:pt x="88537" y="0"/>
                      </a:lnTo>
                      <a:cubicBezTo>
                        <a:pt x="96432" y="0"/>
                        <a:pt x="104891" y="0"/>
                        <a:pt x="112786" y="0"/>
                      </a:cubicBezTo>
                      <a:cubicBezTo>
                        <a:pt x="120681" y="0"/>
                        <a:pt x="129140" y="0"/>
                        <a:pt x="137035" y="0"/>
                      </a:cubicBezTo>
                      <a:lnTo>
                        <a:pt x="137035" y="2820"/>
                      </a:lnTo>
                      <a:lnTo>
                        <a:pt x="131395" y="3948"/>
                      </a:lnTo>
                      <a:cubicBezTo>
                        <a:pt x="119553" y="6203"/>
                        <a:pt x="116170" y="10715"/>
                        <a:pt x="108274" y="31580"/>
                      </a:cubicBezTo>
                      <a:lnTo>
                        <a:pt x="77822" y="112222"/>
                      </a:lnTo>
                      <a:lnTo>
                        <a:pt x="71619" y="129704"/>
                      </a:lnTo>
                      <a:lnTo>
                        <a:pt x="64288" y="129704"/>
                      </a:lnTo>
                      <a:lnTo>
                        <a:pt x="24249" y="2142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24"/>
                <p:cNvSpPr/>
                <p:nvPr/>
              </p:nvSpPr>
              <p:spPr>
                <a:xfrm>
                  <a:off x="7866992" y="4033081"/>
                  <a:ext cx="108274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74" h="129139" extrusionOk="0">
                      <a:moveTo>
                        <a:pt x="54701" y="60904"/>
                      </a:moveTo>
                      <a:cubicBezTo>
                        <a:pt x="67671" y="60904"/>
                        <a:pt x="70491" y="54701"/>
                        <a:pt x="75003" y="32708"/>
                      </a:cubicBezTo>
                      <a:lnTo>
                        <a:pt x="77822" y="32708"/>
                      </a:lnTo>
                      <a:cubicBezTo>
                        <a:pt x="77822" y="42295"/>
                        <a:pt x="77822" y="52445"/>
                        <a:pt x="77822" y="62596"/>
                      </a:cubicBezTo>
                      <a:cubicBezTo>
                        <a:pt x="77822" y="72747"/>
                        <a:pt x="77822" y="82334"/>
                        <a:pt x="77822" y="92484"/>
                      </a:cubicBezTo>
                      <a:lnTo>
                        <a:pt x="75003" y="92484"/>
                      </a:lnTo>
                      <a:cubicBezTo>
                        <a:pt x="70491" y="70491"/>
                        <a:pt x="67671" y="64288"/>
                        <a:pt x="54701" y="64288"/>
                      </a:cubicBezTo>
                      <a:lnTo>
                        <a:pt x="37220" y="64288"/>
                      </a:lnTo>
                      <a:lnTo>
                        <a:pt x="37220" y="113350"/>
                      </a:lnTo>
                      <a:cubicBezTo>
                        <a:pt x="37220" y="121809"/>
                        <a:pt x="40603" y="125756"/>
                        <a:pt x="50190" y="125756"/>
                      </a:cubicBezTo>
                      <a:lnTo>
                        <a:pt x="70491" y="125756"/>
                      </a:lnTo>
                      <a:cubicBezTo>
                        <a:pt x="91920" y="125756"/>
                        <a:pt x="95868" y="120117"/>
                        <a:pt x="104891" y="84025"/>
                      </a:cubicBezTo>
                      <a:lnTo>
                        <a:pt x="108274" y="84025"/>
                      </a:lnTo>
                      <a:lnTo>
                        <a:pt x="105455" y="129140"/>
                      </a:lnTo>
                      <a:lnTo>
                        <a:pt x="0" y="129140"/>
                      </a:lnTo>
                      <a:lnTo>
                        <a:pt x="0" y="126320"/>
                      </a:lnTo>
                      <a:lnTo>
                        <a:pt x="10715" y="125192"/>
                      </a:lnTo>
                      <a:cubicBezTo>
                        <a:pt x="20865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5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99816" y="0"/>
                      </a:lnTo>
                      <a:lnTo>
                        <a:pt x="102071" y="41167"/>
                      </a:lnTo>
                      <a:lnTo>
                        <a:pt x="98688" y="41167"/>
                      </a:lnTo>
                      <a:cubicBezTo>
                        <a:pt x="90229" y="8459"/>
                        <a:pt x="86845" y="3384"/>
                        <a:pt x="67108" y="3384"/>
                      </a:cubicBezTo>
                      <a:lnTo>
                        <a:pt x="37220" y="3384"/>
                      </a:lnTo>
                      <a:lnTo>
                        <a:pt x="37220" y="60904"/>
                      </a:lnTo>
                      <a:lnTo>
                        <a:pt x="54701" y="60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24"/>
                <p:cNvSpPr/>
                <p:nvPr/>
              </p:nvSpPr>
              <p:spPr>
                <a:xfrm>
                  <a:off x="8065495" y="4033081"/>
                  <a:ext cx="124628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28" h="129139" extrusionOk="0">
                      <a:moveTo>
                        <a:pt x="102071" y="129140"/>
                      </a:moveTo>
                      <a:cubicBezTo>
                        <a:pt x="93612" y="129140"/>
                        <a:pt x="91920" y="127448"/>
                        <a:pt x="88537" y="120681"/>
                      </a:cubicBezTo>
                      <a:lnTo>
                        <a:pt x="62596" y="68235"/>
                      </a:lnTo>
                      <a:cubicBezTo>
                        <a:pt x="59776" y="68799"/>
                        <a:pt x="56393" y="68799"/>
                        <a:pt x="53009" y="68799"/>
                      </a:cubicBezTo>
                      <a:cubicBezTo>
                        <a:pt x="47934" y="68799"/>
                        <a:pt x="43423" y="68799"/>
                        <a:pt x="37783" y="68235"/>
                      </a:cubicBezTo>
                      <a:lnTo>
                        <a:pt x="37783" y="112786"/>
                      </a:lnTo>
                      <a:cubicBezTo>
                        <a:pt x="37783" y="120681"/>
                        <a:pt x="39475" y="124064"/>
                        <a:pt x="50190" y="125192"/>
                      </a:cubicBezTo>
                      <a:lnTo>
                        <a:pt x="61468" y="126320"/>
                      </a:lnTo>
                      <a:lnTo>
                        <a:pt x="61468" y="129140"/>
                      </a:lnTo>
                      <a:cubicBezTo>
                        <a:pt x="51317" y="129140"/>
                        <a:pt x="41731" y="129140"/>
                        <a:pt x="31016" y="129140"/>
                      </a:cubicBezTo>
                      <a:cubicBezTo>
                        <a:pt x="20301" y="129140"/>
                        <a:pt x="11279" y="129140"/>
                        <a:pt x="564" y="129140"/>
                      </a:cubicBezTo>
                      <a:lnTo>
                        <a:pt x="564" y="126320"/>
                      </a:lnTo>
                      <a:lnTo>
                        <a:pt x="11279" y="125192"/>
                      </a:lnTo>
                      <a:cubicBezTo>
                        <a:pt x="21429" y="124064"/>
                        <a:pt x="23121" y="120681"/>
                        <a:pt x="23121" y="112786"/>
                      </a:cubicBezTo>
                      <a:lnTo>
                        <a:pt x="23121" y="16354"/>
                      </a:lnTo>
                      <a:cubicBezTo>
                        <a:pt x="23121" y="9023"/>
                        <a:pt x="21429" y="5639"/>
                        <a:pt x="11279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lnTo>
                        <a:pt x="52445" y="0"/>
                      </a:lnTo>
                      <a:cubicBezTo>
                        <a:pt x="85153" y="0"/>
                        <a:pt x="106019" y="9587"/>
                        <a:pt x="106019" y="33836"/>
                      </a:cubicBezTo>
                      <a:cubicBezTo>
                        <a:pt x="106019" y="51882"/>
                        <a:pt x="90792" y="60904"/>
                        <a:pt x="75003" y="64852"/>
                      </a:cubicBezTo>
                      <a:cubicBezTo>
                        <a:pt x="77258" y="67672"/>
                        <a:pt x="79514" y="71055"/>
                        <a:pt x="82334" y="76694"/>
                      </a:cubicBezTo>
                      <a:lnTo>
                        <a:pt x="99251" y="109402"/>
                      </a:lnTo>
                      <a:cubicBezTo>
                        <a:pt x="104891" y="121245"/>
                        <a:pt x="107710" y="123500"/>
                        <a:pt x="117861" y="125192"/>
                      </a:cubicBezTo>
                      <a:lnTo>
                        <a:pt x="124628" y="126320"/>
                      </a:lnTo>
                      <a:lnTo>
                        <a:pt x="124628" y="129140"/>
                      </a:lnTo>
                      <a:lnTo>
                        <a:pt x="102071" y="129140"/>
                      </a:lnTo>
                      <a:close/>
                      <a:moveTo>
                        <a:pt x="37783" y="64288"/>
                      </a:moveTo>
                      <a:cubicBezTo>
                        <a:pt x="43423" y="64852"/>
                        <a:pt x="48498" y="64852"/>
                        <a:pt x="53573" y="64852"/>
                      </a:cubicBezTo>
                      <a:cubicBezTo>
                        <a:pt x="78386" y="64852"/>
                        <a:pt x="90229" y="54701"/>
                        <a:pt x="90229" y="33836"/>
                      </a:cubicBezTo>
                      <a:cubicBezTo>
                        <a:pt x="90229" y="10715"/>
                        <a:pt x="78386" y="3384"/>
                        <a:pt x="53573" y="3384"/>
                      </a:cubicBezTo>
                      <a:lnTo>
                        <a:pt x="38347" y="3384"/>
                      </a:lnTo>
                      <a:lnTo>
                        <a:pt x="38347" y="6428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1" name="Google Shape;1881;p24"/>
                <p:cNvSpPr/>
                <p:nvPr/>
              </p:nvSpPr>
              <p:spPr>
                <a:xfrm>
                  <a:off x="8279224" y="4030261"/>
                  <a:ext cx="84601" cy="134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01" h="134779" extrusionOk="0">
                      <a:moveTo>
                        <a:pt x="44551" y="134779"/>
                      </a:moveTo>
                      <a:cubicBezTo>
                        <a:pt x="28196" y="134779"/>
                        <a:pt x="16354" y="129704"/>
                        <a:pt x="7331" y="120117"/>
                      </a:cubicBezTo>
                      <a:lnTo>
                        <a:pt x="1692" y="134215"/>
                      </a:lnTo>
                      <a:lnTo>
                        <a:pt x="0" y="134215"/>
                      </a:lnTo>
                      <a:lnTo>
                        <a:pt x="0" y="82334"/>
                      </a:lnTo>
                      <a:lnTo>
                        <a:pt x="3383" y="82334"/>
                      </a:lnTo>
                      <a:cubicBezTo>
                        <a:pt x="10150" y="120117"/>
                        <a:pt x="24249" y="131959"/>
                        <a:pt x="44551" y="131959"/>
                      </a:cubicBezTo>
                      <a:cubicBezTo>
                        <a:pt x="62032" y="131959"/>
                        <a:pt x="73311" y="121809"/>
                        <a:pt x="73311" y="104891"/>
                      </a:cubicBezTo>
                      <a:cubicBezTo>
                        <a:pt x="73311" y="86845"/>
                        <a:pt x="58649" y="80078"/>
                        <a:pt x="39475" y="72747"/>
                      </a:cubicBezTo>
                      <a:cubicBezTo>
                        <a:pt x="17482" y="64852"/>
                        <a:pt x="1692" y="54701"/>
                        <a:pt x="1692" y="34400"/>
                      </a:cubicBezTo>
                      <a:cubicBezTo>
                        <a:pt x="1692" y="12407"/>
                        <a:pt x="19174" y="0"/>
                        <a:pt x="40603" y="0"/>
                      </a:cubicBezTo>
                      <a:cubicBezTo>
                        <a:pt x="55265" y="0"/>
                        <a:pt x="65416" y="5075"/>
                        <a:pt x="72747" y="13534"/>
                      </a:cubicBezTo>
                      <a:lnTo>
                        <a:pt x="77822" y="564"/>
                      </a:lnTo>
                      <a:lnTo>
                        <a:pt x="79514" y="564"/>
                      </a:lnTo>
                      <a:lnTo>
                        <a:pt x="79514" y="50754"/>
                      </a:lnTo>
                      <a:lnTo>
                        <a:pt x="76130" y="50754"/>
                      </a:lnTo>
                      <a:cubicBezTo>
                        <a:pt x="69363" y="16354"/>
                        <a:pt x="59213" y="2820"/>
                        <a:pt x="40603" y="2820"/>
                      </a:cubicBezTo>
                      <a:cubicBezTo>
                        <a:pt x="23121" y="2820"/>
                        <a:pt x="12970" y="13534"/>
                        <a:pt x="12970" y="27632"/>
                      </a:cubicBezTo>
                      <a:cubicBezTo>
                        <a:pt x="12970" y="45114"/>
                        <a:pt x="27633" y="52445"/>
                        <a:pt x="47370" y="59777"/>
                      </a:cubicBezTo>
                      <a:cubicBezTo>
                        <a:pt x="68235" y="67108"/>
                        <a:pt x="84589" y="75566"/>
                        <a:pt x="84589" y="98688"/>
                      </a:cubicBezTo>
                      <a:cubicBezTo>
                        <a:pt x="85153" y="122373"/>
                        <a:pt x="65416" y="134779"/>
                        <a:pt x="44551" y="13477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2" name="Google Shape;1882;p24"/>
                <p:cNvSpPr/>
                <p:nvPr/>
              </p:nvSpPr>
              <p:spPr>
                <a:xfrm>
                  <a:off x="8458553" y="4033081"/>
                  <a:ext cx="59777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77" h="129139" extrusionOk="0">
                      <a:moveTo>
                        <a:pt x="0" y="126320"/>
                      </a:moveTo>
                      <a:lnTo>
                        <a:pt x="10715" y="125192"/>
                      </a:lnTo>
                      <a:cubicBezTo>
                        <a:pt x="20866" y="124064"/>
                        <a:pt x="22557" y="120681"/>
                        <a:pt x="22557" y="112786"/>
                      </a:cubicBezTo>
                      <a:lnTo>
                        <a:pt x="22557" y="16354"/>
                      </a:lnTo>
                      <a:cubicBezTo>
                        <a:pt x="22557" y="9023"/>
                        <a:pt x="20866" y="5639"/>
                        <a:pt x="10715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10151" y="0"/>
                        <a:pt x="19738" y="0"/>
                        <a:pt x="29889" y="0"/>
                      </a:cubicBezTo>
                      <a:cubicBezTo>
                        <a:pt x="40040" y="0"/>
                        <a:pt x="49626" y="0"/>
                        <a:pt x="59777" y="0"/>
                      </a:cubicBezTo>
                      <a:lnTo>
                        <a:pt x="59777" y="2820"/>
                      </a:lnTo>
                      <a:lnTo>
                        <a:pt x="48498" y="3948"/>
                      </a:lnTo>
                      <a:cubicBezTo>
                        <a:pt x="38347" y="5075"/>
                        <a:pt x="36655" y="8459"/>
                        <a:pt x="36655" y="16354"/>
                      </a:cubicBezTo>
                      <a:lnTo>
                        <a:pt x="36655" y="112786"/>
                      </a:lnTo>
                      <a:cubicBezTo>
                        <a:pt x="36655" y="120117"/>
                        <a:pt x="38347" y="123500"/>
                        <a:pt x="48498" y="125192"/>
                      </a:cubicBezTo>
                      <a:lnTo>
                        <a:pt x="59777" y="126320"/>
                      </a:lnTo>
                      <a:lnTo>
                        <a:pt x="59777" y="129140"/>
                      </a:lnTo>
                      <a:cubicBezTo>
                        <a:pt x="49626" y="129140"/>
                        <a:pt x="40040" y="129140"/>
                        <a:pt x="29889" y="129140"/>
                      </a:cubicBezTo>
                      <a:cubicBezTo>
                        <a:pt x="19738" y="129140"/>
                        <a:pt x="10151" y="129140"/>
                        <a:pt x="0" y="129140"/>
                      </a:cubicBezTo>
                      <a:lnTo>
                        <a:pt x="0" y="1263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3" name="Google Shape;1883;p24"/>
                <p:cNvSpPr/>
                <p:nvPr/>
              </p:nvSpPr>
              <p:spPr>
                <a:xfrm>
                  <a:off x="8609123" y="4033081"/>
                  <a:ext cx="115041" cy="129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1" h="129139" extrusionOk="0">
                      <a:moveTo>
                        <a:pt x="87973" y="129140"/>
                      </a:moveTo>
                      <a:cubicBezTo>
                        <a:pt x="77258" y="129140"/>
                        <a:pt x="67671" y="129140"/>
                        <a:pt x="56957" y="129140"/>
                      </a:cubicBezTo>
                      <a:cubicBezTo>
                        <a:pt x="46242" y="129140"/>
                        <a:pt x="36655" y="129140"/>
                        <a:pt x="25941" y="129140"/>
                      </a:cubicBezTo>
                      <a:lnTo>
                        <a:pt x="25941" y="126320"/>
                      </a:lnTo>
                      <a:lnTo>
                        <a:pt x="37219" y="125192"/>
                      </a:lnTo>
                      <a:cubicBezTo>
                        <a:pt x="47934" y="124064"/>
                        <a:pt x="49625" y="120117"/>
                        <a:pt x="49625" y="112222"/>
                      </a:cubicBezTo>
                      <a:lnTo>
                        <a:pt x="49625" y="3384"/>
                      </a:lnTo>
                      <a:lnTo>
                        <a:pt x="32707" y="3384"/>
                      </a:lnTo>
                      <a:cubicBezTo>
                        <a:pt x="14098" y="3384"/>
                        <a:pt x="10715" y="8459"/>
                        <a:pt x="2820" y="43423"/>
                      </a:cubicBezTo>
                      <a:lnTo>
                        <a:pt x="0" y="43423"/>
                      </a:lnTo>
                      <a:lnTo>
                        <a:pt x="1691" y="0"/>
                      </a:lnTo>
                      <a:lnTo>
                        <a:pt x="113350" y="0"/>
                      </a:lnTo>
                      <a:lnTo>
                        <a:pt x="115042" y="43423"/>
                      </a:lnTo>
                      <a:lnTo>
                        <a:pt x="112222" y="43423"/>
                      </a:lnTo>
                      <a:cubicBezTo>
                        <a:pt x="104327" y="8459"/>
                        <a:pt x="100379" y="3384"/>
                        <a:pt x="81770" y="3384"/>
                      </a:cubicBezTo>
                      <a:lnTo>
                        <a:pt x="64852" y="3384"/>
                      </a:lnTo>
                      <a:lnTo>
                        <a:pt x="64852" y="112222"/>
                      </a:lnTo>
                      <a:cubicBezTo>
                        <a:pt x="64852" y="120117"/>
                        <a:pt x="66543" y="123500"/>
                        <a:pt x="77258" y="125192"/>
                      </a:cubicBezTo>
                      <a:lnTo>
                        <a:pt x="88537" y="126320"/>
                      </a:lnTo>
                      <a:lnTo>
                        <a:pt x="88537" y="12914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4" name="Google Shape;1884;p24"/>
                <p:cNvSpPr/>
                <p:nvPr/>
              </p:nvSpPr>
              <p:spPr>
                <a:xfrm>
                  <a:off x="8805934" y="4031953"/>
                  <a:ext cx="132523" cy="129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23" h="129954" extrusionOk="0">
                      <a:moveTo>
                        <a:pt x="65979" y="129704"/>
                      </a:moveTo>
                      <a:cubicBezTo>
                        <a:pt x="55265" y="129704"/>
                        <a:pt x="45114" y="129704"/>
                        <a:pt x="34963" y="129704"/>
                      </a:cubicBezTo>
                      <a:lnTo>
                        <a:pt x="34963" y="126884"/>
                      </a:lnTo>
                      <a:lnTo>
                        <a:pt x="46242" y="125756"/>
                      </a:lnTo>
                      <a:cubicBezTo>
                        <a:pt x="56957" y="124628"/>
                        <a:pt x="58648" y="120681"/>
                        <a:pt x="58648" y="112786"/>
                      </a:cubicBezTo>
                      <a:lnTo>
                        <a:pt x="58648" y="78950"/>
                      </a:lnTo>
                      <a:lnTo>
                        <a:pt x="24812" y="19174"/>
                      </a:lnTo>
                      <a:cubicBezTo>
                        <a:pt x="18609" y="7895"/>
                        <a:pt x="14662" y="5076"/>
                        <a:pt x="6203" y="3948"/>
                      </a:cubicBezTo>
                      <a:lnTo>
                        <a:pt x="0" y="2820"/>
                      </a:lnTo>
                      <a:lnTo>
                        <a:pt x="0" y="0"/>
                      </a:lnTo>
                      <a:cubicBezTo>
                        <a:pt x="9587" y="0"/>
                        <a:pt x="19738" y="0"/>
                        <a:pt x="29324" y="0"/>
                      </a:cubicBezTo>
                      <a:cubicBezTo>
                        <a:pt x="38911" y="0"/>
                        <a:pt x="49062" y="0"/>
                        <a:pt x="58648" y="0"/>
                      </a:cubicBezTo>
                      <a:lnTo>
                        <a:pt x="58648" y="2820"/>
                      </a:lnTo>
                      <a:lnTo>
                        <a:pt x="47934" y="3948"/>
                      </a:lnTo>
                      <a:cubicBezTo>
                        <a:pt x="37783" y="5076"/>
                        <a:pt x="36655" y="10151"/>
                        <a:pt x="41166" y="17482"/>
                      </a:cubicBezTo>
                      <a:lnTo>
                        <a:pt x="71619" y="72747"/>
                      </a:lnTo>
                      <a:lnTo>
                        <a:pt x="95303" y="31016"/>
                      </a:lnTo>
                      <a:cubicBezTo>
                        <a:pt x="100943" y="20865"/>
                        <a:pt x="103199" y="15790"/>
                        <a:pt x="103199" y="11843"/>
                      </a:cubicBezTo>
                      <a:cubicBezTo>
                        <a:pt x="103199" y="7331"/>
                        <a:pt x="99815" y="5076"/>
                        <a:pt x="90792" y="3948"/>
                      </a:cubicBezTo>
                      <a:lnTo>
                        <a:pt x="84025" y="2820"/>
                      </a:lnTo>
                      <a:lnTo>
                        <a:pt x="84025" y="0"/>
                      </a:lnTo>
                      <a:cubicBezTo>
                        <a:pt x="91920" y="0"/>
                        <a:pt x="100379" y="0"/>
                        <a:pt x="108274" y="0"/>
                      </a:cubicBezTo>
                      <a:cubicBezTo>
                        <a:pt x="116169" y="0"/>
                        <a:pt x="124628" y="0"/>
                        <a:pt x="132523" y="0"/>
                      </a:cubicBezTo>
                      <a:lnTo>
                        <a:pt x="132523" y="2820"/>
                      </a:lnTo>
                      <a:lnTo>
                        <a:pt x="127448" y="3948"/>
                      </a:lnTo>
                      <a:cubicBezTo>
                        <a:pt x="116733" y="6203"/>
                        <a:pt x="111658" y="10715"/>
                        <a:pt x="98688" y="32708"/>
                      </a:cubicBezTo>
                      <a:lnTo>
                        <a:pt x="72746" y="77258"/>
                      </a:lnTo>
                      <a:lnTo>
                        <a:pt x="72746" y="112786"/>
                      </a:lnTo>
                      <a:cubicBezTo>
                        <a:pt x="72746" y="120681"/>
                        <a:pt x="74438" y="124064"/>
                        <a:pt x="85153" y="125756"/>
                      </a:cubicBezTo>
                      <a:lnTo>
                        <a:pt x="96432" y="126884"/>
                      </a:lnTo>
                      <a:lnTo>
                        <a:pt x="96432" y="129704"/>
                      </a:lnTo>
                      <a:cubicBezTo>
                        <a:pt x="86845" y="130268"/>
                        <a:pt x="76694" y="129704"/>
                        <a:pt x="65979" y="129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85" name="Google Shape;1885;p24"/>
              <p:cNvSpPr/>
              <p:nvPr/>
            </p:nvSpPr>
            <p:spPr>
              <a:xfrm>
                <a:off x="2663054" y="4097933"/>
                <a:ext cx="1995181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1995181" h="5639" extrusionOk="0">
                    <a:moveTo>
                      <a:pt x="0" y="0"/>
                    </a:moveTo>
                    <a:lnTo>
                      <a:pt x="1995181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6" name="Google Shape;1886;p24"/>
              <p:cNvSpPr/>
              <p:nvPr/>
            </p:nvSpPr>
            <p:spPr>
              <a:xfrm>
                <a:off x="8961014" y="4097369"/>
                <a:ext cx="1967548" cy="5639"/>
              </a:xfrm>
              <a:custGeom>
                <a:avLst/>
                <a:gdLst/>
                <a:ahLst/>
                <a:cxnLst/>
                <a:rect l="l" t="t" r="r" b="b"/>
                <a:pathLst>
                  <a:path w="1967548" h="5639" extrusionOk="0">
                    <a:moveTo>
                      <a:pt x="0" y="0"/>
                    </a:moveTo>
                    <a:lnTo>
                      <a:pt x="1967548" y="0"/>
                    </a:ln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87" name="Google Shape;1887;p24"/>
          <p:cNvSpPr/>
          <p:nvPr/>
        </p:nvSpPr>
        <p:spPr>
          <a:xfrm>
            <a:off x="0" y="6422647"/>
            <a:ext cx="12192000" cy="500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8" name="Google Shape;1888;p24"/>
          <p:cNvSpPr/>
          <p:nvPr/>
        </p:nvSpPr>
        <p:spPr>
          <a:xfrm rot="5400000">
            <a:off x="8671510" y="3396349"/>
            <a:ext cx="6923301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9" name="Google Shape;1889;p24"/>
          <p:cNvSpPr/>
          <p:nvPr/>
        </p:nvSpPr>
        <p:spPr>
          <a:xfrm rot="5400000">
            <a:off x="-3396250" y="3396349"/>
            <a:ext cx="6923301" cy="1306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24"/>
          <p:cNvSpPr txBox="1"/>
          <p:nvPr/>
        </p:nvSpPr>
        <p:spPr>
          <a:xfrm>
            <a:off x="130702" y="6485257"/>
            <a:ext cx="11937157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 School of Computing | Amrita Vishwa Vidyapeetham | </a:t>
            </a:r>
            <a:r>
              <a:rPr lang="en-US" sz="15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Amritapuri</a:t>
            </a:r>
            <a:r>
              <a:rPr lang="en-US" sz="15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BCA04-E045-6A45-8398-DE0C2215D9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151" name="Title 1">
            <a:extLst>
              <a:ext uri="{FF2B5EF4-FFF2-40B4-BE49-F238E27FC236}">
                <a16:creationId xmlns:a16="http://schemas.microsoft.com/office/drawing/2014/main" id="{E5E2ED5C-E37E-4E57-9431-289244853579}"/>
              </a:ext>
            </a:extLst>
          </p:cNvPr>
          <p:cNvSpPr txBox="1">
            <a:spLocks/>
          </p:cNvSpPr>
          <p:nvPr/>
        </p:nvSpPr>
        <p:spPr>
          <a:xfrm>
            <a:off x="3902736" y="2328784"/>
            <a:ext cx="403244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9337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424ADD-20D6-0962-B3C2-6EFB1E1E409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5023" y="9796067"/>
            <a:ext cx="2760542" cy="688657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26EFBB-27AA-C8F3-9FDC-B329FCF9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21" y="716519"/>
            <a:ext cx="10582078" cy="79504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ED98B5-B60E-8AED-A4D3-461BA60DD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26" y="2194486"/>
            <a:ext cx="761469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ClrTx/>
              <a:buChar char="•"/>
            </a:pPr>
            <a:r>
              <a:rPr lang="en-US" sz="1800">
                <a:solidFill>
                  <a:schemeClr val="tx1"/>
                </a:solidFill>
              </a:rPr>
              <a:t>This project uses deep learning to detect pneumonia from chest X-ray images. We trained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lang="en-US" sz="1800">
                <a:solidFill>
                  <a:schemeClr val="tx1"/>
                </a:solidFill>
              </a:rPr>
              <a:t>ResNet18 model to classify images as </a:t>
            </a:r>
            <a:r>
              <a:rPr lang="en-US" sz="1800" b="1">
                <a:solidFill>
                  <a:schemeClr val="tx1"/>
                </a:solidFill>
              </a:rPr>
              <a:t>NORMAL</a:t>
            </a:r>
            <a:r>
              <a:rPr lang="en-US" sz="1800">
                <a:solidFill>
                  <a:schemeClr val="tx1"/>
                </a:solidFill>
              </a:rPr>
              <a:t> or </a:t>
            </a:r>
            <a:r>
              <a:rPr lang="en-US" sz="1800" b="1">
                <a:solidFill>
                  <a:schemeClr val="tx1"/>
                </a:solidFill>
              </a:rPr>
              <a:t>PNEUMONIA</a:t>
            </a:r>
            <a:r>
              <a:rPr lang="en-US" sz="1800">
                <a:solidFill>
                  <a:schemeClr val="tx1"/>
                </a:solidFill>
              </a:rPr>
              <a:t>, achieving high accuracy.</a:t>
            </a:r>
          </a:p>
          <a:p>
            <a:pPr marL="342900" indent="-342900">
              <a:buClrTx/>
              <a:buChar char="•"/>
            </a:pPr>
            <a:r>
              <a:rPr lang="en-US" sz="1800">
                <a:solidFill>
                  <a:schemeClr val="tx1"/>
                </a:solidFill>
              </a:rPr>
              <a:t>To make the model's decisions explainable, we applied </a:t>
            </a:r>
            <a:r>
              <a:rPr lang="en-US" sz="1800" b="1">
                <a:solidFill>
                  <a:schemeClr val="tx1"/>
                </a:solidFill>
              </a:rPr>
              <a:t>Grad-CAM</a:t>
            </a:r>
            <a:r>
              <a:rPr lang="en-US" sz="1800">
                <a:solidFill>
                  <a:schemeClr val="tx1"/>
                </a:solidFill>
              </a:rPr>
              <a:t>, which highlights the exact lung areas that influenced the prediction. This helps build </a:t>
            </a:r>
            <a:r>
              <a:rPr lang="en-US" sz="1800" b="1">
                <a:solidFill>
                  <a:schemeClr val="tx1"/>
                </a:solidFill>
              </a:rPr>
              <a:t>trust</a:t>
            </a:r>
            <a:r>
              <a:rPr lang="en-US" sz="1800">
                <a:solidFill>
                  <a:schemeClr val="tx1"/>
                </a:solidFill>
              </a:rPr>
              <a:t> in AI by showing </a:t>
            </a:r>
            <a:r>
              <a:rPr lang="en-US" sz="1800" b="1">
                <a:solidFill>
                  <a:schemeClr val="tx1"/>
                </a:solidFill>
              </a:rPr>
              <a:t>where</a:t>
            </a:r>
            <a:r>
              <a:rPr lang="en-US" sz="1800">
                <a:solidFill>
                  <a:schemeClr val="tx1"/>
                </a:solidFill>
              </a:rPr>
              <a:t> and </a:t>
            </a:r>
            <a:r>
              <a:rPr lang="en-US" sz="1800" b="1">
                <a:solidFill>
                  <a:schemeClr val="tx1"/>
                </a:solidFill>
              </a:rPr>
              <a:t>why</a:t>
            </a:r>
            <a:r>
              <a:rPr lang="en-US" sz="1800">
                <a:solidFill>
                  <a:schemeClr val="tx1"/>
                </a:solidFill>
              </a:rPr>
              <a:t> the model made a decision.</a:t>
            </a:r>
          </a:p>
          <a:p>
            <a:pPr marL="342900" indent="-342900">
              <a:buClrTx/>
              <a:buChar char="•"/>
            </a:pPr>
            <a:r>
              <a:rPr lang="en-US" sz="1800">
                <a:solidFill>
                  <a:schemeClr val="tx1"/>
                </a:solidFill>
              </a:rPr>
              <a:t>The entire solution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 </a:t>
            </a:r>
            <a:r>
              <a:rPr lang="en-US" sz="1800">
                <a:solidFill>
                  <a:schemeClr val="tx1"/>
                </a:solidFill>
              </a:rPr>
              <a:t>wrapped in an easy-to-use </a:t>
            </a:r>
            <a:r>
              <a:rPr lang="en-US" sz="1800" b="1">
                <a:solidFill>
                  <a:schemeClr val="tx1"/>
                </a:solidFill>
              </a:rPr>
              <a:t>Gradio web interface</a:t>
            </a:r>
            <a:r>
              <a:rPr lang="en-US" sz="1800">
                <a:solidFill>
                  <a:schemeClr val="tx1"/>
                </a:solidFill>
              </a:rPr>
              <a:t>, where users can upload an image and instantly see both the prediction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lang="en-US" sz="1800">
                <a:solidFill>
                  <a:schemeClr val="tx1"/>
                </a:solidFill>
              </a:rPr>
              <a:t>a heatmap.</a:t>
            </a:r>
          </a:p>
          <a:p>
            <a:pPr marL="800100" lvl="1" indent="-342900">
              <a:buClrTx/>
              <a:buFont typeface="Courier New"/>
              <a:buChar char="o"/>
            </a:pPr>
            <a:r>
              <a:rPr lang="en-US" sz="1800" b="1">
                <a:solidFill>
                  <a:schemeClr val="tx1"/>
                </a:solidFill>
              </a:rPr>
              <a:t>Accurate</a:t>
            </a:r>
            <a:endParaRPr lang="en-US" sz="1800">
              <a:solidFill>
                <a:schemeClr val="tx1"/>
              </a:solidFill>
            </a:endParaRPr>
          </a:p>
          <a:p>
            <a:pPr marL="800100" lvl="1" indent="-342900">
              <a:buClrTx/>
              <a:buFont typeface="Courier New"/>
              <a:buChar char="o"/>
            </a:pPr>
            <a:r>
              <a:rPr lang="en-US" sz="1800" b="1">
                <a:solidFill>
                  <a:schemeClr val="tx1"/>
                </a:solidFill>
              </a:rPr>
              <a:t>Interpretable</a:t>
            </a:r>
            <a:endParaRPr lang="en-US" sz="1800">
              <a:solidFill>
                <a:schemeClr val="tx1"/>
              </a:solidFill>
            </a:endParaRPr>
          </a:p>
          <a:p>
            <a:pPr marL="800100" lvl="1" indent="-342900">
              <a:buClrTx/>
              <a:buFont typeface="Courier New"/>
              <a:buChar char="o"/>
            </a:pPr>
            <a:r>
              <a:rPr lang="en-US" sz="1800" b="1">
                <a:solidFill>
                  <a:schemeClr val="tx1"/>
                </a:solidFill>
              </a:rPr>
              <a:t>User-Friendly</a:t>
            </a:r>
            <a:endParaRPr lang="en-US" sz="1800">
              <a:solidFill>
                <a:schemeClr val="tx1"/>
              </a:solidFill>
            </a:endParaRPr>
          </a:p>
          <a:p>
            <a:pPr marL="342900" marR="0" lvl="0" indent="-342900" algn="l" defTabSz="914400">
              <a:lnSpc>
                <a:spcPct val="100000"/>
              </a:lnSpc>
              <a:buClrTx/>
              <a:buSzTx/>
              <a:buChar char="•"/>
              <a:tabLst/>
            </a:pP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x-ray of a person&amp;#39;s chest&#10;&#10;AI-generated content may be incorrect.">
            <a:extLst>
              <a:ext uri="{FF2B5EF4-FFF2-40B4-BE49-F238E27FC236}">
                <a16:creationId xmlns:a16="http://schemas.microsoft.com/office/drawing/2014/main" id="{8BA91B82-3CC0-D160-5FCB-0ACCFC3A3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97" y="3634946"/>
            <a:ext cx="2086867" cy="1482812"/>
          </a:xfrm>
          <a:prstGeom prst="rect">
            <a:avLst/>
          </a:prstGeom>
        </p:spPr>
      </p:pic>
      <p:pic>
        <p:nvPicPr>
          <p:cNvPr id="6" name="Picture 5" descr="A chest x-ray of a person&#10;&#10;AI-generated content may be incorrect.">
            <a:extLst>
              <a:ext uri="{FF2B5EF4-FFF2-40B4-BE49-F238E27FC236}">
                <a16:creationId xmlns:a16="http://schemas.microsoft.com/office/drawing/2014/main" id="{7520CAB8-CA29-036C-C415-F313CC9D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3553" y="1714499"/>
            <a:ext cx="2091126" cy="1482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641D7-1966-BB0B-F6E3-B3CDD8D58AA4}"/>
              </a:ext>
            </a:extLst>
          </p:cNvPr>
          <p:cNvSpPr txBox="1"/>
          <p:nvPr/>
        </p:nvSpPr>
        <p:spPr>
          <a:xfrm>
            <a:off x="8719751" y="3231292"/>
            <a:ext cx="231071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Normal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280F8-76C9-467B-579D-447CEC002DC7}"/>
              </a:ext>
            </a:extLst>
          </p:cNvPr>
          <p:cNvSpPr txBox="1"/>
          <p:nvPr/>
        </p:nvSpPr>
        <p:spPr>
          <a:xfrm>
            <a:off x="8719751" y="524956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/>
              <a:t>Pneumonia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96F08-542E-57B5-8CF5-8C2CCCBEED74}"/>
              </a:ext>
            </a:extLst>
          </p:cNvPr>
          <p:cNvSpPr txBox="1"/>
          <p:nvPr/>
        </p:nvSpPr>
        <p:spPr>
          <a:xfrm>
            <a:off x="5352537" y="5558482"/>
            <a:ext cx="67694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Our model detects pneumonia from chest X-rays and highlights infected regions using Grad-CAM.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F14E71-8C5A-3C15-58E4-64957ECB15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smtClean="0"/>
              <a:t>3</a:t>
            </a:fld>
            <a:endParaRPr lang="en-US" b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723D7-4BC5-5908-8497-76F57E68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IN" b="1" dirty="0"/>
              <a:t>elated Work/Background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17B567-A6AA-34DB-7891-FC33FB59F661}"/>
              </a:ext>
            </a:extLst>
          </p:cNvPr>
          <p:cNvSpPr txBox="1"/>
          <p:nvPr/>
        </p:nvSpPr>
        <p:spPr>
          <a:xfrm>
            <a:off x="417443" y="1853097"/>
            <a:ext cx="1063928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/>
              <a:t>Deep Learning in Medical Imaging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CNNs like </a:t>
            </a:r>
            <a:r>
              <a:rPr lang="en-US" sz="1800" b="1"/>
              <a:t>ResNet</a:t>
            </a:r>
            <a:r>
              <a:rPr lang="en-US" sz="1800"/>
              <a:t>, </a:t>
            </a:r>
            <a:r>
              <a:rPr lang="en-US" sz="1800" b="1"/>
              <a:t>DenseNet</a:t>
            </a:r>
            <a:r>
              <a:rPr lang="en-US" sz="1800"/>
              <a:t>, and </a:t>
            </a:r>
            <a:r>
              <a:rPr lang="en-US" sz="1800" b="1"/>
              <a:t>VGG</a:t>
            </a:r>
            <a:r>
              <a:rPr lang="en-US" sz="1800"/>
              <a:t> have shown strong performance in classifying medical images.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 b="1"/>
              <a:t>Kermany et al. (2018)</a:t>
            </a:r>
            <a:r>
              <a:rPr lang="en-US" sz="1800"/>
              <a:t> used CNNs to detect pneumonia from chest X-rays with promising accuracy.</a:t>
            </a:r>
          </a:p>
          <a:p>
            <a:pPr marL="285750" indent="-285750">
              <a:buChar char="•"/>
            </a:pPr>
            <a:r>
              <a:rPr lang="en-US" sz="1800" b="1"/>
              <a:t>Challenges with Existing Approaches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Most models act as </a:t>
            </a:r>
            <a:r>
              <a:rPr lang="en-US" sz="1800" b="1"/>
              <a:t>black boxes</a:t>
            </a:r>
            <a:r>
              <a:rPr lang="en-US" sz="1800"/>
              <a:t> — clinicians cannot see how decisions are made.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Many solutions lack </a:t>
            </a:r>
            <a:r>
              <a:rPr lang="en-US" sz="1800" b="1"/>
              <a:t>real-time interfaces</a:t>
            </a:r>
            <a:r>
              <a:rPr lang="en-US" sz="1800"/>
              <a:t> and </a:t>
            </a:r>
            <a:r>
              <a:rPr lang="en-US" sz="1800" b="1"/>
              <a:t>visual interpretability</a:t>
            </a:r>
            <a:r>
              <a:rPr lang="en-US" sz="1800"/>
              <a:t>.</a:t>
            </a:r>
          </a:p>
          <a:p>
            <a:pPr marL="285750" indent="-285750">
              <a:buChar char="•"/>
            </a:pPr>
            <a:r>
              <a:rPr lang="en-US" sz="1800" b="1"/>
              <a:t>Recent Advances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 b="1"/>
              <a:t>Grad-CAM</a:t>
            </a:r>
            <a:r>
              <a:rPr lang="en-US" sz="1800"/>
              <a:t> introduced as a way to make CNN decisions interpretable.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Research is shifting toward </a:t>
            </a:r>
            <a:r>
              <a:rPr lang="en-US" sz="1800" b="1"/>
              <a:t>explainable AI (XAI)</a:t>
            </a:r>
            <a:r>
              <a:rPr lang="en-US" sz="1800"/>
              <a:t> in healthcare.</a:t>
            </a:r>
          </a:p>
          <a:p>
            <a:pPr marL="285750" indent="-285750">
              <a:buChar char="•"/>
            </a:pPr>
            <a:r>
              <a:rPr lang="en-US" sz="1800" b="1"/>
              <a:t>Our Contribution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Combines </a:t>
            </a:r>
            <a:r>
              <a:rPr lang="en-US" sz="1800" b="1"/>
              <a:t>ResNet18</a:t>
            </a:r>
            <a:r>
              <a:rPr lang="en-US" sz="1800"/>
              <a:t> for performance with </a:t>
            </a:r>
            <a:r>
              <a:rPr lang="en-US" sz="1800" b="1"/>
              <a:t>Grad-CAM</a:t>
            </a:r>
            <a:r>
              <a:rPr lang="en-US" sz="1800" dirty="0"/>
              <a:t> </a:t>
            </a:r>
            <a:r>
              <a:rPr lang="en-US" sz="1800"/>
              <a:t>for transparency.</a:t>
            </a:r>
            <a:endParaRPr lang="en-US" sz="1800" dirty="0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Deployed via an interactive </a:t>
            </a:r>
            <a:r>
              <a:rPr lang="en-US" sz="1800" b="1"/>
              <a:t>Gradio UI</a:t>
            </a:r>
            <a:r>
              <a:rPr lang="en-US" sz="1800"/>
              <a:t> for real-time usage.</a:t>
            </a:r>
          </a:p>
        </p:txBody>
      </p:sp>
    </p:spTree>
    <p:extLst>
      <p:ext uri="{BB962C8B-B14F-4D97-AF65-F5344CB8AC3E}">
        <p14:creationId xmlns:p14="http://schemas.microsoft.com/office/powerpoint/2010/main" val="7206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1268B7-13B0-A7A0-7058-F2CBD706B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A2918-1928-C0C5-1BAE-E64D4656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A30969-E82F-9FF0-4568-3F08D9DB2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85" y="6100346"/>
            <a:ext cx="95973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E7A18B-03E2-6660-20CA-F040CEFFF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2" y="1674627"/>
            <a:ext cx="804021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>
                <a:solidFill>
                  <a:schemeClr val="tx1"/>
                </a:solidFill>
              </a:rPr>
              <a:t>Problem: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 Pneumonia is a serious lung infection that can be fatal if not diagnosed and treated early. In many regions, especially rural or under-resourced areas, there is a shortage of expert radiologists to analyze chest X-rays and detect pneumonia accurately.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sz="1800" b="1">
                <a:solidFill>
                  <a:schemeClr val="tx1"/>
                </a:solidFill>
              </a:rPr>
              <a:t>Challenges: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</a:rPr>
              <a:t>Manual diagnosis from X-rays is time-consuming and subjective 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</a:rPr>
              <a:t>Existing AI models lack explainability, making them hard to trust in clinical use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800">
                <a:solidFill>
                  <a:schemeClr val="tx1"/>
                </a:solidFill>
              </a:rPr>
              <a:t>There's a need for an </a:t>
            </a:r>
            <a:r>
              <a:rPr lang="en-US" sz="1800" b="1">
                <a:solidFill>
                  <a:schemeClr val="tx1"/>
                </a:solidFill>
              </a:rPr>
              <a:t>automated</a:t>
            </a:r>
            <a:r>
              <a:rPr lang="en-US" sz="1800">
                <a:solidFill>
                  <a:schemeClr val="tx1"/>
                </a:solidFill>
              </a:rPr>
              <a:t>, </a:t>
            </a:r>
            <a:r>
              <a:rPr lang="en-US" sz="1800" b="1">
                <a:solidFill>
                  <a:schemeClr val="tx1"/>
                </a:solidFill>
              </a:rPr>
              <a:t>accurate</a:t>
            </a:r>
            <a:r>
              <a:rPr lang="en-US" sz="1800">
                <a:solidFill>
                  <a:schemeClr val="tx1"/>
                </a:solidFill>
              </a:rPr>
              <a:t>, and </a:t>
            </a:r>
            <a:r>
              <a:rPr lang="en-US" sz="1800" b="1">
                <a:solidFill>
                  <a:schemeClr val="tx1"/>
                </a:solidFill>
              </a:rPr>
              <a:t>interpretable</a:t>
            </a:r>
            <a:r>
              <a:rPr lang="en-US" sz="1800">
                <a:solidFill>
                  <a:schemeClr val="tx1"/>
                </a:solidFill>
              </a:rPr>
              <a:t> solution</a:t>
            </a:r>
            <a:endParaRPr lang="en-US"/>
          </a:p>
          <a:p>
            <a:pPr marL="285750" indent="-285750">
              <a:buChar char="•"/>
            </a:pPr>
            <a:r>
              <a:rPr lang="en-US" sz="1800" b="1">
                <a:solidFill>
                  <a:schemeClr val="tx1"/>
                </a:solidFill>
              </a:rPr>
              <a:t>Goal:</a:t>
            </a:r>
            <a:endParaRPr lang="en-US">
              <a:solidFill>
                <a:schemeClr val="tx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800" b="1">
                <a:solidFill>
                  <a:schemeClr val="tx1"/>
                </a:solidFill>
              </a:rPr>
              <a:t>To develop a deep learning model that can automatically detect pneumonia from chest X-rays</a:t>
            </a:r>
            <a:r>
              <a:rPr lang="en-US" sz="1800">
                <a:solidFill>
                  <a:schemeClr val="tx1"/>
                </a:solidFill>
              </a:rPr>
              <a:t> and provide </a:t>
            </a:r>
            <a:r>
              <a:rPr lang="en-US" sz="1800" b="1">
                <a:solidFill>
                  <a:schemeClr val="tx1"/>
                </a:solidFill>
              </a:rPr>
              <a:t>visual explanations</a:t>
            </a:r>
            <a:r>
              <a:rPr lang="en-US" sz="1800">
                <a:solidFill>
                  <a:schemeClr val="tx1"/>
                </a:solidFill>
              </a:rPr>
              <a:t> using </a:t>
            </a:r>
            <a:r>
              <a:rPr lang="en-US" sz="1800" b="1">
                <a:solidFill>
                  <a:schemeClr val="tx1"/>
                </a:solidFill>
              </a:rPr>
              <a:t>Grad-CAM</a:t>
            </a:r>
            <a:r>
              <a:rPr lang="en-US" sz="1800">
                <a:solidFill>
                  <a:schemeClr val="tx1"/>
                </a:solidFill>
              </a:rPr>
              <a:t>, enabling doctors to understand and trust the predictions.</a:t>
            </a:r>
            <a:endParaRPr lang="en-US">
              <a:solidFill>
                <a:schemeClr val="tx1"/>
              </a:solidFill>
            </a:endParaRPr>
          </a:p>
          <a:p>
            <a:pPr marL="285750" marR="0" lvl="0" indent="-285750" algn="l" defTabSz="914400">
              <a:lnSpc>
                <a:spcPct val="100000"/>
              </a:lnSpc>
              <a:buSzTx/>
              <a:buChar char="•"/>
              <a:tabLst/>
            </a:pP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085F3-E1B6-F23C-8DEF-3733EAB09DFF}"/>
              </a:ext>
            </a:extLst>
          </p:cNvPr>
          <p:cNvSpPr txBox="1"/>
          <p:nvPr/>
        </p:nvSpPr>
        <p:spPr>
          <a:xfrm>
            <a:off x="8490226" y="5652052"/>
            <a:ext cx="35162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Emphasizes the </a:t>
            </a:r>
            <a:r>
              <a:rPr lang="en-US" sz="1800" b="1"/>
              <a:t>burden on human experts</a:t>
            </a:r>
            <a:endParaRPr lang="en-US" sz="1800"/>
          </a:p>
        </p:txBody>
      </p:sp>
      <p:pic>
        <p:nvPicPr>
          <p:cNvPr id="10" name="Picture 9" descr="A person looking at a computer screen&#10;&#10;AI-generated content may be incorrect.">
            <a:extLst>
              <a:ext uri="{FF2B5EF4-FFF2-40B4-BE49-F238E27FC236}">
                <a16:creationId xmlns:a16="http://schemas.microsoft.com/office/drawing/2014/main" id="{46CC61D1-0BFD-F888-4E54-264681EA7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260" y="1645477"/>
            <a:ext cx="3931478" cy="38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3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7B271-B2F7-40E4-2FB5-6176AE0B83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580B7-1E7F-6D58-942C-D46C2377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44710-76BB-41C8-279B-D8FED2CBD654}"/>
              </a:ext>
            </a:extLst>
          </p:cNvPr>
          <p:cNvSpPr txBox="1"/>
          <p:nvPr/>
        </p:nvSpPr>
        <p:spPr>
          <a:xfrm>
            <a:off x="319247" y="1841605"/>
            <a:ext cx="11691997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/>
              <a:t>Convolutional Neural Networks (CNNs)</a:t>
            </a:r>
            <a:r>
              <a:rPr lang="en-US" sz="1800"/>
              <a:t> like </a:t>
            </a:r>
            <a:r>
              <a:rPr lang="en-US" sz="1800" b="1"/>
              <a:t>ResNet</a:t>
            </a:r>
            <a:r>
              <a:rPr lang="en-US" sz="1800"/>
              <a:t>, </a:t>
            </a:r>
            <a:r>
              <a:rPr lang="en-US" sz="1800" b="1"/>
              <a:t>DenseNet</a:t>
            </a:r>
            <a:r>
              <a:rPr lang="en-US" sz="1800"/>
              <a:t>, and </a:t>
            </a:r>
            <a:r>
              <a:rPr lang="en-US" sz="1800" b="1"/>
              <a:t>VGG</a:t>
            </a:r>
            <a:r>
              <a:rPr lang="en-US" sz="1800"/>
              <a:t> have shown remarkable success in </a:t>
            </a:r>
            <a:r>
              <a:rPr lang="en-US" sz="1800" b="1"/>
              <a:t>medical image classification</a:t>
            </a:r>
            <a:r>
              <a:rPr lang="en-US" sz="1800"/>
              <a:t>, including pneumonia detection from chest X-rays.</a:t>
            </a:r>
            <a:endParaRPr lang="en-US"/>
          </a:p>
          <a:p>
            <a:pPr marL="285750" indent="-285750">
              <a:buChar char="•"/>
            </a:pPr>
            <a:r>
              <a:rPr lang="en-US" sz="1800"/>
              <a:t>A notable work by </a:t>
            </a:r>
            <a:r>
              <a:rPr lang="en-US" sz="1800" b="1"/>
              <a:t>Kermany et al. (2018)</a:t>
            </a:r>
            <a:r>
              <a:rPr lang="en-US" sz="1800"/>
              <a:t> used transfer learning on CNNs to classify chest X-ray images into NORMAL and PNEUMONIA, achieving strong performance.</a:t>
            </a:r>
          </a:p>
          <a:p>
            <a:pPr marL="285750" indent="-285750">
              <a:buChar char="•"/>
            </a:pPr>
            <a:r>
              <a:rPr lang="en-US" sz="1800"/>
              <a:t>However, most of these models function as </a:t>
            </a:r>
            <a:r>
              <a:rPr lang="en-US" sz="1800" b="1"/>
              <a:t>black-box systems</a:t>
            </a:r>
            <a:r>
              <a:rPr lang="en-US" sz="1800"/>
              <a:t>, offering </a:t>
            </a:r>
            <a:r>
              <a:rPr lang="en-US" sz="1800" b="1"/>
              <a:t>no visual explanation</a:t>
            </a:r>
            <a:r>
              <a:rPr lang="en-US" sz="1800"/>
              <a:t> of predictions — limiting clinical trust.</a:t>
            </a:r>
          </a:p>
          <a:p>
            <a:pPr marL="285750" indent="-285750">
              <a:buChar char="•"/>
            </a:pPr>
            <a:r>
              <a:rPr lang="en-US" sz="1800" b="1"/>
              <a:t>Recent Trends:</a:t>
            </a:r>
            <a:endParaRPr lang="en-US" sz="1800" dirty="0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Introduction of </a:t>
            </a:r>
            <a:r>
              <a:rPr lang="en-US" sz="1800" b="1"/>
              <a:t>Grad-CAM</a:t>
            </a:r>
            <a:r>
              <a:rPr lang="en-US" sz="1800"/>
              <a:t> has enabled visual explanation of CNN outputs by highlighting regions that influenced the decision.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Increasing focus on </a:t>
            </a:r>
            <a:r>
              <a:rPr lang="en-US" sz="1800" b="1"/>
              <a:t>Explainable AI (XAI)</a:t>
            </a:r>
            <a:r>
              <a:rPr lang="en-US" sz="1800"/>
              <a:t> in healthcare to improve </a:t>
            </a:r>
            <a:r>
              <a:rPr lang="en-US" sz="1800" b="1"/>
              <a:t>transparency</a:t>
            </a:r>
            <a:r>
              <a:rPr lang="en-US" sz="1800"/>
              <a:t>, </a:t>
            </a:r>
            <a:r>
              <a:rPr lang="en-US" sz="1800" b="1"/>
              <a:t>trust</a:t>
            </a:r>
            <a:r>
              <a:rPr lang="en-US" sz="1800"/>
              <a:t>, and </a:t>
            </a:r>
            <a:r>
              <a:rPr lang="en-US" sz="1800" b="1"/>
              <a:t>adoption</a:t>
            </a:r>
            <a:r>
              <a:rPr lang="en-US" sz="1800"/>
              <a:t> in real-world scenarios.</a:t>
            </a:r>
          </a:p>
          <a:p>
            <a:pPr marL="285750" indent="-285750">
              <a:buChar char="•"/>
            </a:pPr>
            <a:r>
              <a:rPr lang="en-US" sz="1800" b="1"/>
              <a:t>Gap We Address:</a:t>
            </a:r>
            <a:endParaRPr lang="en-US" sz="1800" dirty="0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Existing models focus on </a:t>
            </a:r>
            <a:r>
              <a:rPr lang="en-US" sz="1800" b="1"/>
              <a:t>accuracy</a:t>
            </a:r>
            <a:r>
              <a:rPr lang="en-US" sz="1800"/>
              <a:t> but ignore </a:t>
            </a:r>
            <a:r>
              <a:rPr lang="en-US" sz="1800" b="1"/>
              <a:t>interpretability</a:t>
            </a:r>
            <a:r>
              <a:rPr lang="en-US" sz="1800"/>
              <a:t>.</a:t>
            </a:r>
            <a:br>
              <a:rPr lang="en-US" sz="1800" dirty="0"/>
            </a:br>
            <a:r>
              <a:rPr lang="en-US" sz="1800"/>
              <a:t> Our project aims to combine </a:t>
            </a:r>
            <a:r>
              <a:rPr lang="en-US" sz="1800" b="1"/>
              <a:t>ResNet18’s performance</a:t>
            </a:r>
            <a:r>
              <a:rPr lang="en-US" sz="1800"/>
              <a:t> with </a:t>
            </a:r>
            <a:r>
              <a:rPr lang="en-US" sz="1800" b="1"/>
              <a:t>Grad-CAM’s explainability</a:t>
            </a:r>
            <a:r>
              <a:rPr lang="en-US" sz="1800"/>
              <a:t>, deployed via a </a:t>
            </a:r>
            <a:r>
              <a:rPr lang="en-US" sz="1800" b="1"/>
              <a:t>real-time Gradio web interface</a:t>
            </a:r>
            <a:r>
              <a:rPr lang="en-US" sz="1800"/>
              <a:t>.</a:t>
            </a:r>
          </a:p>
          <a:p>
            <a:pPr marL="285750" indent="-285750">
              <a:buChar char="•"/>
            </a:pPr>
            <a:endParaRPr lang="en-US" sz="1800" dirty="0"/>
          </a:p>
          <a:p>
            <a:pPr marL="285750" indent="-285750"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1650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DCC20-E04B-4890-A014-175577315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35655-AAC2-41A8-8BFA-ED414BE9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37" y="891878"/>
            <a:ext cx="10515600" cy="421500"/>
          </a:xfrm>
        </p:spPr>
        <p:txBody>
          <a:bodyPr/>
          <a:lstStyle/>
          <a:p>
            <a:r>
              <a:rPr lang="en-US" dirty="0"/>
              <a:t>Objective/Contribution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BFCF-B00B-E36F-A210-8131EA854B96}"/>
              </a:ext>
            </a:extLst>
          </p:cNvPr>
          <p:cNvSpPr txBox="1"/>
          <p:nvPr/>
        </p:nvSpPr>
        <p:spPr>
          <a:xfrm>
            <a:off x="466532" y="1613118"/>
            <a:ext cx="5629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1200" dirty="0"/>
          </a:p>
        </p:txBody>
      </p:sp>
      <p:sp>
        <p:nvSpPr>
          <p:cNvPr id="8" name="AutoShape 2" descr="FIGURE 1. - &lt;p&gt;Human strategy learning-based multi-agent deep reinforcement learning structure.&lt;/p&gt;">
            <a:extLst>
              <a:ext uri="{FF2B5EF4-FFF2-40B4-BE49-F238E27FC236}">
                <a16:creationId xmlns:a16="http://schemas.microsoft.com/office/drawing/2014/main" id="{34E7DACC-B788-C24A-CE83-4582F405D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 descr="FIGURE 1. - &lt;p&gt;Human strategy learning-based multi-agent deep reinforcement learning structure.&lt;/p&gt;">
            <a:extLst>
              <a:ext uri="{FF2B5EF4-FFF2-40B4-BE49-F238E27FC236}">
                <a16:creationId xmlns:a16="http://schemas.microsoft.com/office/drawing/2014/main" id="{41534705-0D2D-9D1B-B790-E6D92A93EC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2562442"/>
            <a:ext cx="5229726" cy="295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5B2E1-FCA5-F141-6207-42E2C8421011}"/>
              </a:ext>
            </a:extLst>
          </p:cNvPr>
          <p:cNvSpPr txBox="1"/>
          <p:nvPr/>
        </p:nvSpPr>
        <p:spPr>
          <a:xfrm>
            <a:off x="363894" y="3116424"/>
            <a:ext cx="73338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A2B7D-A4B6-D7AA-26AD-4D4102969286}"/>
              </a:ext>
            </a:extLst>
          </p:cNvPr>
          <p:cNvSpPr txBox="1"/>
          <p:nvPr/>
        </p:nvSpPr>
        <p:spPr>
          <a:xfrm>
            <a:off x="196574" y="1886227"/>
            <a:ext cx="997667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/>
              <a:t>Objective:</a:t>
            </a:r>
            <a:endParaRPr lang="en-US" sz="1800" dirty="0"/>
          </a:p>
          <a:p>
            <a:pPr marL="742950" lvl="1" indent="-285750">
              <a:buChar char="•"/>
            </a:pPr>
            <a:r>
              <a:rPr lang="en-US" sz="1800"/>
              <a:t>To build an </a:t>
            </a:r>
            <a:r>
              <a:rPr lang="en-US" sz="1800" b="1"/>
              <a:t>AI-powered system</a:t>
            </a:r>
            <a:r>
              <a:rPr lang="en-US" sz="1800"/>
              <a:t> that can </a:t>
            </a:r>
            <a:r>
              <a:rPr lang="en-US" sz="1800" b="1"/>
              <a:t>automatically detect pneumonia</a:t>
            </a:r>
            <a:r>
              <a:rPr lang="en-US" sz="1800"/>
              <a:t> in chest X-ray images and provide </a:t>
            </a:r>
            <a:r>
              <a:rPr lang="en-US" sz="1800" b="1"/>
              <a:t>visual explanations</a:t>
            </a:r>
            <a:r>
              <a:rPr lang="en-US" sz="1800"/>
              <a:t> for its predictions, making it suitable for </a:t>
            </a:r>
            <a:r>
              <a:rPr lang="en-US" sz="1800" b="1"/>
              <a:t>clinical use</a:t>
            </a:r>
            <a:r>
              <a:rPr lang="en-US" sz="1800"/>
              <a:t>.</a:t>
            </a:r>
            <a:endParaRPr lang="en-US" sz="1800" dirty="0"/>
          </a:p>
          <a:p>
            <a:pPr marL="285750" indent="-285750">
              <a:buChar char="•"/>
            </a:pPr>
            <a:r>
              <a:rPr lang="en-US" sz="1800" b="1"/>
              <a:t>Key Contributions:</a:t>
            </a:r>
            <a:endParaRPr lang="en-US" sz="1800" dirty="0"/>
          </a:p>
          <a:p>
            <a:pPr marL="742950" lvl="1" indent="-285750">
              <a:buChar char="•"/>
            </a:pPr>
            <a:r>
              <a:rPr lang="en-US" sz="1800" b="1"/>
              <a:t>Trained a ResNet18 model</a:t>
            </a:r>
            <a:r>
              <a:rPr lang="en-US" sz="1800"/>
              <a:t> to classify chest X-rays into NORMAL and PNEUMONIA.</a:t>
            </a:r>
            <a:endParaRPr lang="en-US" sz="1800" dirty="0"/>
          </a:p>
          <a:p>
            <a:pPr marL="742950" lvl="1" indent="-285750">
              <a:buChar char="•"/>
            </a:pPr>
            <a:r>
              <a:rPr lang="en-US" sz="1800" b="1"/>
              <a:t>Integrated Grad-CAM</a:t>
            </a:r>
            <a:r>
              <a:rPr lang="en-US" sz="1800"/>
              <a:t> to generate visual heatmaps showing </a:t>
            </a:r>
            <a:r>
              <a:rPr lang="en-US" sz="1800" b="1"/>
              <a:t>which regions influenced the decision</a:t>
            </a:r>
            <a:r>
              <a:rPr lang="en-US" sz="1800"/>
              <a:t>.</a:t>
            </a:r>
            <a:endParaRPr lang="en-US" sz="1800" dirty="0"/>
          </a:p>
          <a:p>
            <a:pPr marL="285750" indent="-285750">
              <a:buChar char="•"/>
            </a:pPr>
            <a:r>
              <a:rPr lang="en-US" sz="1800" b="1"/>
              <a:t>Built a user-friendly Gradio UI</a:t>
            </a:r>
            <a:r>
              <a:rPr lang="en-US" sz="1800" dirty="0"/>
              <a:t>, allowing users to upload X-rays and instantly receive:</a:t>
            </a:r>
          </a:p>
          <a:p>
            <a:pPr marL="742950" lvl="2" indent="-285750">
              <a:buFont typeface="Arial"/>
              <a:buChar char="•"/>
            </a:pPr>
            <a:r>
              <a:rPr lang="en-US" sz="1800"/>
              <a:t>Classification result</a:t>
            </a:r>
            <a:endParaRPr lang="en-US" sz="1800" dirty="0"/>
          </a:p>
          <a:p>
            <a:pPr marL="742950" lvl="2" indent="-285750">
              <a:buFont typeface="Arial"/>
              <a:buChar char="•"/>
            </a:pPr>
            <a:r>
              <a:rPr lang="en-US" sz="1800"/>
              <a:t>Grad-CAM visualization</a:t>
            </a:r>
            <a:endParaRPr lang="en-US" sz="1800" dirty="0"/>
          </a:p>
          <a:p>
            <a:pPr marL="742950" lvl="2" indent="-285750">
              <a:buChar char="•"/>
            </a:pPr>
            <a:r>
              <a:rPr lang="en-US" sz="1800"/>
              <a:t>PDF report (optional)</a:t>
            </a:r>
            <a:endParaRPr lang="en-US" sz="1800" dirty="0"/>
          </a:p>
          <a:p>
            <a:pPr marL="285750" indent="-285750">
              <a:buChar char="•"/>
            </a:pPr>
            <a:r>
              <a:rPr lang="en-US" sz="1800"/>
              <a:t>✅ Compared performance with alternative models (like DenseNet) to validate effectiveness.</a:t>
            </a:r>
            <a:endParaRPr lang="en-US" sz="1800" dirty="0"/>
          </a:p>
          <a:p>
            <a:pPr marL="285750" indent="-285750"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52295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3CB02-87E9-20F7-00E1-9D34835F2F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8A5D12-CB57-261C-4C3A-61DC6CAF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9A9AB-3734-2151-A93F-1627EFE947AC}"/>
              </a:ext>
            </a:extLst>
          </p:cNvPr>
          <p:cNvSpPr txBox="1"/>
          <p:nvPr/>
        </p:nvSpPr>
        <p:spPr>
          <a:xfrm>
            <a:off x="348199" y="1905329"/>
            <a:ext cx="835373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00" b="1"/>
              <a:t>Base Model: ResNet18</a:t>
            </a:r>
            <a:endParaRPr lang="en-US" sz="1800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A </a:t>
            </a:r>
            <a:r>
              <a:rPr lang="en-US" sz="1800" b="1"/>
              <a:t>Convolutional Neural Network</a:t>
            </a:r>
            <a:r>
              <a:rPr lang="en-US" sz="1800"/>
              <a:t> with 18 layers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Pretrained on </a:t>
            </a:r>
            <a:r>
              <a:rPr lang="en-US" sz="1800" b="1"/>
              <a:t>ImageNet</a:t>
            </a:r>
            <a:r>
              <a:rPr lang="en-US" sz="1800"/>
              <a:t> and fine-tuned on chest X-ray images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Modified </a:t>
            </a:r>
            <a:r>
              <a:rPr lang="en-US" sz="1800" b="1"/>
              <a:t>final fully connected layer</a:t>
            </a:r>
            <a:r>
              <a:rPr lang="en-US" sz="1800"/>
              <a:t> to output </a:t>
            </a:r>
            <a:r>
              <a:rPr lang="en-US" sz="1800" b="1"/>
              <a:t>2 classes</a:t>
            </a:r>
            <a:r>
              <a:rPr lang="en-US" sz="1800"/>
              <a:t>: </a:t>
            </a:r>
            <a:r>
              <a:rPr lang="en-US" sz="1800">
                <a:latin typeface="Consolas"/>
              </a:rPr>
              <a:t>NORMAL</a:t>
            </a:r>
            <a:r>
              <a:rPr lang="en-US" sz="1800"/>
              <a:t> and </a:t>
            </a:r>
            <a:r>
              <a:rPr lang="en-US" sz="1800">
                <a:latin typeface="Consolas"/>
              </a:rPr>
              <a:t>PNEUMONIA</a:t>
            </a:r>
            <a:endParaRPr lang="en-US" sz="1800"/>
          </a:p>
          <a:p>
            <a:pPr marL="285750" indent="-285750">
              <a:buChar char="•"/>
            </a:pPr>
            <a:r>
              <a:rPr lang="en-US" sz="1800" b="1"/>
              <a:t>Input Pipeline: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Input: Chest X-ray Image (Resized to 224×224)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Transforms: Normalize, Tensor Conversion</a:t>
            </a:r>
          </a:p>
          <a:p>
            <a:pPr marL="285750" indent="-285750">
              <a:buFont typeface="Arial"/>
              <a:buChar char="•"/>
            </a:pPr>
            <a:r>
              <a:rPr lang="en-US" sz="1800"/>
              <a:t>Output: Class probabilities</a:t>
            </a:r>
          </a:p>
          <a:p>
            <a:pPr marL="285750" indent="-285750">
              <a:buChar char="•"/>
            </a:pPr>
            <a:r>
              <a:rPr lang="en-US" sz="1800" b="1"/>
              <a:t>Explainability Layer: Grad-CAM</a:t>
            </a:r>
            <a:endParaRPr lang="en-US" sz="1800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Extracts gradients from the </a:t>
            </a:r>
            <a:r>
              <a:rPr lang="en-US" sz="1800" b="1"/>
              <a:t>last convolutional layer</a:t>
            </a:r>
            <a:endParaRPr lang="en-US" sz="1800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Highlights areas in the X-ray that influence the prediction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Generates a </a:t>
            </a:r>
            <a:r>
              <a:rPr lang="en-US" sz="1800" b="1"/>
              <a:t>heatmap overlay</a:t>
            </a:r>
            <a:r>
              <a:rPr lang="en-US" sz="1800"/>
              <a:t> on the original image</a:t>
            </a:r>
          </a:p>
          <a:p>
            <a:pPr marL="285750" indent="-285750">
              <a:buChar char="•"/>
            </a:pPr>
            <a:endParaRPr lang="en-US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ABA8B-E80C-C22D-B003-07220D360596}"/>
              </a:ext>
            </a:extLst>
          </p:cNvPr>
          <p:cNvSpPr txBox="1"/>
          <p:nvPr/>
        </p:nvSpPr>
        <p:spPr>
          <a:xfrm>
            <a:off x="8578573" y="3123095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Input X-ray Image </a:t>
            </a:r>
            <a:endParaRPr lang="en-US"/>
          </a:p>
          <a:p>
            <a:pPr algn="ctr"/>
            <a:r>
              <a:rPr lang="en-US" sz="1800"/>
              <a:t>↓ </a:t>
            </a:r>
            <a:endParaRPr lang="en-US"/>
          </a:p>
          <a:p>
            <a:pPr algn="ctr"/>
            <a:r>
              <a:rPr lang="en-US" sz="1800"/>
              <a:t>Preprocessing </a:t>
            </a:r>
            <a:endParaRPr lang="en-US"/>
          </a:p>
          <a:p>
            <a:pPr algn="ctr"/>
            <a:r>
              <a:rPr lang="en-US" sz="1800"/>
              <a:t>↓ </a:t>
            </a:r>
            <a:endParaRPr lang="en-US"/>
          </a:p>
          <a:p>
            <a:pPr algn="ctr"/>
            <a:r>
              <a:rPr lang="en-US" sz="1800"/>
              <a:t>ResNet18 CNN </a:t>
            </a:r>
            <a:endParaRPr lang="en-US"/>
          </a:p>
          <a:p>
            <a:pPr algn="ctr"/>
            <a:r>
              <a:rPr lang="en-US" sz="1800"/>
              <a:t>↓</a:t>
            </a:r>
            <a:endParaRPr lang="en-US"/>
          </a:p>
          <a:p>
            <a:pPr algn="ctr"/>
            <a:r>
              <a:rPr lang="en-US" sz="1800"/>
              <a:t> Final Dense Layer (2 classes) </a:t>
            </a:r>
            <a:endParaRPr lang="en-US"/>
          </a:p>
          <a:p>
            <a:pPr algn="ctr"/>
            <a:r>
              <a:rPr lang="en-US" sz="1800"/>
              <a:t>↓</a:t>
            </a:r>
            <a:endParaRPr lang="en-US"/>
          </a:p>
          <a:p>
            <a:pPr algn="ctr"/>
            <a:r>
              <a:rPr lang="en-US" sz="1800"/>
              <a:t> Prediction + Grad-CAM Heatmap </a:t>
            </a:r>
            <a:endParaRPr lang="en-US"/>
          </a:p>
        </p:txBody>
      </p:sp>
      <p:pic>
        <p:nvPicPr>
          <p:cNvPr id="6" name="Picture 5" descr="A chest x-ray of a person&#10;&#10;AI-generated content may be incorrect.">
            <a:extLst>
              <a:ext uri="{FF2B5EF4-FFF2-40B4-BE49-F238E27FC236}">
                <a16:creationId xmlns:a16="http://schemas.microsoft.com/office/drawing/2014/main" id="{62B4BD89-9838-4005-8FD5-017747C0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293" y="1910522"/>
            <a:ext cx="2513762" cy="12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DCC20-E04B-4890-A014-175577315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35655-AAC2-41A8-8BFA-ED414BE9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637" y="891878"/>
            <a:ext cx="10515600" cy="421500"/>
          </a:xfrm>
        </p:spPr>
        <p:txBody>
          <a:bodyPr/>
          <a:lstStyle/>
          <a:p>
            <a:r>
              <a:rPr lang="en-US" dirty="0"/>
              <a:t>Proposed Methodology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A661A4-46EE-4006-95F2-4A6C8897C80A}"/>
              </a:ext>
            </a:extLst>
          </p:cNvPr>
          <p:cNvSpPr txBox="1"/>
          <p:nvPr/>
        </p:nvSpPr>
        <p:spPr>
          <a:xfrm>
            <a:off x="637893" y="1760019"/>
            <a:ext cx="538035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7A343-540F-4100-B07F-D4E7284E7DC5}"/>
              </a:ext>
            </a:extLst>
          </p:cNvPr>
          <p:cNvSpPr txBox="1"/>
          <p:nvPr/>
        </p:nvSpPr>
        <p:spPr>
          <a:xfrm>
            <a:off x="188941" y="1947795"/>
            <a:ext cx="5472669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sz="1800" b="1"/>
              <a:t>Data Collection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Chest X-ray dataset from Kaggle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Two classes: </a:t>
            </a:r>
            <a:r>
              <a:rPr lang="en-US" sz="1800" b="1"/>
              <a:t>NORMAL</a:t>
            </a:r>
            <a:r>
              <a:rPr lang="en-US" sz="1800"/>
              <a:t> and </a:t>
            </a:r>
            <a:r>
              <a:rPr lang="en-US" sz="1800" b="1"/>
              <a:t>PNEUMONIA</a:t>
            </a:r>
            <a:endParaRPr lang="en-US"/>
          </a:p>
          <a:p>
            <a:pPr marL="285750" indent="-285750">
              <a:buChar char="•"/>
            </a:pPr>
            <a:r>
              <a:rPr lang="en-US" sz="1800" b="1"/>
              <a:t>Data Preprocessing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Resize to 224×224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Normalize pixel values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Augmentation (if applied)</a:t>
            </a:r>
            <a:endParaRPr lang="en-US"/>
          </a:p>
          <a:p>
            <a:pPr marL="285750" indent="-285750">
              <a:buChar char="•"/>
            </a:pPr>
            <a:r>
              <a:rPr lang="en-US" sz="1800" b="1"/>
              <a:t>Model Training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Fine-tune </a:t>
            </a:r>
            <a:r>
              <a:rPr lang="en-US" sz="1800" b="1"/>
              <a:t>ResNet18</a:t>
            </a:r>
            <a:r>
              <a:rPr lang="en-US" sz="1800"/>
              <a:t> on the training set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Loss Function: Cross Entropy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Optimizer: Adam or SGD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800"/>
              <a:t>Metrics: Accuracy, Precision, Recall, F1-Score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75FEE-E878-ED87-CE7D-96439C75399A}"/>
              </a:ext>
            </a:extLst>
          </p:cNvPr>
          <p:cNvSpPr txBox="1"/>
          <p:nvPr/>
        </p:nvSpPr>
        <p:spPr>
          <a:xfrm>
            <a:off x="5541618" y="1963531"/>
            <a:ext cx="394693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800" b="1"/>
              <a:t>Explainability Module</a:t>
            </a:r>
          </a:p>
          <a:p>
            <a:pPr marL="742950" lvl="2" indent="-285750">
              <a:buFont typeface="Courier New"/>
              <a:buChar char="o"/>
            </a:pPr>
            <a:r>
              <a:rPr lang="en-US" sz="1800"/>
              <a:t>Use </a:t>
            </a:r>
            <a:r>
              <a:rPr lang="en-US" sz="1800" b="1"/>
              <a:t>Grad-CAM</a:t>
            </a:r>
            <a:r>
              <a:rPr lang="en-US" sz="1800"/>
              <a:t> to visualize attention</a:t>
            </a:r>
          </a:p>
          <a:p>
            <a:pPr marL="685800" lvl="2" indent="-228600">
              <a:buFont typeface="Courier New"/>
              <a:buChar char="o"/>
            </a:pPr>
            <a:r>
              <a:rPr lang="en-US" sz="1800"/>
              <a:t>Generate heatmaps over input X-ray images</a:t>
            </a:r>
          </a:p>
          <a:p>
            <a:pPr marL="685800" lvl="2" indent="-228600">
              <a:buFont typeface="Courier New"/>
              <a:buChar char="o"/>
            </a:pPr>
            <a:r>
              <a:rPr lang="en-US" sz="1800"/>
              <a:t>Helps validate model’s decision-making</a:t>
            </a:r>
          </a:p>
          <a:p>
            <a:pPr marL="228600" indent="-228600">
              <a:buFont typeface=""/>
              <a:buChar char="•"/>
            </a:pPr>
            <a:r>
              <a:rPr lang="en-US" sz="1800" b="1"/>
              <a:t>User Interface (Gradio)</a:t>
            </a:r>
          </a:p>
          <a:p>
            <a:pPr marL="685800" lvl="2" indent="-228600">
              <a:buFont typeface="Courier New"/>
              <a:buChar char="o"/>
            </a:pPr>
            <a:r>
              <a:rPr lang="en-US" sz="1800"/>
              <a:t>Upload chest X-ray</a:t>
            </a:r>
          </a:p>
          <a:p>
            <a:pPr marL="685800" lvl="2" indent="-228600">
              <a:buFont typeface="Courier New"/>
              <a:buChar char="o"/>
            </a:pPr>
            <a:r>
              <a:rPr lang="en-US" sz="1800"/>
              <a:t>View prediction (NORMAL or PNEUMONIA)</a:t>
            </a:r>
          </a:p>
          <a:p>
            <a:pPr marL="685800" lvl="2" indent="-228600">
              <a:buFont typeface="Courier New"/>
              <a:buChar char="o"/>
            </a:pPr>
            <a:r>
              <a:rPr lang="en-US" sz="1800"/>
              <a:t>View Grad-CAM heatmap</a:t>
            </a:r>
          </a:p>
          <a:p>
            <a:pPr marL="685800" lvl="2" indent="-228600">
              <a:buFont typeface="Courier New"/>
              <a:buChar char="o"/>
            </a:pPr>
            <a:r>
              <a:rPr lang="en-US" sz="1800"/>
              <a:t>Optional: Generate downloadable PDF report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ACFF0-33F8-A72B-1533-C2E757E7057E}"/>
              </a:ext>
            </a:extLst>
          </p:cNvPr>
          <p:cNvSpPr txBox="1"/>
          <p:nvPr/>
        </p:nvSpPr>
        <p:spPr>
          <a:xfrm>
            <a:off x="9451009" y="2504660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Data</a:t>
            </a:r>
          </a:p>
          <a:p>
            <a:pPr algn="ctr"/>
            <a:r>
              <a:rPr lang="en-US" sz="1800"/>
              <a:t>↓ </a:t>
            </a:r>
            <a:endParaRPr lang="en-US"/>
          </a:p>
          <a:p>
            <a:pPr algn="ctr"/>
            <a:r>
              <a:rPr lang="en-US" sz="1800"/>
              <a:t> Preprocessing</a:t>
            </a:r>
          </a:p>
          <a:p>
            <a:pPr algn="ctr"/>
            <a:r>
              <a:rPr lang="en-US" sz="1800"/>
              <a:t>↓ </a:t>
            </a:r>
            <a:endParaRPr lang="en-US"/>
          </a:p>
          <a:p>
            <a:pPr algn="ctr"/>
            <a:r>
              <a:rPr lang="en-US" sz="1800"/>
              <a:t>ResNet18</a:t>
            </a:r>
          </a:p>
          <a:p>
            <a:pPr algn="ctr"/>
            <a:r>
              <a:rPr lang="en-US" sz="1800"/>
              <a:t>↓ </a:t>
            </a:r>
            <a:r>
              <a:rPr lang="en-US" sz="1800" dirty="0"/>
              <a:t> </a:t>
            </a:r>
            <a:endParaRPr lang="en-US"/>
          </a:p>
          <a:p>
            <a:pPr algn="ctr"/>
            <a:r>
              <a:rPr lang="en-US" sz="1800"/>
              <a:t>Grad-CAM </a:t>
            </a:r>
          </a:p>
          <a:p>
            <a:pPr algn="ctr"/>
            <a:r>
              <a:rPr lang="en-US" sz="1800"/>
              <a:t>↓ </a:t>
            </a:r>
          </a:p>
          <a:p>
            <a:pPr algn="ctr"/>
            <a:r>
              <a:rPr lang="en-US" sz="1800"/>
              <a:t> Gradio Output </a:t>
            </a:r>
          </a:p>
        </p:txBody>
      </p:sp>
    </p:spTree>
    <p:extLst>
      <p:ext uri="{BB962C8B-B14F-4D97-AF65-F5344CB8AC3E}">
        <p14:creationId xmlns:p14="http://schemas.microsoft.com/office/powerpoint/2010/main" val="61282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66365-403B-C637-34B8-844CC07D2B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8393D7-05AA-192F-C1DA-CFAD4CC1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Analysis</a:t>
            </a:r>
          </a:p>
        </p:txBody>
      </p:sp>
      <p:sp>
        <p:nvSpPr>
          <p:cNvPr id="4" name="AutoShape 2" descr="FIGURE 8. - Learning and test simulator environment (Freestyle, Windows PC, JoyCity.2004).">
            <a:extLst>
              <a:ext uri="{FF2B5EF4-FFF2-40B4-BE49-F238E27FC236}">
                <a16:creationId xmlns:a16="http://schemas.microsoft.com/office/drawing/2014/main" id="{BAECF1D3-1E86-BAAA-4856-2E005CB556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D96BFA-CDD2-4B36-9A69-1F5F899C3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51" y="1745461"/>
            <a:ext cx="535022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sz="1800" dirty="0">
                <a:solidFill>
                  <a:srgbClr val="1F1F1F"/>
                </a:solidFill>
                <a:latin typeface="+mj-lt"/>
              </a:rPr>
              <a:t>Model Performance on Test Data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ClrTx/>
              <a:buFontTx/>
              <a:buAutoNum type="alphaLcPeriod"/>
            </a:pPr>
            <a:r>
              <a:rPr lang="en-US" sz="1800" dirty="0">
                <a:solidFill>
                  <a:srgbClr val="1F1F1F"/>
                </a:solidFill>
                <a:latin typeface="+mj-lt"/>
              </a:rPr>
              <a:t>After training the ResNet18-based model for 10 epochs with data augmentation and transfer learning, the following performance was observed on the test dataset:</a:t>
            </a:r>
          </a:p>
          <a:p>
            <a:pPr marL="342900" indent="-342900"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sz="1800" dirty="0">
                <a:solidFill>
                  <a:srgbClr val="1F1F1F"/>
                </a:solidFill>
                <a:latin typeface="+mj-lt"/>
              </a:rPr>
              <a:t>Training and Validation curves</a:t>
            </a: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ClrTx/>
              <a:buFontTx/>
              <a:buAutoNum type="alphaLcPeriod"/>
            </a:pPr>
            <a:r>
              <a:rPr lang="en-US" sz="1800" dirty="0">
                <a:solidFill>
                  <a:srgbClr val="1F1F1F"/>
                </a:solidFill>
                <a:latin typeface="+mj-lt"/>
              </a:rPr>
              <a:t>The </a:t>
            </a:r>
            <a:r>
              <a:rPr lang="en-US" sz="1800" b="1" dirty="0">
                <a:solidFill>
                  <a:srgbClr val="1F1F1F"/>
                </a:solidFill>
                <a:latin typeface="+mj-lt"/>
              </a:rPr>
              <a:t>training accuracy and validation accuracy</a:t>
            </a:r>
            <a:r>
              <a:rPr lang="en-US" sz="1800" dirty="0">
                <a:solidFill>
                  <a:srgbClr val="1F1F1F"/>
                </a:solidFill>
                <a:latin typeface="+mj-lt"/>
              </a:rPr>
              <a:t> steadily increased and converged without overfitting.</a:t>
            </a:r>
            <a:endParaRPr lang="en-US" sz="1800">
              <a:latin typeface="+mj-lt"/>
            </a:endParaRP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ClrTx/>
              <a:buFontTx/>
              <a:buAutoNum type="alphaLcPeriod"/>
            </a:pPr>
            <a:r>
              <a:rPr lang="en-US" sz="1800" dirty="0">
                <a:solidFill>
                  <a:srgbClr val="1F1F1F"/>
                </a:solidFill>
                <a:latin typeface="+mj-lt"/>
              </a:rPr>
              <a:t>The </a:t>
            </a:r>
            <a:r>
              <a:rPr lang="en-US" sz="1800" b="1" dirty="0">
                <a:solidFill>
                  <a:srgbClr val="1F1F1F"/>
                </a:solidFill>
                <a:latin typeface="+mj-lt"/>
              </a:rPr>
              <a:t>loss curves</a:t>
            </a:r>
            <a:r>
              <a:rPr lang="en-US" sz="1800" dirty="0">
                <a:solidFill>
                  <a:srgbClr val="1F1F1F"/>
                </a:solidFill>
                <a:latin typeface="+mj-lt"/>
              </a:rPr>
              <a:t> decreased smoothly, showing stable learning behavior.</a:t>
            </a:r>
            <a:endParaRPr lang="en-US" sz="1800"/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ClrTx/>
              <a:buFontTx/>
              <a:buAutoNum type="alphaLcPeriod"/>
            </a:pPr>
            <a:endParaRPr lang="en-US" sz="1800" dirty="0">
              <a:solidFill>
                <a:srgbClr val="1F1F1F"/>
              </a:solidFill>
              <a:latin typeface="+mj-lt"/>
            </a:endParaRPr>
          </a:p>
        </p:txBody>
      </p:sp>
      <p:pic>
        <p:nvPicPr>
          <p:cNvPr id="6" name="Picture 5" descr="A chest x-ray of a person&#10;&#10;AI-generated content may be incorrect.">
            <a:extLst>
              <a:ext uri="{FF2B5EF4-FFF2-40B4-BE49-F238E27FC236}">
                <a16:creationId xmlns:a16="http://schemas.microsoft.com/office/drawing/2014/main" id="{26FD4F7A-3B6A-4074-F1EE-F878464CD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40" y="2089368"/>
            <a:ext cx="2556133" cy="1867838"/>
          </a:xfrm>
          <a:prstGeom prst="rect">
            <a:avLst/>
          </a:prstGeom>
        </p:spPr>
      </p:pic>
      <p:pic>
        <p:nvPicPr>
          <p:cNvPr id="9" name="Picture 8" descr="A close-up of a chest x-ray&#10;&#10;AI-generated content may be incorrect.">
            <a:extLst>
              <a:ext uri="{FF2B5EF4-FFF2-40B4-BE49-F238E27FC236}">
                <a16:creationId xmlns:a16="http://schemas.microsoft.com/office/drawing/2014/main" id="{1C685983-7B5F-0304-D0D3-A86E71777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13" y="4076700"/>
            <a:ext cx="2538412" cy="2133600"/>
          </a:xfrm>
          <a:prstGeom prst="rect">
            <a:avLst/>
          </a:prstGeom>
        </p:spPr>
      </p:pic>
      <p:pic>
        <p:nvPicPr>
          <p:cNvPr id="10" name="Picture 9" descr="A x-ray of a person&amp;#39;s chest&#10;&#10;AI-generated content may be incorrect.">
            <a:extLst>
              <a:ext uri="{FF2B5EF4-FFF2-40B4-BE49-F238E27FC236}">
                <a16:creationId xmlns:a16="http://schemas.microsoft.com/office/drawing/2014/main" id="{45025E52-D86D-352F-75F7-8DF0D3AD7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499" y="2083594"/>
            <a:ext cx="2726910" cy="1881191"/>
          </a:xfrm>
          <a:prstGeom prst="rect">
            <a:avLst/>
          </a:prstGeom>
        </p:spPr>
      </p:pic>
      <p:pic>
        <p:nvPicPr>
          <p:cNvPr id="11" name="Picture 10" descr="A close-up of a chest x-ray&#10;&#10;AI-generated content may be incorrect.">
            <a:extLst>
              <a:ext uri="{FF2B5EF4-FFF2-40B4-BE49-F238E27FC236}">
                <a16:creationId xmlns:a16="http://schemas.microsoft.com/office/drawing/2014/main" id="{3ED83622-4960-2137-838D-5ED7B1DC3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451" y="4076700"/>
            <a:ext cx="2717004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23DEAD-2A27-CC85-A90B-5B1C29F5737F}"/>
              </a:ext>
            </a:extLst>
          </p:cNvPr>
          <p:cNvSpPr txBox="1"/>
          <p:nvPr/>
        </p:nvSpPr>
        <p:spPr>
          <a:xfrm>
            <a:off x="5629275" y="171211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1F1F1F"/>
                </a:solidFill>
              </a:rPr>
              <a:t>Normal</a:t>
            </a:r>
            <a:endParaRPr lang="en-US" sz="1800" dirty="0">
              <a:solidFill>
                <a:srgbClr val="1F1F1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8F48D-C615-7431-0595-F6BC2C5DF1DF}"/>
              </a:ext>
            </a:extLst>
          </p:cNvPr>
          <p:cNvSpPr txBox="1"/>
          <p:nvPr/>
        </p:nvSpPr>
        <p:spPr>
          <a:xfrm>
            <a:off x="8939212" y="174783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>
                <a:solidFill>
                  <a:srgbClr val="1F1F1F"/>
                </a:solidFill>
              </a:rPr>
              <a:t>Pneumonia</a:t>
            </a:r>
            <a:endParaRPr lang="en-US" sz="1800" dirty="0">
              <a:solidFill>
                <a:srgbClr val="1F1F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0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87B4"/>
      </a:accent1>
      <a:accent2>
        <a:srgbClr val="F0466E"/>
      </a:accent2>
      <a:accent3>
        <a:srgbClr val="B90F50"/>
      </a:accent3>
      <a:accent4>
        <a:srgbClr val="FFD264"/>
      </a:accent4>
      <a:accent5>
        <a:srgbClr val="0A3C4B"/>
      </a:accent5>
      <a:accent6>
        <a:srgbClr val="0AD7A0"/>
      </a:accent6>
      <a:hlink>
        <a:srgbClr val="FFC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13412</TotalTime>
  <Words>1265</Words>
  <Application>Microsoft Office PowerPoint</Application>
  <PresentationFormat>Widescreen</PresentationFormat>
  <Paragraphs>119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</vt:lpstr>
      <vt:lpstr>Related Work/Background</vt:lpstr>
      <vt:lpstr>Problem Statement</vt:lpstr>
      <vt:lpstr>Background</vt:lpstr>
      <vt:lpstr>Objective/Contribution</vt:lpstr>
      <vt:lpstr>Model Architecture</vt:lpstr>
      <vt:lpstr>Proposed Methodology</vt:lpstr>
      <vt:lpstr>Results &amp; Analysis</vt:lpstr>
      <vt:lpstr>Result and Analysis continution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Birac Research Project</dc:creator>
  <cp:lastModifiedBy>Ranjith Ramolla</cp:lastModifiedBy>
  <cp:revision>713</cp:revision>
  <dcterms:modified xsi:type="dcterms:W3CDTF">2025-07-02T08:27:26Z</dcterms:modified>
</cp:coreProperties>
</file>