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66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972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1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FBEB-29FD-471D-B6C0-A4CAC3ED096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578801-0FCA-4C58-8018-5A103DC7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8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685462"/>
            <a:ext cx="9015983" cy="1646302"/>
          </a:xfrm>
        </p:spPr>
        <p:txBody>
          <a:bodyPr/>
          <a:lstStyle/>
          <a:p>
            <a:r>
              <a:rPr lang="en-US" dirty="0"/>
              <a:t>Project Title: Online Retail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79777"/>
            <a:ext cx="7766936" cy="2367956"/>
          </a:xfrm>
        </p:spPr>
        <p:txBody>
          <a:bodyPr/>
          <a:lstStyle/>
          <a:p>
            <a:pPr algn="l"/>
            <a:r>
              <a:rPr lang="en-US" dirty="0" smtClean="0"/>
              <a:t>Name : </a:t>
            </a:r>
            <a:r>
              <a:rPr lang="en-US" dirty="0" err="1" smtClean="0"/>
              <a:t>sher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Shahid</a:t>
            </a:r>
          </a:p>
          <a:p>
            <a:pPr algn="l"/>
            <a:r>
              <a:rPr lang="en-US" dirty="0" smtClean="0"/>
              <a:t>Roll no: sk23057</a:t>
            </a:r>
          </a:p>
          <a:p>
            <a:pPr algn="just"/>
            <a:r>
              <a:rPr lang="en-US" dirty="0" smtClean="0"/>
              <a:t>Project module is :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5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30" y="198120"/>
            <a:ext cx="8596668" cy="633984"/>
          </a:xfrm>
        </p:spPr>
        <p:txBody>
          <a:bodyPr>
            <a:normAutofit fontScale="90000"/>
          </a:bodyPr>
          <a:lstStyle/>
          <a:p>
            <a:r>
              <a:rPr lang="en-US" dirty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0433"/>
            <a:ext cx="8596668" cy="4870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Briefly introduce the project and its objectives.</a:t>
            </a:r>
          </a:p>
          <a:p>
            <a:pPr marL="0" indent="0">
              <a:buNone/>
            </a:pPr>
            <a:r>
              <a:rPr lang="en-US" dirty="0"/>
              <a:t>Mention that the project involves analyzing an online retail dataset to gain insights into </a:t>
            </a:r>
            <a:r>
              <a:rPr lang="en-US" dirty="0" smtClean="0"/>
              <a:t>customer </a:t>
            </a:r>
            <a:r>
              <a:rPr lang="en-US" dirty="0"/>
              <a:t>behavior and business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en-US" sz="1600" b="1" u="sng" dirty="0"/>
              <a:t>Dataset </a:t>
            </a:r>
            <a:r>
              <a:rPr lang="en-US" sz="1600" b="1" u="sng" dirty="0" smtClean="0"/>
              <a:t>Overview</a:t>
            </a:r>
          </a:p>
          <a:p>
            <a:pPr marL="0" indent="0">
              <a:buNone/>
            </a:pPr>
            <a:r>
              <a:rPr lang="en-US" dirty="0"/>
              <a:t>Provide a summary of the dataset's key features.</a:t>
            </a:r>
          </a:p>
          <a:p>
            <a:pPr marL="0" indent="0">
              <a:buNone/>
            </a:pPr>
            <a:r>
              <a:rPr lang="en-US" dirty="0"/>
              <a:t>Mention the columns available in the dataset, such as </a:t>
            </a:r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Description, Quantity, </a:t>
            </a:r>
            <a:r>
              <a:rPr lang="en-US" dirty="0" err="1"/>
              <a:t>InvoiceDate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and Country.</a:t>
            </a:r>
          </a:p>
          <a:p>
            <a:pPr marL="0" indent="0">
              <a:buNone/>
            </a:pP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13806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Customer Segmentation by Purchase </a:t>
            </a:r>
            <a:r>
              <a:rPr lang="en-US" sz="2000" b="1" u="sng" dirty="0" smtClean="0"/>
              <a:t>Frequency</a:t>
            </a:r>
          </a:p>
          <a:p>
            <a:pPr marL="0" indent="0">
              <a:buNone/>
            </a:pPr>
            <a:r>
              <a:rPr lang="en-US" dirty="0"/>
              <a:t>Explain the purpose of this analysis: grouping customers based on their purchase frequency.</a:t>
            </a:r>
          </a:p>
          <a:p>
            <a:pPr marL="0" indent="0">
              <a:buNone/>
            </a:pPr>
            <a:r>
              <a:rPr lang="en-US" dirty="0"/>
              <a:t>Show an example of the SQL query used for this analysis.</a:t>
            </a:r>
          </a:p>
          <a:p>
            <a:pPr marL="0" indent="0">
              <a:buNone/>
            </a:pPr>
            <a:r>
              <a:rPr lang="en-US" dirty="0"/>
              <a:t>Present the outcome: visual or tabular representation of segments (High, Medium, Low) and how many customers fall into each segment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Average Order </a:t>
            </a:r>
            <a:r>
              <a:rPr lang="en-US" sz="2000" b="1" u="sng" dirty="0" smtClean="0"/>
              <a:t>Value </a:t>
            </a:r>
            <a:r>
              <a:rPr lang="en-US" sz="2000" b="1" u="sng" dirty="0"/>
              <a:t>by </a:t>
            </a:r>
            <a:r>
              <a:rPr lang="en-US" sz="2000" b="1" u="sng" dirty="0" smtClean="0"/>
              <a:t>Country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Discuss the significance of calculating the average order value by country.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Display an example of the SQL query used for this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Show a graph or table that presents the average order value for each country.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383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633"/>
            <a:ext cx="8596668" cy="55567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b="1" u="sng" dirty="0"/>
              <a:t>Customer Churn </a:t>
            </a:r>
            <a:r>
              <a:rPr lang="en-US" sz="2000" b="1" u="sng" dirty="0" smtClean="0"/>
              <a:t>Analysis</a:t>
            </a:r>
            <a:endParaRPr lang="en-US" sz="2000" b="1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Explain the importance of identifying churned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Present the SQL query used to identify customers who haven't made a purchase in the last 6 months.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Display the outcome: the list of customer IDs that are potential churned customers.</a:t>
            </a:r>
          </a:p>
          <a:p>
            <a:r>
              <a:rPr lang="en-US" sz="2000" b="1" u="sng" dirty="0"/>
              <a:t>Product Affinity </a:t>
            </a:r>
            <a:r>
              <a:rPr lang="en-US" sz="2000" b="1" u="sng" dirty="0" smtClean="0"/>
              <a:t>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Describe the purpose of product affinity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Present the SQL query used to find products that are often purchased together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Time-based </a:t>
            </a:r>
            <a:r>
              <a:rPr lang="en-US" sz="2000" b="1" u="sng" dirty="0" smtClean="0"/>
              <a:t>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Explain the value of exploring trends over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Display the SQL query used for the time-based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0289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Mention any additional analyses that could be explored in the future.</a:t>
            </a:r>
          </a:p>
          <a:p>
            <a:pPr marL="0" indent="0">
              <a:buNone/>
            </a:pPr>
            <a:r>
              <a:rPr lang="en-US" dirty="0"/>
              <a:t>Discuss potential improvements to the project, data quality, or model enhancements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58" y="3343656"/>
            <a:ext cx="8596668" cy="835152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88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313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Wingdings</vt:lpstr>
      <vt:lpstr>Wingdings 3</vt:lpstr>
      <vt:lpstr>Facet</vt:lpstr>
      <vt:lpstr>Project Title: Online Retail Segmentation</vt:lpstr>
      <vt:lpstr> Introduction</vt:lpstr>
      <vt:lpstr>PowerPoint Presentation</vt:lpstr>
      <vt:lpstr>PowerPoint Presentation</vt:lpstr>
      <vt:lpstr>Future Directions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Online Retail Segmentation</dc:title>
  <dc:creator>Ali</dc:creator>
  <cp:lastModifiedBy>Ali</cp:lastModifiedBy>
  <cp:revision>2</cp:revision>
  <dcterms:created xsi:type="dcterms:W3CDTF">2023-08-21T18:36:26Z</dcterms:created>
  <dcterms:modified xsi:type="dcterms:W3CDTF">2023-08-21T18:49:53Z</dcterms:modified>
</cp:coreProperties>
</file>