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83B6-B262-4475-84E7-B46D3AA44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8E5FC-0F17-45EC-A684-4C4DBD14A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C172-7B7D-4998-B8F8-898C8ABC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07C9-B9C3-43B2-9F1D-E73FA4F6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CE28-794D-46ED-8549-B6B5E5E3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A8FA-33F6-42C2-8E63-6460F87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3B3AE-A947-4CC9-8B4D-9793E64C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CE141-8631-4AD9-B8BD-8E6EAA7A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7FD1-31D7-40DE-A77C-31F74B70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402E-84E2-4521-924B-CB2B9D18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1B677-9A4B-412A-9365-7F1D068C8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9EF87-C2A8-4B07-A36B-74B7B3A1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FEB9-5D8F-4D06-B732-2BB07EBA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06123-E086-4B24-851D-2FF7281B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0EF2-7B40-4669-BE8C-1B906676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BA80-0D9E-4802-84BA-6A38F2BF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030F-2965-4FC4-8DCE-E88A5CC8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B241-2968-44DD-A9A8-07EB31EA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115D-6C0F-400E-AC43-71985F3B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4FC2-B824-40B6-A8AE-C8223360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6FDA-27F9-4492-A59E-65B1E3DA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D17B5-B92B-4647-A07A-A4935284C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3B0A2-5E29-4581-A75D-D34A8BFE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D546-F32E-4842-A25C-593EBD80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F13E-B9B6-478A-92D7-80C924D8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828A-4538-40E7-A4D5-0720A4F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6839-B7B8-47FD-B1D3-6375FF8B5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990F-3938-4F62-98FA-05425E3AE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886E9-4223-4192-A12A-B1A094D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9C95-B395-4B22-B159-9B6F866B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17D7-0FE6-4B00-AF9E-03DC9698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E115-B09C-422B-BAF5-00804B23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2BE24-EFFF-41C4-949F-1B151042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8A6CB-D07A-42AC-B03F-D6B8C9BB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A3281-99DD-422E-B26E-3AF13A685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50440-64A3-4377-93F9-D72912926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3F4C3-AC26-4742-923F-7DBA79B0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21C8A-3A69-4D89-BC9B-BC36AB71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3C3AF-5793-4AF0-B402-9B306121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8F32-5829-407C-8CE4-BFF0DDB0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A91A7-416E-45C9-8A44-864A8FFC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32BA-AB94-49B2-87EF-AF2526EB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81FF-400C-4D52-9009-DC10BA04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BAD5A-695B-4D04-BA37-240C403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CD6FB-0F33-45F7-9CA8-851EE32E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04D8B-998C-459F-A2FA-8433DFD9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B335-56FB-44CC-9131-A7472918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8C8D-A60F-4153-9834-935A38FD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7C85-734F-4724-95F7-F285AB6A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1900-80DB-421D-A03F-ED593825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E9017-50BE-4B3A-BA8A-7BFE2B19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D1A9B-5E67-434B-A9EB-1B6DD85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CF7B-15C5-482C-9600-1CB8BADB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AD22A-401D-4F7E-8226-B33A6D53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F11CC-A2AF-43ED-87BC-AE934364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31EE6-849C-4CC6-AE72-7811E6CC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9953-4F3D-4441-BB0C-9DB8341D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5EBB6-BB7A-45A5-81F1-5E541D29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0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DC76E-1ED2-4712-8AD2-12A445C8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7B36-E84D-4E80-9E87-8B78E662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2A9C-B8EE-482E-BA27-9809096DF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B0BBF-1D0B-4114-93AE-6F3C33305A1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5C93E-BB82-4F13-9F05-1015DFB9C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0ACB-BCE5-4856-9B5C-485F43492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0477-E61E-4C6E-AFA1-766164B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76C5-1B02-43A0-AE65-228E0BAD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</p:spPr>
        <p:txBody>
          <a:bodyPr/>
          <a:lstStyle/>
          <a:p>
            <a:pPr algn="ctr"/>
            <a:r>
              <a:rPr lang="en-US" dirty="0"/>
              <a:t>Neural Network for Digit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8587-9FFA-48D6-B6F9-49761091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To classify a handwritten digit in a given image.</a:t>
            </a:r>
          </a:p>
          <a:p>
            <a:r>
              <a:rPr lang="en-US" dirty="0"/>
              <a:t>Machine Learning technology: Neural Network</a:t>
            </a:r>
          </a:p>
          <a:p>
            <a:r>
              <a:rPr lang="en-US" dirty="0"/>
              <a:t>Dataset: MNIST dataset</a:t>
            </a:r>
          </a:p>
          <a:p>
            <a:r>
              <a:rPr lang="en-US" dirty="0"/>
              <a:t>Potential Areas of Use: Self Driving Cars, Robotics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D06CA-5B06-4E18-A626-14ADB4342088}"/>
              </a:ext>
            </a:extLst>
          </p:cNvPr>
          <p:cNvSpPr txBox="1"/>
          <p:nvPr/>
        </p:nvSpPr>
        <p:spPr>
          <a:xfrm>
            <a:off x="8347047" y="5178705"/>
            <a:ext cx="3006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Siva Kongara</a:t>
            </a:r>
          </a:p>
          <a:p>
            <a:r>
              <a:rPr lang="en-US" sz="2400" dirty="0" err="1"/>
              <a:t>Shaishavkumar</a:t>
            </a:r>
            <a:r>
              <a:rPr lang="en-US" sz="2400" dirty="0"/>
              <a:t> </a:t>
            </a:r>
            <a:r>
              <a:rPr lang="en-US" sz="2400" dirty="0" err="1"/>
              <a:t>Jogani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A7F33-FC26-40C1-8CCF-A1DAA3D13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56" y="1825625"/>
            <a:ext cx="2603118" cy="2363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0D2662-922C-4331-BABF-ECB40D2A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1" y="4562834"/>
            <a:ext cx="3942195" cy="179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A11EB-31E6-4D2C-BF01-25FA70F4D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9" y="436446"/>
            <a:ext cx="1148682" cy="10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FA6-4DAA-4D77-B7D4-21D603A7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5"/>
            <a:ext cx="10515600" cy="6921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Structure of Our Neural Network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7C5B1E-4740-4836-BAB3-BCC9937B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3670"/>
            <a:ext cx="6371537" cy="51432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784 (input) – 256(H1) – 256(H2) – 10 (Output)</a:t>
            </a:r>
          </a:p>
          <a:p>
            <a:r>
              <a:rPr lang="en-US" dirty="0"/>
              <a:t>Normalized input (Divided by 255)</a:t>
            </a:r>
          </a:p>
          <a:p>
            <a:r>
              <a:rPr lang="en-US" dirty="0"/>
              <a:t>Sigmoid Activation at each hidden layer</a:t>
            </a:r>
          </a:p>
          <a:p>
            <a:r>
              <a:rPr lang="en-US" dirty="0" err="1"/>
              <a:t>Softmax</a:t>
            </a:r>
            <a:r>
              <a:rPr lang="en-US" dirty="0"/>
              <a:t> Activation at output layer</a:t>
            </a:r>
          </a:p>
          <a:p>
            <a:r>
              <a:rPr lang="en-US" dirty="0"/>
              <a:t>Cross entropy loss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Parameters</a:t>
            </a:r>
          </a:p>
          <a:p>
            <a:pPr lvl="1"/>
            <a:r>
              <a:rPr lang="en-US" dirty="0"/>
              <a:t>Weights: W1, W2, W3</a:t>
            </a:r>
          </a:p>
          <a:p>
            <a:pPr lvl="1"/>
            <a:r>
              <a:rPr lang="en-US" dirty="0"/>
              <a:t>Biases: B1, B2, B3</a:t>
            </a:r>
          </a:p>
          <a:p>
            <a:pPr lvl="1"/>
            <a:endParaRPr lang="en-US" dirty="0"/>
          </a:p>
          <a:p>
            <a:r>
              <a:rPr lang="en-US" dirty="0"/>
              <a:t>Data size: Training 10k, Validation 5k, Test 5k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0919C6B-F846-4A4F-A7D6-26CA2421E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95" y="837913"/>
            <a:ext cx="3908605" cy="2591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FF6988-3D42-4B91-8EF2-D1AD1AD45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36" y="3873517"/>
            <a:ext cx="4379522" cy="25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384C-35AB-4C64-B8ED-148B5E1B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09"/>
            <a:ext cx="10515600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21095-5BF7-4F50-8CAD-A30E52D57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7" y="637847"/>
            <a:ext cx="4201557" cy="29546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5D1A0-0F41-4917-A89D-29B1947A2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63" y="726671"/>
            <a:ext cx="4671758" cy="2974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8ECE5-5B82-4E6A-86A1-E341341C8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98" y="3700712"/>
            <a:ext cx="4201557" cy="3097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13D4D0-EFB0-4204-9EEF-BE6CD3091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77630"/>
            <a:ext cx="4343828" cy="26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F5075-18A5-4209-881C-60E53D7A8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89" y="3665827"/>
            <a:ext cx="3955112" cy="2395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3DAD4-F1C6-4B76-B153-8B0C080CADA3}"/>
              </a:ext>
            </a:extLst>
          </p:cNvPr>
          <p:cNvSpPr txBox="1"/>
          <p:nvPr/>
        </p:nvSpPr>
        <p:spPr>
          <a:xfrm>
            <a:off x="4457065" y="414376"/>
            <a:ext cx="422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 Regularization to avoid Overfitting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10BC5-0B29-476C-A203-6E30147050C7}"/>
              </a:ext>
            </a:extLst>
          </p:cNvPr>
          <p:cNvSpPr txBox="1"/>
          <p:nvPr/>
        </p:nvSpPr>
        <p:spPr>
          <a:xfrm>
            <a:off x="1823207" y="6040460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Accuracy for 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0A240E-EBC5-4691-B3EE-9EC4483AC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2" y="3644653"/>
            <a:ext cx="4156827" cy="2395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D4FCF-BDFD-402C-A6A9-59E6CE608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95" y="1131866"/>
            <a:ext cx="4115374" cy="2219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6345EF-F448-4175-AB3B-DA2E5091D5B7}"/>
              </a:ext>
            </a:extLst>
          </p:cNvPr>
          <p:cNvSpPr txBox="1"/>
          <p:nvPr/>
        </p:nvSpPr>
        <p:spPr>
          <a:xfrm>
            <a:off x="6568284" y="6027780"/>
            <a:ext cx="41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Dropout improved the accuracy in Testing</a:t>
            </a:r>
          </a:p>
        </p:txBody>
      </p:sp>
    </p:spTree>
    <p:extLst>
      <p:ext uri="{BB962C8B-B14F-4D97-AF65-F5344CB8AC3E}">
        <p14:creationId xmlns:p14="http://schemas.microsoft.com/office/powerpoint/2010/main" val="35338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EC7E3-5653-4427-BC34-3183896D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3" y="1179515"/>
            <a:ext cx="4349942" cy="2002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BFCAD-91B9-4EE5-BC39-C55BBFC45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78" y="1120925"/>
            <a:ext cx="6170668" cy="2105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9E1C0-98FF-49A8-81DE-B521530FC61E}"/>
              </a:ext>
            </a:extLst>
          </p:cNvPr>
          <p:cNvSpPr txBox="1"/>
          <p:nvPr/>
        </p:nvSpPr>
        <p:spPr>
          <a:xfrm>
            <a:off x="2361355" y="520282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D6CF6-4A1D-49DB-ADCE-139D9A09A7C0}"/>
              </a:ext>
            </a:extLst>
          </p:cNvPr>
          <p:cNvSpPr txBox="1"/>
          <p:nvPr/>
        </p:nvSpPr>
        <p:spPr>
          <a:xfrm>
            <a:off x="7149333" y="520282"/>
            <a:ext cx="292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Confusion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6804D-1A5C-4508-B695-B6967CA24AB9}"/>
              </a:ext>
            </a:extLst>
          </p:cNvPr>
          <p:cNvSpPr txBox="1"/>
          <p:nvPr/>
        </p:nvSpPr>
        <p:spPr>
          <a:xfrm>
            <a:off x="4026716" y="3951214"/>
            <a:ext cx="4060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from the confusion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is confused with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is confused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is confused with 0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6C43E-6A02-4D25-A957-309B781FD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99" y="3471581"/>
            <a:ext cx="1399488" cy="2710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D1C5B-B287-4412-AD6B-E0752FC4A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721" y="3835594"/>
            <a:ext cx="2458525" cy="2458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BDC418-3A9B-42B8-AE64-4CF0F4FE2D33}"/>
              </a:ext>
            </a:extLst>
          </p:cNvPr>
          <p:cNvSpPr txBox="1"/>
          <p:nvPr/>
        </p:nvSpPr>
        <p:spPr>
          <a:xfrm>
            <a:off x="368133" y="1165744"/>
            <a:ext cx="26642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/>
              <a:t>0</a:t>
            </a:r>
          </a:p>
          <a:p>
            <a:r>
              <a:rPr lang="en-US" sz="1250" dirty="0"/>
              <a:t>1</a:t>
            </a:r>
          </a:p>
          <a:p>
            <a:r>
              <a:rPr lang="en-US" sz="1250" dirty="0"/>
              <a:t>2</a:t>
            </a:r>
          </a:p>
          <a:p>
            <a:r>
              <a:rPr lang="en-US" sz="1250" dirty="0"/>
              <a:t>3</a:t>
            </a:r>
          </a:p>
          <a:p>
            <a:r>
              <a:rPr lang="en-US" sz="1250" dirty="0"/>
              <a:t>4</a:t>
            </a:r>
          </a:p>
          <a:p>
            <a:r>
              <a:rPr lang="en-US" sz="1250" dirty="0"/>
              <a:t>5</a:t>
            </a:r>
          </a:p>
          <a:p>
            <a:r>
              <a:rPr lang="en-US" sz="1250" dirty="0"/>
              <a:t>6</a:t>
            </a:r>
          </a:p>
          <a:p>
            <a:r>
              <a:rPr lang="en-US" sz="1250" dirty="0"/>
              <a:t>7</a:t>
            </a:r>
          </a:p>
          <a:p>
            <a:r>
              <a:rPr lang="en-US" sz="1250" dirty="0"/>
              <a:t>8</a:t>
            </a:r>
          </a:p>
          <a:p>
            <a:r>
              <a:rPr lang="en-US" sz="125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8ACAC-E024-449B-8CB3-C87DA0832234}"/>
              </a:ext>
            </a:extLst>
          </p:cNvPr>
          <p:cNvSpPr txBox="1"/>
          <p:nvPr/>
        </p:nvSpPr>
        <p:spPr>
          <a:xfrm>
            <a:off x="11557447" y="1150596"/>
            <a:ext cx="26962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0</a:t>
            </a:r>
          </a:p>
          <a:p>
            <a:r>
              <a:rPr lang="en-US" sz="1300" dirty="0"/>
              <a:t>1</a:t>
            </a:r>
          </a:p>
          <a:p>
            <a:r>
              <a:rPr lang="en-US" sz="1300" dirty="0"/>
              <a:t>2</a:t>
            </a:r>
          </a:p>
          <a:p>
            <a:r>
              <a:rPr lang="en-US" sz="1300" dirty="0"/>
              <a:t>3</a:t>
            </a:r>
          </a:p>
          <a:p>
            <a:r>
              <a:rPr lang="en-US" sz="1300" dirty="0"/>
              <a:t>4</a:t>
            </a:r>
          </a:p>
          <a:p>
            <a:r>
              <a:rPr lang="en-US" sz="1300" dirty="0"/>
              <a:t>5</a:t>
            </a:r>
          </a:p>
          <a:p>
            <a:r>
              <a:rPr lang="en-US" sz="1300" dirty="0"/>
              <a:t>6</a:t>
            </a:r>
          </a:p>
          <a:p>
            <a:r>
              <a:rPr lang="en-US" sz="1300" dirty="0"/>
              <a:t>7</a:t>
            </a:r>
          </a:p>
          <a:p>
            <a:r>
              <a:rPr lang="en-US" sz="1300" dirty="0"/>
              <a:t>8</a:t>
            </a:r>
          </a:p>
          <a:p>
            <a:r>
              <a:rPr lang="en-US" sz="1300" dirty="0"/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CF4148-322B-4CE5-A9D0-91461EAA779E}"/>
              </a:ext>
            </a:extLst>
          </p:cNvPr>
          <p:cNvSpPr txBox="1"/>
          <p:nvPr/>
        </p:nvSpPr>
        <p:spPr>
          <a:xfrm>
            <a:off x="641515" y="982425"/>
            <a:ext cx="4372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0           1         2         3         4         5        6         7         8        9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F068B-4798-4475-95DF-A96543F50945}"/>
              </a:ext>
            </a:extLst>
          </p:cNvPr>
          <p:cNvSpPr txBox="1"/>
          <p:nvPr/>
        </p:nvSpPr>
        <p:spPr>
          <a:xfrm>
            <a:off x="5421897" y="880347"/>
            <a:ext cx="6106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0       	1             2             3               4              5               6               7              8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122501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Neural Network for Digit Classification</vt:lpstr>
      <vt:lpstr>Structure of Our Neural Network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for Digit Classification</dc:title>
  <dc:creator>Siva Kongara (Student)</dc:creator>
  <cp:lastModifiedBy>Siva Kongara (Student)</cp:lastModifiedBy>
  <cp:revision>14</cp:revision>
  <dcterms:created xsi:type="dcterms:W3CDTF">2017-12-01T01:59:11Z</dcterms:created>
  <dcterms:modified xsi:type="dcterms:W3CDTF">2017-12-01T04:15:48Z</dcterms:modified>
</cp:coreProperties>
</file>