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09" y="5097498"/>
            <a:ext cx="479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Shaista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Maryam Ayub Khan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au613021205047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723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2024-04-08T16:42:10Z</dcterms:modified>
</cp:coreProperties>
</file>