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it.ly/CB2022July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.to/aws-builders/how-to-become-an-aws-community-builder-2m79?mkt_tok=MTEyLVRaTS03NjYAAAGFWNX7FXFoHsiWj-t3nSTnmjo4MOHodKwkM5hUW6-uJAvAmWxSfJpMxiXVEWavnB-FWUf-kYEdPrVqOBj572W3e-z3yx7pcPM0YZtwVH3h65YWKpqHuLV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81320c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b81320c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</a:t>
            </a:r>
            <a:r>
              <a:rPr lang="en-GB"/>
              <a:t> a seasonal freelancer and technology evangelist. She is founder of EzzyApp and CEO of 3C – Creators Cloud Club. Apart from her years of experience in telecom and software sectors on different projects, she has keen desire of learning advance technologies.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b81320c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b81320c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a seasonal freelancer and technology evangelist. She is founder of EzzyApp and CEO of 3C – Creators Cloud Club. Apart from her years of experience in telecom and software sectors on different projects, she has keen desire of learning advance technologies.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95f1e65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95f1e6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https://bit.ly/CB2022July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b95f1e6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b95f1e6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Roboto"/>
              <a:buChar char="●"/>
            </a:pPr>
            <a:r>
              <a:rPr b="1" lang="en-GB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https://dev.to/aws-builders/how-to-become-an-aws-community-builder-2m79?mkt_tok=MTEyLVRaTS03NjYAAAGFWNX7FXFoHsiWj-t3nSTnmjo4MOHodKwkM5hUW6-uJAvAmWxSfJpMxiXVEWavnB-FWUf-kYEdPrVqOBj572W3e-z3yx7pcPM0YZtwVH3h65YWKpqHuLVl</a:t>
            </a:r>
            <a:endParaRPr b="1"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Roboto"/>
              <a:buChar char="●"/>
            </a:pPr>
            <a:r>
              <a:t/>
            </a:r>
            <a:endParaRPr b="1" sz="1500">
              <a:solidFill>
                <a:srgbClr val="1717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8a31dfd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8a31dfd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8a31dfd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8a31dfd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b95f1e6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b95f1e6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8a31dfd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8a31dfd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ctrTitle"/>
          </p:nvPr>
        </p:nvSpPr>
        <p:spPr>
          <a:xfrm>
            <a:off x="1289250" y="1721525"/>
            <a:ext cx="67551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How to apply for AWS Community Builder Program?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994100" y="244200"/>
            <a:ext cx="41499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Shaista Aman - Pakistan CB Q1 2022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Dipak Poudal - Nepal CB Q1 2022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633712" y="3359125"/>
            <a:ext cx="24957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Shaista Aman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5"/>
              <a:t>AWS Community Builder Pakistan</a:t>
            </a:r>
            <a:endParaRPr sz="2355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002000" y="376025"/>
            <a:ext cx="4780800" cy="4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Seasonal freelancer &amp; technology evangelist.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Founder of EzzyApp 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CEO of 3C – Creators Cloud Club 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AWS Community Builder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1x AWS | 6x Alibaba Cloud certified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AWS Serverless Development &amp; Deployment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https://www.linkedin.com/in/shaista-aman/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49" y="551775"/>
            <a:ext cx="1823576" cy="26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633712" y="3359125"/>
            <a:ext cx="24957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Dipak Poudel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AWS Community Builder Nepal</a:t>
            </a:r>
            <a:endParaRPr sz="18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002000" y="731600"/>
            <a:ext cx="47808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Senior Solution Architect at Genese Solution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AWS Academy Accredited Trainer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AWS Community Builder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AWS Academy Certified Educator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https://www.linkedin.com/in/poudeld/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85" y="731600"/>
            <a:ext cx="2430526" cy="243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AWS Community Builder Program?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05700"/>
            <a:ext cx="39999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</a:rPr>
              <a:t>The AWS Community Builders Program(CB) is a officially organized by AWS. </a:t>
            </a:r>
            <a:endParaRPr sz="15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</a:rPr>
              <a:t>The program supports AWS enthusiasts and other community members by providing:</a:t>
            </a:r>
            <a:endParaRPr sz="15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Char char="●"/>
            </a:pP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</a:rPr>
              <a:t>Technical mentorship</a:t>
            </a:r>
            <a:endParaRPr sz="15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Char char="●"/>
            </a:pP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</a:rPr>
              <a:t>Exclusive networking opportunities</a:t>
            </a:r>
            <a:endParaRPr sz="15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Char char="●"/>
            </a:pPr>
            <a:r>
              <a:rPr lang="en-GB" sz="1500">
                <a:solidFill>
                  <a:srgbClr val="171717"/>
                </a:solidFill>
                <a:highlight>
                  <a:srgbClr val="FFFFFF"/>
                </a:highlight>
              </a:rPr>
              <a:t>Virtual speak events</a:t>
            </a:r>
            <a:endParaRPr sz="15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24395" r="23699" t="0"/>
          <a:stretch/>
        </p:blipFill>
        <p:spPr>
          <a:xfrm>
            <a:off x="4832412" y="1432700"/>
            <a:ext cx="3613075" cy="33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Criteria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05700"/>
            <a:ext cx="84444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GB" sz="1800">
                <a:solidFill>
                  <a:srgbClr val="171717"/>
                </a:solidFill>
                <a:highlight>
                  <a:srgbClr val="FFFFFF"/>
                </a:highlight>
              </a:rPr>
              <a:t>Any individual who is </a:t>
            </a:r>
            <a:r>
              <a:rPr b="1" lang="en-GB" sz="1800">
                <a:solidFill>
                  <a:srgbClr val="171717"/>
                </a:solidFill>
                <a:highlight>
                  <a:srgbClr val="FFFFFF"/>
                </a:highlight>
              </a:rPr>
              <a:t>18 years</a:t>
            </a:r>
            <a:r>
              <a:rPr lang="en-GB" sz="1800">
                <a:solidFill>
                  <a:srgbClr val="171717"/>
                </a:solidFill>
                <a:highlight>
                  <a:srgbClr val="FFFFFF"/>
                </a:highlight>
              </a:rPr>
              <a:t> or older and passionate about building on AWS.</a:t>
            </a:r>
            <a:endParaRPr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GB" sz="1800">
                <a:solidFill>
                  <a:srgbClr val="171717"/>
                </a:solidFill>
                <a:highlight>
                  <a:srgbClr val="FFFFFF"/>
                </a:highlight>
              </a:rPr>
              <a:t>AWS Community Builders program seeks applicants from </a:t>
            </a:r>
            <a:r>
              <a:rPr b="1" lang="en-GB" sz="1800">
                <a:solidFill>
                  <a:srgbClr val="171717"/>
                </a:solidFill>
                <a:highlight>
                  <a:srgbClr val="FFFFFF"/>
                </a:highlight>
              </a:rPr>
              <a:t>all regions</a:t>
            </a:r>
            <a:r>
              <a:rPr lang="en-GB" sz="1800">
                <a:solidFill>
                  <a:srgbClr val="171717"/>
                </a:solidFill>
                <a:highlight>
                  <a:srgbClr val="FFFFFF"/>
                </a:highlight>
              </a:rPr>
              <a:t>, </a:t>
            </a:r>
            <a:r>
              <a:rPr b="1" lang="en-GB" sz="1800">
                <a:solidFill>
                  <a:srgbClr val="171717"/>
                </a:solidFill>
                <a:highlight>
                  <a:srgbClr val="FFFFFF"/>
                </a:highlight>
              </a:rPr>
              <a:t>demographics</a:t>
            </a:r>
            <a:r>
              <a:rPr lang="en-GB" sz="1800">
                <a:solidFill>
                  <a:srgbClr val="171717"/>
                </a:solidFill>
                <a:highlight>
                  <a:srgbClr val="FFFFFF"/>
                </a:highlight>
              </a:rPr>
              <a:t>, and </a:t>
            </a:r>
            <a:r>
              <a:rPr b="1" lang="en-GB" sz="1800">
                <a:solidFill>
                  <a:srgbClr val="171717"/>
                </a:solidFill>
                <a:highlight>
                  <a:srgbClr val="FFFFFF"/>
                </a:highlight>
              </a:rPr>
              <a:t>underrepresented</a:t>
            </a:r>
            <a:r>
              <a:rPr lang="en-GB" sz="1800">
                <a:solidFill>
                  <a:srgbClr val="171717"/>
                </a:solidFill>
                <a:highlight>
                  <a:srgbClr val="FFFFFF"/>
                </a:highlight>
              </a:rPr>
              <a:t> communities.</a:t>
            </a:r>
            <a:endParaRPr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GB" sz="1800">
                <a:solidFill>
                  <a:srgbClr val="171717"/>
                </a:solidFill>
                <a:highlight>
                  <a:srgbClr val="FFFFFF"/>
                </a:highlight>
              </a:rPr>
              <a:t>The AWS Community Builders program is for technical builders who create community contributions such as written/video content (blog posts, videos, webinars, tutorials, etc.) or organize technical communities that help other AWS builders to learn and build on AWS.</a:t>
            </a:r>
            <a:endParaRPr sz="18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Categories:</a:t>
            </a:r>
            <a:endParaRPr/>
          </a:p>
        </p:txBody>
      </p:sp>
      <p:sp>
        <p:nvSpPr>
          <p:cNvPr id="100" name="Google Shape;100;p18"/>
          <p:cNvSpPr txBox="1"/>
          <p:nvPr>
            <p:ph idx="4294967295" type="body"/>
          </p:nvPr>
        </p:nvSpPr>
        <p:spPr>
          <a:xfrm>
            <a:off x="311700" y="1505700"/>
            <a:ext cx="85206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Machine Learning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Mobile and Web Apps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Storage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Containers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Developer Tools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Management, Governance and Migration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Serverless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Gravitron / Arm Development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Data (Databases, Analytics, Blockchain)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Security, Identity &amp; Compliance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Game Tech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Char char="●"/>
            </a:pPr>
            <a:r>
              <a:rPr lang="en-GB" sz="1600">
                <a:solidFill>
                  <a:srgbClr val="171717"/>
                </a:solidFill>
                <a:highlight>
                  <a:srgbClr val="FFFFFF"/>
                </a:highlight>
              </a:rPr>
              <a:t>Networking and Content Delivery</a:t>
            </a:r>
            <a:endParaRPr sz="16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will get after becoming a CB?</a:t>
            </a:r>
            <a:endParaRPr/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311700" y="1505700"/>
            <a:ext cx="85206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40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AWS </a:t>
            </a: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community</a:t>
            </a: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 builder branded Swag!</a:t>
            </a:r>
            <a:endParaRPr sz="17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AWS Promotional Credits</a:t>
            </a:r>
            <a:endParaRPr sz="17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Online training provider</a:t>
            </a:r>
            <a:endParaRPr sz="17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Certification Exam Voucher</a:t>
            </a:r>
            <a:endParaRPr sz="17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Study Groups / Community help</a:t>
            </a:r>
            <a:endParaRPr sz="17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Mentoring / Coaching / Career Opportunities</a:t>
            </a:r>
            <a:endParaRPr sz="17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Event Exclusives</a:t>
            </a:r>
            <a:endParaRPr sz="17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AWS Service Previews</a:t>
            </a:r>
            <a:endParaRPr sz="17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Community Builder Dev.to Organization</a:t>
            </a:r>
            <a:endParaRPr sz="17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3rd Party Benefits</a:t>
            </a:r>
            <a:endParaRPr sz="17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Char char="●"/>
            </a:pPr>
            <a:r>
              <a:rPr lang="en-GB" sz="1700">
                <a:solidFill>
                  <a:srgbClr val="171717"/>
                </a:solidFill>
                <a:highlight>
                  <a:srgbClr val="FFFFFF"/>
                </a:highlight>
              </a:rPr>
              <a:t>You learn and make friends along the way</a:t>
            </a:r>
            <a:endParaRPr sz="17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Application</a:t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642700" y="2682200"/>
            <a:ext cx="1500900" cy="6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</a:rPr>
              <a:t>Demo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ctrTitle"/>
          </p:nvPr>
        </p:nvSpPr>
        <p:spPr>
          <a:xfrm>
            <a:off x="3456125" y="1606300"/>
            <a:ext cx="2440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Thank You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267725" y="2277450"/>
            <a:ext cx="28173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Any Questions?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