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58a31dfd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58a31dfd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4D5156"/>
                </a:solidFill>
                <a:highlight>
                  <a:srgbClr val="FFFFFF"/>
                </a:highlight>
              </a:rPr>
              <a:t>With serverless architectures, developers do not need to worry about purchasing, provisioning, and managing backend servers.</a:t>
            </a:r>
            <a:r>
              <a:rPr lang="en-GB" sz="13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58a31dfd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58a31dfd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58a31dfd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58a31dfd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58a31dfd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58a31dfd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ctrTitle"/>
          </p:nvPr>
        </p:nvSpPr>
        <p:spPr>
          <a:xfrm>
            <a:off x="3279600" y="472600"/>
            <a:ext cx="56511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How to start serverless?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572000" y="1134700"/>
            <a:ext cx="41499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Shaista Aman - Pakistan CB Q1 2022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Muhammad Shakeel User Group Member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Serverless…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505700"/>
            <a:ext cx="3999900" cy="3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Serverless</a:t>
            </a:r>
            <a:r>
              <a:rPr lang="en-GB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cloud-native development model that allows developers to build and run applications without having to manage servers.</a:t>
            </a:r>
            <a:endParaRPr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Why Serverless?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Serverless </a:t>
            </a:r>
            <a:r>
              <a:rPr lang="en-GB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architectures offer </a:t>
            </a:r>
            <a:endParaRPr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4D5156"/>
              </a:buClr>
              <a:buSzPts val="1300"/>
              <a:buFont typeface="Arial"/>
              <a:buChar char="➔"/>
            </a:pPr>
            <a:r>
              <a:rPr lang="en-GB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greater scalability</a:t>
            </a:r>
            <a:endParaRPr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300"/>
              <a:buFont typeface="Arial"/>
              <a:buChar char="➔"/>
            </a:pPr>
            <a:r>
              <a:rPr lang="en-GB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more flexibility</a:t>
            </a:r>
            <a:endParaRPr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300"/>
              <a:buFont typeface="Arial"/>
              <a:buChar char="➔"/>
            </a:pPr>
            <a:r>
              <a:rPr lang="en-GB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Never pay for idle</a:t>
            </a:r>
            <a:endParaRPr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300"/>
              <a:buFont typeface="Arial"/>
              <a:buChar char="➔"/>
            </a:pPr>
            <a:r>
              <a:rPr lang="en-GB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quicker time to release, all at a reduced cost.</a:t>
            </a:r>
            <a:endParaRPr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AWS </a:t>
            </a:r>
            <a:r>
              <a:rPr b="1" lang="en-GB"/>
              <a:t>Serverless Services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450" y="2150700"/>
            <a:ext cx="37338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 Serverless Architecture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725" y="1513700"/>
            <a:ext cx="63055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Lambda with Function URL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875" y="1724975"/>
            <a:ext cx="45053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type="ctrTitle"/>
          </p:nvPr>
        </p:nvSpPr>
        <p:spPr>
          <a:xfrm>
            <a:off x="6326825" y="472600"/>
            <a:ext cx="26037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Thank You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5201575" y="1210900"/>
            <a:ext cx="35202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Shaista Aman - Pakistan CB Q1 2022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