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02" r:id="rId3"/>
    <p:sldId id="289" r:id="rId4"/>
    <p:sldId id="290" r:id="rId5"/>
    <p:sldId id="291" r:id="rId6"/>
    <p:sldId id="301" r:id="rId7"/>
    <p:sldId id="29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59" autoAdjust="0"/>
  </p:normalViewPr>
  <p:slideViewPr>
    <p:cSldViewPr>
      <p:cViewPr varScale="1">
        <p:scale>
          <a:sx n="67" d="100"/>
          <a:sy n="67" d="100"/>
        </p:scale>
        <p:origin x="1219" y="6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 suggestions will be provided after</a:t>
            </a:r>
            <a:r>
              <a:rPr lang="en-US" baseline="0" dirty="0" smtClean="0"/>
              <a:t> calculation of</a:t>
            </a:r>
            <a:r>
              <a:rPr lang="en-US" dirty="0" smtClean="0"/>
              <a:t> eligibility criteria</a:t>
            </a:r>
            <a:r>
              <a:rPr lang="en-US" baseline="0" dirty="0" smtClean="0"/>
              <a:t> calculator. One can enter his/her marks and decide whether to pursue study in field or not?</a:t>
            </a:r>
          </a:p>
          <a:p>
            <a:r>
              <a:rPr lang="en-US" baseline="0" dirty="0" smtClean="0"/>
              <a:t>Students can compare two different field of study according to their eligibility.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4800600"/>
            <a:ext cx="12192002" cy="20574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272" y="5562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1676400"/>
            <a:ext cx="9144002" cy="1447800"/>
          </a:xfrm>
        </p:spPr>
        <p:txBody>
          <a:bodyPr/>
          <a:lstStyle/>
          <a:p>
            <a:r>
              <a:rPr lang="en-US" sz="9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ATHFINDER</a:t>
            </a:r>
            <a:endParaRPr lang="en-US" sz="96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sz="60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56408" y="3124200"/>
            <a:ext cx="501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ENDLESS POSSIBILITIES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2644911" cy="26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79" y="0"/>
            <a:ext cx="863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Identified: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Lack of consolidated &amp; centralized information for Youth(both men and women) </a:t>
            </a:r>
          </a:p>
          <a:p>
            <a:r>
              <a:rPr lang="en-US" sz="2800" dirty="0"/>
              <a:t>Effects:</a:t>
            </a:r>
          </a:p>
          <a:p>
            <a:r>
              <a:rPr lang="en-US" sz="2800" dirty="0"/>
              <a:t>Poor academic choices</a:t>
            </a:r>
          </a:p>
          <a:p>
            <a:r>
              <a:rPr lang="en-US" sz="2800" dirty="0"/>
              <a:t>Selection of irrelevant of career path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Sustainable Development Goal 4- Quality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Target Selected 1:</a:t>
            </a:r>
          </a:p>
          <a:p>
            <a:pPr marL="0" indent="0">
              <a:buNone/>
            </a:pPr>
            <a:r>
              <a:rPr lang="en-US" sz="2800" dirty="0"/>
              <a:t>Target 4.3. By 2030, ensure equal access for all women and men to affordable and quality technical, vocational and tertiary education, including university.</a:t>
            </a:r>
          </a:p>
          <a:p>
            <a:r>
              <a:rPr lang="en-US" sz="2800" b="1" dirty="0"/>
              <a:t>Target Selected 2:</a:t>
            </a:r>
          </a:p>
          <a:p>
            <a:pPr marL="0" indent="0">
              <a:buNone/>
            </a:pPr>
            <a:r>
              <a:rPr lang="en-US" sz="2800" dirty="0"/>
              <a:t>Target 4.4. By 2030, substantially increase the number of youth and adults who have relevant skills, including technical and vocational skills, for employment, decent jobs and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platform (Website) which will provide information about :</a:t>
            </a:r>
          </a:p>
          <a:p>
            <a:r>
              <a:rPr lang="en-US" sz="2800" dirty="0"/>
              <a:t>Different universities, their faculties ,their eligibility criteria and fee structure.</a:t>
            </a:r>
          </a:p>
          <a:p>
            <a:r>
              <a:rPr lang="en-US" sz="2800" dirty="0"/>
              <a:t>Different skill development institutes, their courses including diplomas, their eligibility criteria and fee structure.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Help students in deciding  for academic choices</a:t>
            </a:r>
          </a:p>
          <a:p>
            <a:r>
              <a:rPr lang="en-US" sz="2800" dirty="0"/>
              <a:t>Reduce the urban and rural gap </a:t>
            </a:r>
          </a:p>
          <a:p>
            <a:r>
              <a:rPr lang="en-US" sz="2800" dirty="0"/>
              <a:t>Facilitate user in terms of time, effort and cost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Target Group: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Youth (F.A/</a:t>
            </a:r>
            <a:r>
              <a:rPr lang="en-US" sz="2800" dirty="0" err="1"/>
              <a:t>F.Sc</a:t>
            </a:r>
            <a:r>
              <a:rPr lang="en-US" sz="2800" dirty="0"/>
              <a:t> students) in search of universities</a:t>
            </a:r>
          </a:p>
          <a:p>
            <a:pPr marL="0" indent="0">
              <a:buNone/>
            </a:pPr>
            <a:r>
              <a:rPr lang="en-US" sz="2800" dirty="0"/>
              <a:t>Youth (F.A/</a:t>
            </a:r>
            <a:r>
              <a:rPr lang="en-US" sz="2800" dirty="0" err="1"/>
              <a:t>F.Sc</a:t>
            </a:r>
            <a:r>
              <a:rPr lang="en-US" sz="2800" dirty="0"/>
              <a:t> students) in search of skill development </a:t>
            </a:r>
            <a:r>
              <a:rPr lang="en-US" sz="2800" dirty="0" smtClean="0"/>
              <a:t>institutes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0"/>
            <a:ext cx="9144000" cy="2667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236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821</TotalTime>
  <Words>246</Words>
  <Application>Microsoft Office PowerPoint</Application>
  <PresentationFormat>Widescreen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Euphemia</vt:lpstr>
      <vt:lpstr>Wingdings</vt:lpstr>
      <vt:lpstr>Banded Design Blue 16x9</vt:lpstr>
      <vt:lpstr>PowerPoint Presentation</vt:lpstr>
      <vt:lpstr>PowerPoint Presentation</vt:lpstr>
      <vt:lpstr>Problem Identified:</vt:lpstr>
      <vt:lpstr>Sustainable Development Goal 4- Quality Education</vt:lpstr>
      <vt:lpstr>Proposed Solution</vt:lpstr>
      <vt:lpstr>Impact</vt:lpstr>
      <vt:lpstr>Target Group: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shadabaman2001@gmail.com</dc:creator>
  <cp:lastModifiedBy>shadabaman2001@gmail.com</cp:lastModifiedBy>
  <cp:revision>45</cp:revision>
  <dcterms:created xsi:type="dcterms:W3CDTF">2019-09-20T14:50:38Z</dcterms:created>
  <dcterms:modified xsi:type="dcterms:W3CDTF">2019-12-08T08:49:02Z</dcterms:modified>
</cp:coreProperties>
</file>