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AF44-BA18-40D7-415C-AE0180B4C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Power Manager Telemetry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56A77-E55E-9691-8023-2AF633C5C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Submitted by : Shaista</a:t>
            </a:r>
          </a:p>
          <a:p>
            <a:r>
              <a:rPr lang="en-US" dirty="0"/>
              <a:t>Mentor : Dr. </a:t>
            </a:r>
            <a:r>
              <a:rPr lang="en-US" dirty="0" err="1"/>
              <a:t>Shivakumar</a:t>
            </a:r>
            <a:r>
              <a:rPr lang="en-US" dirty="0"/>
              <a:t> </a:t>
            </a:r>
            <a:r>
              <a:rPr lang="en-US" dirty="0" err="1"/>
              <a:t>Kagi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0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DC91-1118-4EA0-2ED2-95393DC4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138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C896CB-BD0B-BBAA-2D94-3D75D4811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611581"/>
            <a:ext cx="10289434" cy="44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a real-time power manager module within the existing system telemetry application. The power manager module should:</a:t>
            </a:r>
          </a:p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current power status (Plugged In/On Battery) and battery percentage.</a:t>
            </a:r>
          </a:p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and display the estimated total power consumption of the system components including CPU, memory, TDP value and network interface card (NIC).</a:t>
            </a:r>
          </a:p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the psutil library to read relevant system metrics.</a:t>
            </a:r>
          </a:p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GUI remains responsive and updates smoothly without impacting user interaction</a:t>
            </a:r>
          </a:p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and record system utilization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9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73BE-C004-E412-8434-D0E5BE58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18" y="567813"/>
            <a:ext cx="9601200" cy="818535"/>
          </a:xfrm>
        </p:spPr>
        <p:txBody>
          <a:bodyPr/>
          <a:lstStyle/>
          <a:p>
            <a:r>
              <a:rPr lang="en-US" dirty="0"/>
              <a:t>Unique Idea Brief(Solution)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03BC1E-21E0-C78B-C585-7D08EC758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6237" y="1228931"/>
            <a:ext cx="9676563" cy="595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achieve the objectives outlined in the problem statement, you can extend the existing application with the following steps: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Power Information: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psutil.sensors_battery() to retrieve power status (plugged or battery) and battery percentage.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Total Power Consumption: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total power consumption considering CPU, memory, and NIC using predefined TDP (Thermal Design Power) values and actual usage metrics.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GUI: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the power status and estimated power consumption dynamically on the GUI.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smooth updating without blocking the main GUI thread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root.after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for periodic updates.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with Existing GUI: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labels or widgets to display power status and consumption alongside existing metrics (CPU, memory, GPU, network).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proper formatting and layout to maintain clarity and readability.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F9B4-33DF-74AA-5C93-CBC2D2BA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716"/>
          </a:xfrm>
        </p:spPr>
        <p:txBody>
          <a:bodyPr/>
          <a:lstStyle/>
          <a:p>
            <a:r>
              <a:rPr lang="en-US" dirty="0"/>
              <a:t>Features offered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62F7C1-B307-0D06-F351-42DC72FAD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0754" y="1792061"/>
            <a:ext cx="8470491" cy="346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CPU usage, memory usage, GPU load, network traffic, and NIC details.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Performance: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CPU utilization percentage, frequency, and estimated power consumption.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Usage: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total, used, and remaining memory in GB.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 Monitoring: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Monitors GPU load and memory usage.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Traffic: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data sent and received over the network in GB</a:t>
            </a:r>
          </a:p>
        </p:txBody>
      </p:sp>
    </p:spTree>
    <p:extLst>
      <p:ext uri="{BB962C8B-B14F-4D97-AF65-F5344CB8AC3E}">
        <p14:creationId xmlns:p14="http://schemas.microsoft.com/office/powerpoint/2010/main" val="272324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767-5FB7-5F86-FF43-D24A0153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818535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2C588F-5284-B714-D6AE-10135DC26F7E}"/>
              </a:ext>
            </a:extLst>
          </p:cNvPr>
          <p:cNvSpPr/>
          <p:nvPr/>
        </p:nvSpPr>
        <p:spPr>
          <a:xfrm>
            <a:off x="5319252" y="1327354"/>
            <a:ext cx="1887793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647E2C-89E7-B488-9682-C519F7A6F104}"/>
              </a:ext>
            </a:extLst>
          </p:cNvPr>
          <p:cNvSpPr/>
          <p:nvPr/>
        </p:nvSpPr>
        <p:spPr>
          <a:xfrm>
            <a:off x="5319249" y="2235608"/>
            <a:ext cx="1887793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GUI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2241B0-BD3E-3683-38B7-E1ED27BF235E}"/>
              </a:ext>
            </a:extLst>
          </p:cNvPr>
          <p:cNvSpPr/>
          <p:nvPr/>
        </p:nvSpPr>
        <p:spPr>
          <a:xfrm>
            <a:off x="5319250" y="3143863"/>
            <a:ext cx="1887793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Monitoring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00E6D1-B7AB-CBAF-7195-F1C7F6EBBCE3}"/>
              </a:ext>
            </a:extLst>
          </p:cNvPr>
          <p:cNvSpPr/>
          <p:nvPr/>
        </p:nvSpPr>
        <p:spPr>
          <a:xfrm>
            <a:off x="5319249" y="4992325"/>
            <a:ext cx="1887793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GUI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1D875-1582-4DC8-7184-4F38AD10C236}"/>
              </a:ext>
            </a:extLst>
          </p:cNvPr>
          <p:cNvSpPr/>
          <p:nvPr/>
        </p:nvSpPr>
        <p:spPr>
          <a:xfrm>
            <a:off x="5319248" y="5942361"/>
            <a:ext cx="1887793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92AD00-1D84-D8A2-71B4-AADC29E2E521}"/>
              </a:ext>
            </a:extLst>
          </p:cNvPr>
          <p:cNvSpPr/>
          <p:nvPr/>
        </p:nvSpPr>
        <p:spPr>
          <a:xfrm>
            <a:off x="5319249" y="4042289"/>
            <a:ext cx="1887793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metrics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48FAC-EF51-C1E4-99F6-0968F050E3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263146" y="1907458"/>
            <a:ext cx="3" cy="3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94F6D2-8D76-BB11-A054-BBD557363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263146" y="2815712"/>
            <a:ext cx="1" cy="32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4DC176-4B48-B3FC-009E-815A7D582E1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6263146" y="3723967"/>
            <a:ext cx="1" cy="31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6AA816-C738-008D-DA89-48A45EAE892A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6263146" y="4622393"/>
            <a:ext cx="0" cy="3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B06FA9-23E6-9364-F8E9-CD51FE3B8E8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263145" y="5572429"/>
            <a:ext cx="1" cy="36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3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9857-2CD3-8DCC-DCFF-CA30EBE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0330"/>
            <a:ext cx="9601200" cy="730045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D54E15-0278-D917-A565-15CE744DAB2D}"/>
              </a:ext>
            </a:extLst>
          </p:cNvPr>
          <p:cNvSpPr/>
          <p:nvPr/>
        </p:nvSpPr>
        <p:spPr>
          <a:xfrm>
            <a:off x="5004619" y="1514168"/>
            <a:ext cx="2979175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(tk.Tk)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A0B165-52EA-8FDC-0DB8-1E3235BB835A}"/>
              </a:ext>
            </a:extLst>
          </p:cNvPr>
          <p:cNvSpPr/>
          <p:nvPr/>
        </p:nvSpPr>
        <p:spPr>
          <a:xfrm>
            <a:off x="5004619" y="2406445"/>
            <a:ext cx="2979175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Main_frame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73BC55-4971-DFFA-6940-053B360A4BED}"/>
              </a:ext>
            </a:extLst>
          </p:cNvPr>
          <p:cNvSpPr/>
          <p:nvPr/>
        </p:nvSpPr>
        <p:spPr>
          <a:xfrm>
            <a:off x="5004616" y="5247967"/>
            <a:ext cx="2979175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GUI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B3D771-F9A6-8BB1-4C88-6ADDCF27D806}"/>
              </a:ext>
            </a:extLst>
          </p:cNvPr>
          <p:cNvSpPr/>
          <p:nvPr/>
        </p:nvSpPr>
        <p:spPr>
          <a:xfrm>
            <a:off x="5004616" y="4289322"/>
            <a:ext cx="2979175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frame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7796E9-EFBF-13D5-2D95-902861186621}"/>
              </a:ext>
            </a:extLst>
          </p:cNvPr>
          <p:cNvSpPr/>
          <p:nvPr/>
        </p:nvSpPr>
        <p:spPr>
          <a:xfrm>
            <a:off x="5004616" y="3330677"/>
            <a:ext cx="2979175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canvas(with scrollbar)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1D4F28-775D-DF5A-0188-3B9788803046}"/>
              </a:ext>
            </a:extLst>
          </p:cNvPr>
          <p:cNvSpPr/>
          <p:nvPr/>
        </p:nvSpPr>
        <p:spPr>
          <a:xfrm>
            <a:off x="5004616" y="6172200"/>
            <a:ext cx="2979175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Start/stop buttons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846ACE-9197-384C-38D2-B99D1B18B83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494207" y="2153265"/>
            <a:ext cx="0" cy="2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9906A9-467C-95DE-1CF1-E7DEDB3C863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6494204" y="3045542"/>
            <a:ext cx="3" cy="2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9DACB7-EB84-66BB-FBDA-B74C4FB3DA23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494204" y="3969774"/>
            <a:ext cx="0" cy="31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FB340-8D7C-C830-FAB8-DDC47BF5D7A3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494204" y="4928419"/>
            <a:ext cx="0" cy="31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1AE141-5754-BACC-1521-1C0BDF83E211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494204" y="5887064"/>
            <a:ext cx="0" cy="28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630D-F8E0-4ECA-C5CB-45CEE98D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5296-B4F9-9105-DCA9-FA51B1BF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044" y="1632155"/>
            <a:ext cx="8062452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technologies used for the project are following: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 studio code application to run the code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 language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Psutil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libraries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4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539A-F868-B9FD-6A4A-4225BAF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80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3E5A-8339-3A72-4A40-96064E5E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238" y="1553496"/>
            <a:ext cx="8824452" cy="44810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Python script showcased a sophisticated integration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psutil libraries to develop a system telemetry monitoring application.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Python's standard GUI toolkit, facilitated the creation of a user-friendly interface comprising frames, labels, entries, buttons, and a scrolling canvas. This interface dynamically updated real-time system metrics such as CPU performance, memory usage, GPU load, network traffic, and network interface details. psutil played a pivotal role by abstracting complex system data retrieval, enabling seamless access to CPU frequency, power consumption estimates, memory statistics, and network I/O metrics. Together, these technologies not only provided a comprehensive view of system health but also demonstrated the flexibility and power of Python in building interactive monitoring tools for both educational and practical purposes.</a:t>
            </a:r>
          </a:p>
        </p:txBody>
      </p:sp>
    </p:spTree>
    <p:extLst>
      <p:ext uri="{BB962C8B-B14F-4D97-AF65-F5344CB8AC3E}">
        <p14:creationId xmlns:p14="http://schemas.microsoft.com/office/powerpoint/2010/main" val="14120946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{381B7CFF-32BC-4B0A-B7D2-849F233572A1}tf10001105</Template>
  <TotalTime>88</TotalTime>
  <Words>535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Power Manager Telemetry</vt:lpstr>
      <vt:lpstr>Problem Statement</vt:lpstr>
      <vt:lpstr>Unique Idea Brief(Solution)</vt:lpstr>
      <vt:lpstr>Features offered</vt:lpstr>
      <vt:lpstr>Flow Diagram</vt:lpstr>
      <vt:lpstr>Architectural Diagram</vt:lpstr>
      <vt:lpstr>Technologies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shaista0402@outlook.com</dc:creator>
  <cp:lastModifiedBy>shaista0402@outlook.com</cp:lastModifiedBy>
  <cp:revision>1</cp:revision>
  <dcterms:created xsi:type="dcterms:W3CDTF">2024-07-15T06:25:37Z</dcterms:created>
  <dcterms:modified xsi:type="dcterms:W3CDTF">2024-07-15T07:54:09Z</dcterms:modified>
</cp:coreProperties>
</file>