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Thin"/>
      <p:regular r:id="rId18"/>
      <p:bold r:id="rId19"/>
      <p:italic r:id="rId20"/>
      <p:boldItalic r:id="rId21"/>
    </p:embeddedFont>
    <p:embeddedFont>
      <p:font typeface="Roboto"/>
      <p:regular r:id="rId22"/>
      <p:bold r:id="rId23"/>
      <p:italic r:id="rId24"/>
      <p:boldItalic r:id="rId25"/>
    </p:embeddedFont>
    <p:embeddedFont>
      <p:font typeface="Bebas Neue"/>
      <p:regular r:id="rId26"/>
    </p:embeddedFont>
    <p:embeddedFont>
      <p:font typeface="Abel"/>
      <p:regular r:id="rId27"/>
    </p:embeddedFont>
    <p:embeddedFont>
      <p:font typeface="Kani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basNeue-regular.fntdata"/><Relationship Id="rId25" Type="http://schemas.openxmlformats.org/officeDocument/2006/relationships/font" Target="fonts/Roboto-boldItalic.fntdata"/><Relationship Id="rId28" Type="http://schemas.openxmlformats.org/officeDocument/2006/relationships/font" Target="fonts/Kanit-regular.fntdata"/><Relationship Id="rId27" Type="http://schemas.openxmlformats.org/officeDocument/2006/relationships/font" Target="fonts/Abel-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ni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nit-boldItalic.fntdata"/><Relationship Id="rId30" Type="http://schemas.openxmlformats.org/officeDocument/2006/relationships/font" Target="fonts/Kani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b87bd3d7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b87bd3d7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b87bd3d7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b87bd3d7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b87bd3d7a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b87bd3d7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87bd3d7a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b87bd3d7a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bb8aca985_2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bb8aca985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bb8aca9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bb8aca9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bb8aca9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bb8aca9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bb8aca985_2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bb8aca985_2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bb8aca985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bb8aca985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bb8aca98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bb8aca98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b87bd3d7a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b87bd3d7a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bb8aca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bb8aca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 name="Google Shape;10;p2"/>
          <p:cNvSpPr txBox="1"/>
          <p:nvPr>
            <p:ph type="ctrTitle"/>
          </p:nvPr>
        </p:nvSpPr>
        <p:spPr>
          <a:xfrm>
            <a:off x="1548444" y="2052900"/>
            <a:ext cx="6047100" cy="1623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5200"/>
              <a:buNone/>
              <a:defRPr b="0" sz="5400">
                <a:solidFill>
                  <a:schemeClr val="dk1"/>
                </a:solidFill>
                <a:latin typeface="Kanit"/>
                <a:ea typeface="Kanit"/>
                <a:cs typeface="Kanit"/>
                <a:sym typeface="Kani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548444" y="4232325"/>
            <a:ext cx="6047100" cy="30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2"/>
                </a:solidFill>
                <a:latin typeface="Abel"/>
                <a:ea typeface="Abel"/>
                <a:cs typeface="Abel"/>
                <a:sym typeface="Abe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2" type="ctrTitle"/>
          </p:nvPr>
        </p:nvSpPr>
        <p:spPr>
          <a:xfrm>
            <a:off x="1548448" y="666825"/>
            <a:ext cx="3650100" cy="7671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b="0" sz="5400">
                <a:solidFill>
                  <a:schemeClr val="lt1"/>
                </a:solidFill>
                <a:latin typeface="Kanit"/>
                <a:ea typeface="Kanit"/>
                <a:cs typeface="Kanit"/>
                <a:sym typeface="Kani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1823400" y="2109000"/>
            <a:ext cx="54972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2078400" y="4214775"/>
            <a:ext cx="4987200" cy="34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52" name="Google Shape;52;p11"/>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4" name="Shape 54"/>
        <p:cNvGrpSpPr/>
        <p:nvPr/>
      </p:nvGrpSpPr>
      <p:grpSpPr>
        <a:xfrm>
          <a:off x="0" y="0"/>
          <a:ext cx="0" cy="0"/>
          <a:chOff x="0" y="0"/>
          <a:chExt cx="0" cy="0"/>
        </a:xfrm>
      </p:grpSpPr>
      <p:pic>
        <p:nvPicPr>
          <p:cNvPr id="55" name="Google Shape;55;p13"/>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6" name="Google Shape;56;p13"/>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50700" y="1194425"/>
            <a:ext cx="3882000" cy="3508200"/>
          </a:xfrm>
          <a:prstGeom prst="roundRect">
            <a:avLst>
              <a:gd fmla="val 52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611300" y="1194425"/>
            <a:ext cx="3882000" cy="3508200"/>
          </a:xfrm>
          <a:prstGeom prst="roundRect">
            <a:avLst>
              <a:gd fmla="val 52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type="title"/>
          </p:nvPr>
        </p:nvSpPr>
        <p:spPr>
          <a:xfrm>
            <a:off x="1662701" y="1676467"/>
            <a:ext cx="2602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6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3"/>
          <p:cNvSpPr txBox="1"/>
          <p:nvPr>
            <p:ph hasCustomPrompt="1" idx="2" type="title"/>
          </p:nvPr>
        </p:nvSpPr>
        <p:spPr>
          <a:xfrm>
            <a:off x="895400" y="2056613"/>
            <a:ext cx="728100" cy="34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1" type="subTitle"/>
          </p:nvPr>
        </p:nvSpPr>
        <p:spPr>
          <a:xfrm>
            <a:off x="1662701" y="2114410"/>
            <a:ext cx="2602500" cy="50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13"/>
          <p:cNvSpPr txBox="1"/>
          <p:nvPr>
            <p:ph idx="3" type="title"/>
          </p:nvPr>
        </p:nvSpPr>
        <p:spPr>
          <a:xfrm>
            <a:off x="5646101" y="1674079"/>
            <a:ext cx="2602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6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 name="Google Shape;63;p13"/>
          <p:cNvSpPr txBox="1"/>
          <p:nvPr>
            <p:ph hasCustomPrompt="1" idx="4" type="title"/>
          </p:nvPr>
        </p:nvSpPr>
        <p:spPr>
          <a:xfrm>
            <a:off x="4878800" y="2059000"/>
            <a:ext cx="728100" cy="34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idx="5" type="subTitle"/>
          </p:nvPr>
        </p:nvSpPr>
        <p:spPr>
          <a:xfrm>
            <a:off x="5646101" y="2116798"/>
            <a:ext cx="2602500" cy="50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 name="Google Shape;65;p13"/>
          <p:cNvSpPr txBox="1"/>
          <p:nvPr>
            <p:ph idx="6" type="title"/>
          </p:nvPr>
        </p:nvSpPr>
        <p:spPr>
          <a:xfrm>
            <a:off x="1662701" y="3272942"/>
            <a:ext cx="2602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6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6" name="Google Shape;66;p13"/>
          <p:cNvSpPr txBox="1"/>
          <p:nvPr>
            <p:ph hasCustomPrompt="1" idx="7" type="title"/>
          </p:nvPr>
        </p:nvSpPr>
        <p:spPr>
          <a:xfrm>
            <a:off x="895400" y="3643313"/>
            <a:ext cx="728100" cy="34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8" type="subTitle"/>
          </p:nvPr>
        </p:nvSpPr>
        <p:spPr>
          <a:xfrm>
            <a:off x="1662701" y="3710885"/>
            <a:ext cx="2602500" cy="50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8" name="Google Shape;68;p13"/>
          <p:cNvSpPr txBox="1"/>
          <p:nvPr>
            <p:ph idx="9" type="title"/>
          </p:nvPr>
        </p:nvSpPr>
        <p:spPr>
          <a:xfrm>
            <a:off x="5646088" y="3275329"/>
            <a:ext cx="2602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6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 name="Google Shape;69;p13"/>
          <p:cNvSpPr txBox="1"/>
          <p:nvPr>
            <p:ph hasCustomPrompt="1" idx="13" type="title"/>
          </p:nvPr>
        </p:nvSpPr>
        <p:spPr>
          <a:xfrm>
            <a:off x="4878800" y="3645700"/>
            <a:ext cx="728100" cy="34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idx="14" type="subTitle"/>
          </p:nvPr>
        </p:nvSpPr>
        <p:spPr>
          <a:xfrm>
            <a:off x="5646101" y="3713275"/>
            <a:ext cx="2602500" cy="50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Abel"/>
                <a:ea typeface="Abel"/>
                <a:cs typeface="Abel"/>
                <a:sym typeface="Abe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 name="Google Shape;71;p13"/>
          <p:cNvSpPr txBox="1"/>
          <p:nvPr>
            <p:ph idx="15" type="title"/>
          </p:nvPr>
        </p:nvSpPr>
        <p:spPr>
          <a:xfrm>
            <a:off x="1250100" y="578675"/>
            <a:ext cx="6643800" cy="4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2">
    <p:spTree>
      <p:nvGrpSpPr>
        <p:cNvPr id="72" name="Shape 72"/>
        <p:cNvGrpSpPr/>
        <p:nvPr/>
      </p:nvGrpSpPr>
      <p:grpSpPr>
        <a:xfrm>
          <a:off x="0" y="0"/>
          <a:ext cx="0" cy="0"/>
          <a:chOff x="0" y="0"/>
          <a:chExt cx="0" cy="0"/>
        </a:xfrm>
      </p:grpSpPr>
      <p:sp>
        <p:nvSpPr>
          <p:cNvPr id="73" name="Google Shape;73;p14"/>
          <p:cNvSpPr txBox="1"/>
          <p:nvPr>
            <p:ph type="title"/>
          </p:nvPr>
        </p:nvSpPr>
        <p:spPr>
          <a:xfrm>
            <a:off x="2340000" y="1015800"/>
            <a:ext cx="446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 name="Google Shape;74;p14"/>
          <p:cNvSpPr txBox="1"/>
          <p:nvPr>
            <p:ph idx="1" type="subTitle"/>
          </p:nvPr>
        </p:nvSpPr>
        <p:spPr>
          <a:xfrm>
            <a:off x="2340000" y="2623350"/>
            <a:ext cx="4464000" cy="133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75" name="Google Shape;75;p14"/>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6" name="Shape 76"/>
        <p:cNvGrpSpPr/>
        <p:nvPr/>
      </p:nvGrpSpPr>
      <p:grpSpPr>
        <a:xfrm>
          <a:off x="0" y="0"/>
          <a:ext cx="0" cy="0"/>
          <a:chOff x="0" y="0"/>
          <a:chExt cx="0" cy="0"/>
        </a:xfrm>
      </p:grpSpPr>
      <p:pic>
        <p:nvPicPr>
          <p:cNvPr id="77" name="Google Shape;77;p1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78" name="Google Shape;78;p15"/>
          <p:cNvSpPr txBox="1"/>
          <p:nvPr>
            <p:ph type="title"/>
          </p:nvPr>
        </p:nvSpPr>
        <p:spPr>
          <a:xfrm>
            <a:off x="2405850" y="4021625"/>
            <a:ext cx="4332300" cy="46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9" name="Google Shape;79;p15"/>
          <p:cNvSpPr txBox="1"/>
          <p:nvPr>
            <p:ph idx="1" type="subTitle"/>
          </p:nvPr>
        </p:nvSpPr>
        <p:spPr>
          <a:xfrm>
            <a:off x="1822050" y="1818588"/>
            <a:ext cx="54999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800">
                <a:solidFill>
                  <a:schemeClr val="dk1"/>
                </a:solidFill>
                <a:latin typeface="Abel"/>
                <a:ea typeface="Abel"/>
                <a:cs typeface="Abel"/>
                <a:sym typeface="Abe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0" name="Shape 80"/>
        <p:cNvGrpSpPr/>
        <p:nvPr/>
      </p:nvGrpSpPr>
      <p:grpSpPr>
        <a:xfrm>
          <a:off x="0" y="0"/>
          <a:ext cx="0" cy="0"/>
          <a:chOff x="0" y="0"/>
          <a:chExt cx="0" cy="0"/>
        </a:xfrm>
      </p:grpSpPr>
      <p:sp>
        <p:nvSpPr>
          <p:cNvPr id="81" name="Google Shape;81;p16"/>
          <p:cNvSpPr txBox="1"/>
          <p:nvPr>
            <p:ph idx="1" type="subTitle"/>
          </p:nvPr>
        </p:nvSpPr>
        <p:spPr>
          <a:xfrm>
            <a:off x="1455050" y="2315950"/>
            <a:ext cx="2517900" cy="131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6"/>
          <p:cNvSpPr txBox="1"/>
          <p:nvPr>
            <p:ph type="title"/>
          </p:nvPr>
        </p:nvSpPr>
        <p:spPr>
          <a:xfrm>
            <a:off x="1243700" y="799500"/>
            <a:ext cx="2940600" cy="41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83" name="Google Shape;83;p16"/>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84" name="Shape 84"/>
        <p:cNvGrpSpPr/>
        <p:nvPr/>
      </p:nvGrpSpPr>
      <p:grpSpPr>
        <a:xfrm>
          <a:off x="0" y="0"/>
          <a:ext cx="0" cy="0"/>
          <a:chOff x="0" y="0"/>
          <a:chExt cx="0" cy="0"/>
        </a:xfrm>
      </p:grpSpPr>
      <p:pic>
        <p:nvPicPr>
          <p:cNvPr id="85" name="Google Shape;85;p1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6" name="Google Shape;86;p17"/>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 type="subTitle"/>
          </p:nvPr>
        </p:nvSpPr>
        <p:spPr>
          <a:xfrm>
            <a:off x="1372928" y="1355000"/>
            <a:ext cx="2695500" cy="486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600">
                <a:solidFill>
                  <a:schemeClr val="lt1"/>
                </a:solidFill>
                <a:latin typeface="Kanit"/>
                <a:ea typeface="Kanit"/>
                <a:cs typeface="Kanit"/>
                <a:sym typeface="Kani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8" name="Google Shape;88;p17"/>
          <p:cNvSpPr txBox="1"/>
          <p:nvPr>
            <p:ph idx="2" type="subTitle"/>
          </p:nvPr>
        </p:nvSpPr>
        <p:spPr>
          <a:xfrm>
            <a:off x="5075563" y="1355000"/>
            <a:ext cx="2695500" cy="486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600">
                <a:solidFill>
                  <a:schemeClr val="lt1"/>
                </a:solidFill>
                <a:latin typeface="Kanit"/>
                <a:ea typeface="Kanit"/>
                <a:cs typeface="Kanit"/>
                <a:sym typeface="Kani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9" name="Google Shape;89;p17"/>
          <p:cNvSpPr txBox="1"/>
          <p:nvPr>
            <p:ph idx="3" type="subTitle"/>
          </p:nvPr>
        </p:nvSpPr>
        <p:spPr>
          <a:xfrm>
            <a:off x="1372928" y="2761627"/>
            <a:ext cx="2695500" cy="101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7"/>
          <p:cNvSpPr txBox="1"/>
          <p:nvPr>
            <p:ph idx="4" type="subTitle"/>
          </p:nvPr>
        </p:nvSpPr>
        <p:spPr>
          <a:xfrm>
            <a:off x="5075563" y="2761627"/>
            <a:ext cx="2695500" cy="101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7"/>
          <p:cNvSpPr txBox="1"/>
          <p:nvPr>
            <p:ph type="title"/>
          </p:nvPr>
        </p:nvSpPr>
        <p:spPr>
          <a:xfrm>
            <a:off x="1250100" y="578675"/>
            <a:ext cx="6643800" cy="4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3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2" name="Shape 92"/>
        <p:cNvGrpSpPr/>
        <p:nvPr/>
      </p:nvGrpSpPr>
      <p:grpSpPr>
        <a:xfrm>
          <a:off x="0" y="0"/>
          <a:ext cx="0" cy="0"/>
          <a:chOff x="0" y="0"/>
          <a:chExt cx="0" cy="0"/>
        </a:xfrm>
      </p:grpSpPr>
      <p:pic>
        <p:nvPicPr>
          <p:cNvPr id="93" name="Google Shape;93;p18"/>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94" name="Google Shape;94;p18"/>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650700" y="1194425"/>
            <a:ext cx="7842600" cy="3508200"/>
          </a:xfrm>
          <a:prstGeom prst="roundRect">
            <a:avLst>
              <a:gd fmla="val 52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type="title"/>
          </p:nvPr>
        </p:nvSpPr>
        <p:spPr>
          <a:xfrm>
            <a:off x="1044500" y="3184900"/>
            <a:ext cx="2142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 name="Google Shape;97;p18"/>
          <p:cNvSpPr txBox="1"/>
          <p:nvPr>
            <p:ph idx="1" type="subTitle"/>
          </p:nvPr>
        </p:nvSpPr>
        <p:spPr>
          <a:xfrm>
            <a:off x="1044500" y="3650213"/>
            <a:ext cx="2142600" cy="6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18"/>
          <p:cNvSpPr txBox="1"/>
          <p:nvPr>
            <p:ph idx="2" type="title"/>
          </p:nvPr>
        </p:nvSpPr>
        <p:spPr>
          <a:xfrm>
            <a:off x="3499700" y="3184900"/>
            <a:ext cx="2142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 name="Google Shape;99;p18"/>
          <p:cNvSpPr txBox="1"/>
          <p:nvPr>
            <p:ph idx="3" type="subTitle"/>
          </p:nvPr>
        </p:nvSpPr>
        <p:spPr>
          <a:xfrm>
            <a:off x="3499704" y="3650213"/>
            <a:ext cx="2142600" cy="6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18"/>
          <p:cNvSpPr txBox="1"/>
          <p:nvPr>
            <p:ph idx="4" type="title"/>
          </p:nvPr>
        </p:nvSpPr>
        <p:spPr>
          <a:xfrm>
            <a:off x="5956874" y="3184900"/>
            <a:ext cx="2142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 name="Google Shape;101;p18"/>
          <p:cNvSpPr txBox="1"/>
          <p:nvPr>
            <p:ph idx="5" type="subTitle"/>
          </p:nvPr>
        </p:nvSpPr>
        <p:spPr>
          <a:xfrm>
            <a:off x="5956882" y="3650213"/>
            <a:ext cx="2142600" cy="6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8"/>
          <p:cNvSpPr txBox="1"/>
          <p:nvPr>
            <p:ph idx="6" type="title"/>
          </p:nvPr>
        </p:nvSpPr>
        <p:spPr>
          <a:xfrm>
            <a:off x="1250100" y="578675"/>
            <a:ext cx="6643800" cy="4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5" name="Google Shape;105;p19"/>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650700" y="1194425"/>
            <a:ext cx="7842600" cy="3508200"/>
          </a:xfrm>
          <a:prstGeom prst="roundRect">
            <a:avLst>
              <a:gd fmla="val 52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1044513" y="2779075"/>
            <a:ext cx="2142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 name="Google Shape;108;p19"/>
          <p:cNvSpPr txBox="1"/>
          <p:nvPr>
            <p:ph idx="1" type="subTitle"/>
          </p:nvPr>
        </p:nvSpPr>
        <p:spPr>
          <a:xfrm>
            <a:off x="1044513" y="3226034"/>
            <a:ext cx="2142600" cy="84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9"/>
          <p:cNvSpPr txBox="1"/>
          <p:nvPr>
            <p:ph idx="2" type="title"/>
          </p:nvPr>
        </p:nvSpPr>
        <p:spPr>
          <a:xfrm>
            <a:off x="3499713" y="2779075"/>
            <a:ext cx="2142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0" name="Google Shape;110;p19"/>
          <p:cNvSpPr txBox="1"/>
          <p:nvPr>
            <p:ph idx="3" type="subTitle"/>
          </p:nvPr>
        </p:nvSpPr>
        <p:spPr>
          <a:xfrm>
            <a:off x="3500700" y="3226034"/>
            <a:ext cx="2142600" cy="84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9"/>
          <p:cNvSpPr txBox="1"/>
          <p:nvPr>
            <p:ph idx="4" type="title"/>
          </p:nvPr>
        </p:nvSpPr>
        <p:spPr>
          <a:xfrm>
            <a:off x="5956888" y="2779075"/>
            <a:ext cx="2142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2" name="Google Shape;112;p19"/>
          <p:cNvSpPr txBox="1"/>
          <p:nvPr>
            <p:ph idx="5" type="subTitle"/>
          </p:nvPr>
        </p:nvSpPr>
        <p:spPr>
          <a:xfrm>
            <a:off x="5956888" y="3226034"/>
            <a:ext cx="2142600" cy="84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9"/>
          <p:cNvSpPr txBox="1"/>
          <p:nvPr>
            <p:ph idx="6" type="title"/>
          </p:nvPr>
        </p:nvSpPr>
        <p:spPr>
          <a:xfrm>
            <a:off x="1250100" y="578675"/>
            <a:ext cx="6643800" cy="4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16" name="Google Shape;116;p20"/>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650700" y="1194425"/>
            <a:ext cx="3882000" cy="3508200"/>
          </a:xfrm>
          <a:prstGeom prst="roundRect">
            <a:avLst>
              <a:gd fmla="val 52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4611300" y="1194425"/>
            <a:ext cx="3882000" cy="3508200"/>
          </a:xfrm>
          <a:prstGeom prst="roundRect">
            <a:avLst>
              <a:gd fmla="val 52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1391975" y="1548025"/>
            <a:ext cx="2397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20"/>
          <p:cNvSpPr txBox="1"/>
          <p:nvPr>
            <p:ph idx="1" type="subTitle"/>
          </p:nvPr>
        </p:nvSpPr>
        <p:spPr>
          <a:xfrm>
            <a:off x="1391975" y="1992632"/>
            <a:ext cx="23970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20"/>
          <p:cNvSpPr txBox="1"/>
          <p:nvPr>
            <p:ph idx="2" type="title"/>
          </p:nvPr>
        </p:nvSpPr>
        <p:spPr>
          <a:xfrm>
            <a:off x="5352575" y="1548025"/>
            <a:ext cx="2397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20"/>
          <p:cNvSpPr txBox="1"/>
          <p:nvPr>
            <p:ph idx="3" type="subTitle"/>
          </p:nvPr>
        </p:nvSpPr>
        <p:spPr>
          <a:xfrm>
            <a:off x="5352575" y="1992636"/>
            <a:ext cx="23946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20"/>
          <p:cNvSpPr txBox="1"/>
          <p:nvPr>
            <p:ph idx="4" type="title"/>
          </p:nvPr>
        </p:nvSpPr>
        <p:spPr>
          <a:xfrm>
            <a:off x="1394425" y="3000375"/>
            <a:ext cx="2397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 name="Google Shape;124;p20"/>
          <p:cNvSpPr txBox="1"/>
          <p:nvPr>
            <p:ph idx="5" type="subTitle"/>
          </p:nvPr>
        </p:nvSpPr>
        <p:spPr>
          <a:xfrm>
            <a:off x="1394425" y="3444982"/>
            <a:ext cx="23970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20"/>
          <p:cNvSpPr txBox="1"/>
          <p:nvPr>
            <p:ph idx="6" type="title"/>
          </p:nvPr>
        </p:nvSpPr>
        <p:spPr>
          <a:xfrm>
            <a:off x="5355025" y="3000375"/>
            <a:ext cx="2397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6" name="Google Shape;126;p20"/>
          <p:cNvSpPr txBox="1"/>
          <p:nvPr>
            <p:ph idx="7" type="subTitle"/>
          </p:nvPr>
        </p:nvSpPr>
        <p:spPr>
          <a:xfrm>
            <a:off x="5355100" y="3444986"/>
            <a:ext cx="23946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0"/>
          <p:cNvSpPr txBox="1"/>
          <p:nvPr>
            <p:ph idx="8" type="title"/>
          </p:nvPr>
        </p:nvSpPr>
        <p:spPr>
          <a:xfrm>
            <a:off x="1250100" y="578675"/>
            <a:ext cx="6643800" cy="4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642750" y="2067150"/>
            <a:ext cx="4713900" cy="1594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4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1601250" y="629463"/>
            <a:ext cx="1473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1642750" y="4198875"/>
            <a:ext cx="4713900" cy="37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7" name="Google Shape;17;p3"/>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30" name="Google Shape;130;p21"/>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650700" y="1194425"/>
            <a:ext cx="7842600" cy="3508200"/>
          </a:xfrm>
          <a:prstGeom prst="roundRect">
            <a:avLst>
              <a:gd fmla="val 52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ph type="title"/>
          </p:nvPr>
        </p:nvSpPr>
        <p:spPr>
          <a:xfrm>
            <a:off x="905513" y="1784100"/>
            <a:ext cx="2045700" cy="4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21"/>
          <p:cNvSpPr txBox="1"/>
          <p:nvPr>
            <p:ph idx="1" type="subTitle"/>
          </p:nvPr>
        </p:nvSpPr>
        <p:spPr>
          <a:xfrm>
            <a:off x="905525" y="2178545"/>
            <a:ext cx="2045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1"/>
          <p:cNvSpPr txBox="1"/>
          <p:nvPr>
            <p:ph idx="2" type="title"/>
          </p:nvPr>
        </p:nvSpPr>
        <p:spPr>
          <a:xfrm>
            <a:off x="3549150" y="1784100"/>
            <a:ext cx="2045700" cy="4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 name="Google Shape;135;p21"/>
          <p:cNvSpPr txBox="1"/>
          <p:nvPr>
            <p:ph idx="3" type="subTitle"/>
          </p:nvPr>
        </p:nvSpPr>
        <p:spPr>
          <a:xfrm>
            <a:off x="3549162" y="2178545"/>
            <a:ext cx="2045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21"/>
          <p:cNvSpPr txBox="1"/>
          <p:nvPr>
            <p:ph idx="4" type="title"/>
          </p:nvPr>
        </p:nvSpPr>
        <p:spPr>
          <a:xfrm>
            <a:off x="905513" y="3253674"/>
            <a:ext cx="2045700" cy="4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7" name="Google Shape;137;p21"/>
          <p:cNvSpPr txBox="1"/>
          <p:nvPr>
            <p:ph idx="5" type="subTitle"/>
          </p:nvPr>
        </p:nvSpPr>
        <p:spPr>
          <a:xfrm>
            <a:off x="905525" y="3679167"/>
            <a:ext cx="2045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1"/>
          <p:cNvSpPr txBox="1"/>
          <p:nvPr>
            <p:ph idx="6" type="title"/>
          </p:nvPr>
        </p:nvSpPr>
        <p:spPr>
          <a:xfrm>
            <a:off x="3549150" y="3253674"/>
            <a:ext cx="2045700" cy="4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 name="Google Shape;139;p21"/>
          <p:cNvSpPr txBox="1"/>
          <p:nvPr>
            <p:ph idx="7" type="subTitle"/>
          </p:nvPr>
        </p:nvSpPr>
        <p:spPr>
          <a:xfrm>
            <a:off x="3549162" y="3679167"/>
            <a:ext cx="2045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1"/>
          <p:cNvSpPr txBox="1"/>
          <p:nvPr>
            <p:ph idx="8" type="title"/>
          </p:nvPr>
        </p:nvSpPr>
        <p:spPr>
          <a:xfrm>
            <a:off x="6192788" y="1784100"/>
            <a:ext cx="2045700" cy="4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1" name="Google Shape;141;p21"/>
          <p:cNvSpPr txBox="1"/>
          <p:nvPr>
            <p:ph idx="9" type="subTitle"/>
          </p:nvPr>
        </p:nvSpPr>
        <p:spPr>
          <a:xfrm>
            <a:off x="6192800" y="2178545"/>
            <a:ext cx="2045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1"/>
          <p:cNvSpPr txBox="1"/>
          <p:nvPr>
            <p:ph idx="13" type="title"/>
          </p:nvPr>
        </p:nvSpPr>
        <p:spPr>
          <a:xfrm>
            <a:off x="6192788" y="3253674"/>
            <a:ext cx="2045700" cy="4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21"/>
          <p:cNvSpPr txBox="1"/>
          <p:nvPr>
            <p:ph idx="14" type="subTitle"/>
          </p:nvPr>
        </p:nvSpPr>
        <p:spPr>
          <a:xfrm>
            <a:off x="6192800" y="3679167"/>
            <a:ext cx="2045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1"/>
          <p:cNvSpPr txBox="1"/>
          <p:nvPr>
            <p:ph idx="15" type="title"/>
          </p:nvPr>
        </p:nvSpPr>
        <p:spPr>
          <a:xfrm>
            <a:off x="1250100" y="578675"/>
            <a:ext cx="6643800" cy="4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47" name="Google Shape;147;p22"/>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txBox="1"/>
          <p:nvPr>
            <p:ph hasCustomPrompt="1" type="title"/>
          </p:nvPr>
        </p:nvSpPr>
        <p:spPr>
          <a:xfrm>
            <a:off x="771750" y="2448225"/>
            <a:ext cx="2301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9" name="Google Shape;149;p22"/>
          <p:cNvSpPr txBox="1"/>
          <p:nvPr>
            <p:ph idx="1" type="subTitle"/>
          </p:nvPr>
        </p:nvSpPr>
        <p:spPr>
          <a:xfrm>
            <a:off x="771750" y="3352725"/>
            <a:ext cx="23013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2"/>
          <p:cNvSpPr txBox="1"/>
          <p:nvPr>
            <p:ph hasCustomPrompt="1" idx="2" type="title"/>
          </p:nvPr>
        </p:nvSpPr>
        <p:spPr>
          <a:xfrm>
            <a:off x="6064475" y="2448225"/>
            <a:ext cx="2301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1" name="Google Shape;151;p22"/>
          <p:cNvSpPr txBox="1"/>
          <p:nvPr>
            <p:ph idx="3" type="subTitle"/>
          </p:nvPr>
        </p:nvSpPr>
        <p:spPr>
          <a:xfrm>
            <a:off x="6064475" y="3352725"/>
            <a:ext cx="23013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22"/>
          <p:cNvSpPr txBox="1"/>
          <p:nvPr>
            <p:ph hasCustomPrompt="1" idx="4" type="title"/>
          </p:nvPr>
        </p:nvSpPr>
        <p:spPr>
          <a:xfrm>
            <a:off x="3421350" y="2448225"/>
            <a:ext cx="2301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3" name="Google Shape;153;p22"/>
          <p:cNvSpPr txBox="1"/>
          <p:nvPr>
            <p:ph idx="5" type="subTitle"/>
          </p:nvPr>
        </p:nvSpPr>
        <p:spPr>
          <a:xfrm>
            <a:off x="3421350" y="3352725"/>
            <a:ext cx="23013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22"/>
          <p:cNvSpPr txBox="1"/>
          <p:nvPr>
            <p:ph idx="6" type="title"/>
          </p:nvPr>
        </p:nvSpPr>
        <p:spPr>
          <a:xfrm>
            <a:off x="1250100" y="578675"/>
            <a:ext cx="6643800" cy="4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22"/>
          <p:cNvSpPr txBox="1"/>
          <p:nvPr>
            <p:ph idx="7" type="title"/>
          </p:nvPr>
        </p:nvSpPr>
        <p:spPr>
          <a:xfrm>
            <a:off x="771750" y="1845063"/>
            <a:ext cx="2301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 name="Google Shape;156;p22"/>
          <p:cNvSpPr txBox="1"/>
          <p:nvPr>
            <p:ph idx="8" type="title"/>
          </p:nvPr>
        </p:nvSpPr>
        <p:spPr>
          <a:xfrm>
            <a:off x="3421350" y="1845063"/>
            <a:ext cx="2301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 name="Google Shape;157;p22"/>
          <p:cNvSpPr txBox="1"/>
          <p:nvPr>
            <p:ph idx="9" type="title"/>
          </p:nvPr>
        </p:nvSpPr>
        <p:spPr>
          <a:xfrm>
            <a:off x="6064475" y="1845063"/>
            <a:ext cx="2301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58" name="Shape 158"/>
        <p:cNvGrpSpPr/>
        <p:nvPr/>
      </p:nvGrpSpPr>
      <p:grpSpPr>
        <a:xfrm>
          <a:off x="0" y="0"/>
          <a:ext cx="0" cy="0"/>
          <a:chOff x="0" y="0"/>
          <a:chExt cx="0" cy="0"/>
        </a:xfrm>
      </p:grpSpPr>
      <p:pic>
        <p:nvPicPr>
          <p:cNvPr id="159" name="Google Shape;159;p23"/>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60" name="Google Shape;160;p23"/>
          <p:cNvSpPr txBox="1"/>
          <p:nvPr>
            <p:ph type="ctrTitle"/>
          </p:nvPr>
        </p:nvSpPr>
        <p:spPr>
          <a:xfrm>
            <a:off x="2430000" y="638550"/>
            <a:ext cx="4284000" cy="84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23"/>
          <p:cNvSpPr txBox="1"/>
          <p:nvPr>
            <p:ph idx="1" type="subTitle"/>
          </p:nvPr>
        </p:nvSpPr>
        <p:spPr>
          <a:xfrm>
            <a:off x="2792100" y="1817846"/>
            <a:ext cx="3559800" cy="109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2" name="Google Shape;162;p23"/>
          <p:cNvSpPr txBox="1"/>
          <p:nvPr/>
        </p:nvSpPr>
        <p:spPr>
          <a:xfrm>
            <a:off x="1890300" y="4197451"/>
            <a:ext cx="5363400" cy="43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b="1" lang="en" sz="1200">
                <a:solidFill>
                  <a:schemeClr val="dk1"/>
                </a:solidFill>
                <a:uFill>
                  <a:noFill/>
                </a:uFill>
                <a:latin typeface="Abel"/>
                <a:ea typeface="Abel"/>
                <a:cs typeface="Abel"/>
                <a:sym typeface="Abel"/>
                <a:hlinkClick r:id="rId3">
                  <a:extLst>
                    <a:ext uri="{A12FA001-AC4F-418D-AE19-62706E023703}">
                      <ahyp:hlinkClr val="tx"/>
                    </a:ext>
                  </a:extLst>
                </a:hlinkClick>
              </a:rPr>
              <a:t>Slidesgo</a:t>
            </a:r>
            <a:r>
              <a:rPr b="1" lang="en" sz="1200">
                <a:solidFill>
                  <a:schemeClr val="dk1"/>
                </a:solidFill>
                <a:latin typeface="Abel"/>
                <a:ea typeface="Abel"/>
                <a:cs typeface="Abel"/>
                <a:sym typeface="Abel"/>
              </a:rPr>
              <a:t>, </a:t>
            </a:r>
            <a:r>
              <a:rPr lang="en" sz="1200">
                <a:solidFill>
                  <a:schemeClr val="dk1"/>
                </a:solidFill>
                <a:latin typeface="Abel"/>
                <a:ea typeface="Abel"/>
                <a:cs typeface="Abel"/>
                <a:sym typeface="Abel"/>
              </a:rPr>
              <a:t>including icons by </a:t>
            </a:r>
            <a:r>
              <a:rPr b="1" lang="en" sz="1200">
                <a:solidFill>
                  <a:schemeClr val="dk1"/>
                </a:solidFill>
                <a:uFill>
                  <a:noFill/>
                </a:uFill>
                <a:latin typeface="Abel"/>
                <a:ea typeface="Abel"/>
                <a:cs typeface="Abel"/>
                <a:sym typeface="Abel"/>
                <a:hlinkClick r:id="rId4">
                  <a:extLst>
                    <a:ext uri="{A12FA001-AC4F-418D-AE19-62706E023703}">
                      <ahyp:hlinkClr val="tx"/>
                    </a:ext>
                  </a:extLst>
                </a:hlinkClick>
              </a:rPr>
              <a:t>Flaticon</a:t>
            </a:r>
            <a:r>
              <a:rPr lang="en" sz="1200">
                <a:solidFill>
                  <a:schemeClr val="dk1"/>
                </a:solidFill>
                <a:latin typeface="Abel"/>
                <a:ea typeface="Abel"/>
                <a:cs typeface="Abel"/>
                <a:sym typeface="Abel"/>
              </a:rPr>
              <a:t> and infographics &amp; images by </a:t>
            </a:r>
            <a:r>
              <a:rPr b="1" lang="en" sz="1200">
                <a:solidFill>
                  <a:schemeClr val="dk1"/>
                </a:solidFill>
                <a:uFill>
                  <a:noFill/>
                </a:uFill>
                <a:latin typeface="Abel"/>
                <a:ea typeface="Abel"/>
                <a:cs typeface="Abel"/>
                <a:sym typeface="Abel"/>
                <a:hlinkClick r:id="rId5">
                  <a:extLst>
                    <a:ext uri="{A12FA001-AC4F-418D-AE19-62706E023703}">
                      <ahyp:hlinkClr val="tx"/>
                    </a:ext>
                  </a:extLst>
                </a:hlinkClick>
              </a:rPr>
              <a:t>Freepik</a:t>
            </a:r>
            <a:endParaRPr b="1" sz="1200">
              <a:solidFill>
                <a:schemeClr val="dk1"/>
              </a:solidFill>
              <a:latin typeface="Abel"/>
              <a:ea typeface="Abel"/>
              <a:cs typeface="Abel"/>
              <a:sym typeface="A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63" name="Shape 163"/>
        <p:cNvGrpSpPr/>
        <p:nvPr/>
      </p:nvGrpSpPr>
      <p:grpSpPr>
        <a:xfrm>
          <a:off x="0" y="0"/>
          <a:ext cx="0" cy="0"/>
          <a:chOff x="0" y="0"/>
          <a:chExt cx="0" cy="0"/>
        </a:xfrm>
      </p:grpSpPr>
      <p:pic>
        <p:nvPicPr>
          <p:cNvPr id="164" name="Google Shape;164;p24"/>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2">
    <p:spTree>
      <p:nvGrpSpPr>
        <p:cNvPr id="165" name="Shape 165"/>
        <p:cNvGrpSpPr/>
        <p:nvPr/>
      </p:nvGrpSpPr>
      <p:grpSpPr>
        <a:xfrm>
          <a:off x="0" y="0"/>
          <a:ext cx="0" cy="0"/>
          <a:chOff x="0" y="0"/>
          <a:chExt cx="0" cy="0"/>
        </a:xfrm>
      </p:grpSpPr>
      <p:pic>
        <p:nvPicPr>
          <p:cNvPr id="166" name="Google Shape;166;p2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67" name="Google Shape;167;p25"/>
          <p:cNvSpPr/>
          <p:nvPr/>
        </p:nvSpPr>
        <p:spPr>
          <a:xfrm>
            <a:off x="1009200" y="1155900"/>
            <a:ext cx="7125600" cy="3508200"/>
          </a:xfrm>
          <a:prstGeom prst="roundRect">
            <a:avLst>
              <a:gd fmla="val 527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70" name="Google Shape;170;p26"/>
          <p:cNvSpPr/>
          <p:nvPr/>
        </p:nvSpPr>
        <p:spPr>
          <a:xfrm>
            <a:off x="650700" y="1194425"/>
            <a:ext cx="7842600" cy="3508200"/>
          </a:xfrm>
          <a:prstGeom prst="roundRect">
            <a:avLst>
              <a:gd fmla="val 52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4"/>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1" name="Google Shape;21;p4"/>
          <p:cNvSpPr/>
          <p:nvPr/>
        </p:nvSpPr>
        <p:spPr>
          <a:xfrm>
            <a:off x="650700" y="1194425"/>
            <a:ext cx="7842600" cy="3508200"/>
          </a:xfrm>
          <a:prstGeom prst="roundRect">
            <a:avLst>
              <a:gd fmla="val 52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500300" y="1616550"/>
            <a:ext cx="6143400" cy="1836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23" name="Google Shape;23;p4"/>
          <p:cNvSpPr txBox="1"/>
          <p:nvPr>
            <p:ph type="title"/>
          </p:nvPr>
        </p:nvSpPr>
        <p:spPr>
          <a:xfrm>
            <a:off x="1250100" y="578675"/>
            <a:ext cx="6643800" cy="4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3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pic>
        <p:nvPicPr>
          <p:cNvPr id="25" name="Google Shape;25;p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6" name="Google Shape;26;p5"/>
          <p:cNvSpPr txBox="1"/>
          <p:nvPr>
            <p:ph idx="1" type="subTitle"/>
          </p:nvPr>
        </p:nvSpPr>
        <p:spPr>
          <a:xfrm>
            <a:off x="1281913" y="1535675"/>
            <a:ext cx="2820600" cy="539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600">
                <a:solidFill>
                  <a:schemeClr val="lt1"/>
                </a:solidFill>
                <a:latin typeface="Kanit"/>
                <a:ea typeface="Kanit"/>
                <a:cs typeface="Kanit"/>
                <a:sym typeface="Kani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7" name="Google Shape;27;p5"/>
          <p:cNvSpPr txBox="1"/>
          <p:nvPr>
            <p:ph idx="2" type="subTitle"/>
          </p:nvPr>
        </p:nvSpPr>
        <p:spPr>
          <a:xfrm>
            <a:off x="4954438" y="1535672"/>
            <a:ext cx="2907600" cy="539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600">
                <a:latin typeface="Kanit"/>
                <a:ea typeface="Kanit"/>
                <a:cs typeface="Kanit"/>
                <a:sym typeface="Kani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8" name="Google Shape;28;p5"/>
          <p:cNvSpPr txBox="1"/>
          <p:nvPr>
            <p:ph idx="3" type="subTitle"/>
          </p:nvPr>
        </p:nvSpPr>
        <p:spPr>
          <a:xfrm>
            <a:off x="1281913" y="1995322"/>
            <a:ext cx="2820600" cy="16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5"/>
          <p:cNvSpPr txBox="1"/>
          <p:nvPr>
            <p:ph idx="4" type="subTitle"/>
          </p:nvPr>
        </p:nvSpPr>
        <p:spPr>
          <a:xfrm>
            <a:off x="4954438" y="1995322"/>
            <a:ext cx="2907600" cy="16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pic>
        <p:nvPicPr>
          <p:cNvPr id="31" name="Google Shape;31;p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2" name="Google Shape;32;p6"/>
          <p:cNvSpPr/>
          <p:nvPr/>
        </p:nvSpPr>
        <p:spPr>
          <a:xfrm>
            <a:off x="650700" y="1194425"/>
            <a:ext cx="7842600" cy="3508200"/>
          </a:xfrm>
          <a:prstGeom prst="roundRect">
            <a:avLst>
              <a:gd fmla="val 52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1250100" y="578675"/>
            <a:ext cx="6643800" cy="4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3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pic>
        <p:nvPicPr>
          <p:cNvPr id="36" name="Google Shape;36;p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7" name="Google Shape;37;p7"/>
          <p:cNvSpPr/>
          <p:nvPr/>
        </p:nvSpPr>
        <p:spPr>
          <a:xfrm>
            <a:off x="650700" y="527825"/>
            <a:ext cx="7842600" cy="588000"/>
          </a:xfrm>
          <a:prstGeom prst="roundRect">
            <a:avLst>
              <a:gd fmla="val 2835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 type="body"/>
          </p:nvPr>
        </p:nvSpPr>
        <p:spPr>
          <a:xfrm>
            <a:off x="925950" y="1934525"/>
            <a:ext cx="3331500" cy="2028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9" name="Google Shape;39;p7"/>
          <p:cNvSpPr txBox="1"/>
          <p:nvPr>
            <p:ph type="title"/>
          </p:nvPr>
        </p:nvSpPr>
        <p:spPr>
          <a:xfrm>
            <a:off x="1250100" y="578675"/>
            <a:ext cx="6643800" cy="4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2393700" y="2195675"/>
            <a:ext cx="4356600" cy="1746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7000">
                <a:solidFill>
                  <a:schemeClr val="dk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pic>
        <p:nvPicPr>
          <p:cNvPr id="42" name="Google Shape;42;p8"/>
          <p:cNvPicPr preferRelativeResize="0"/>
          <p:nvPr/>
        </p:nvPicPr>
        <p:blipFill>
          <a:blip r:embed="rId2">
            <a:alphaModFix amt="20000"/>
          </a:blip>
          <a:stretch>
            <a:fill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pic>
        <p:nvPicPr>
          <p:cNvPr id="44" name="Google Shape;44;p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5" name="Google Shape;45;p9"/>
          <p:cNvSpPr txBox="1"/>
          <p:nvPr>
            <p:ph type="title"/>
          </p:nvPr>
        </p:nvSpPr>
        <p:spPr>
          <a:xfrm>
            <a:off x="1939450" y="1137463"/>
            <a:ext cx="3965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 name="Google Shape;46;p9"/>
          <p:cNvSpPr txBox="1"/>
          <p:nvPr>
            <p:ph idx="1" type="subTitle"/>
          </p:nvPr>
        </p:nvSpPr>
        <p:spPr>
          <a:xfrm>
            <a:off x="1939450" y="2620046"/>
            <a:ext cx="3965700" cy="115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type="title"/>
          </p:nvPr>
        </p:nvSpPr>
        <p:spPr>
          <a:xfrm>
            <a:off x="4350175" y="3711475"/>
            <a:ext cx="3852000" cy="8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sz="29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1pPr>
            <a:lvl2pPr lvl="1"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2pPr>
            <a:lvl3pPr lvl="2"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3pPr>
            <a:lvl4pPr lvl="3"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4pPr>
            <a:lvl5pPr lvl="4"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5pPr>
            <a:lvl6pPr lvl="5"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6pPr>
            <a:lvl7pPr lvl="6"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7pPr>
            <a:lvl8pPr lvl="7"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8pPr>
            <a:lvl9pPr lvl="8" rtl="0">
              <a:spcBef>
                <a:spcPts val="0"/>
              </a:spcBef>
              <a:spcAft>
                <a:spcPts val="0"/>
              </a:spcAft>
              <a:buClr>
                <a:schemeClr val="lt1"/>
              </a:buClr>
              <a:buSzPts val="3500"/>
              <a:buFont typeface="Kanit"/>
              <a:buNone/>
              <a:defRPr sz="3500">
                <a:solidFill>
                  <a:schemeClr val="lt1"/>
                </a:solidFill>
                <a:latin typeface="Kanit"/>
                <a:ea typeface="Kanit"/>
                <a:cs typeface="Kanit"/>
                <a:sym typeface="Kani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indent="-317500" lvl="1" marL="914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indent="-317500" lvl="2" marL="1371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indent="-317500" lvl="3" marL="18288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indent="-317500" lvl="4" marL="22860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indent="-317500" lvl="5" marL="27432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indent="-317500" lvl="6" marL="3200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indent="-317500" lvl="7" marL="3657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indent="-317500" lvl="8" marL="41148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p:nvPr/>
        </p:nvSpPr>
        <p:spPr>
          <a:xfrm>
            <a:off x="1253700" y="502725"/>
            <a:ext cx="6942600" cy="29349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txBox="1"/>
          <p:nvPr>
            <p:ph idx="2" type="ctrTitle"/>
          </p:nvPr>
        </p:nvSpPr>
        <p:spPr>
          <a:xfrm>
            <a:off x="1697850" y="674625"/>
            <a:ext cx="6054300" cy="259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Stock Market Management System </a:t>
            </a:r>
            <a:endParaRPr/>
          </a:p>
        </p:txBody>
      </p:sp>
      <p:sp>
        <p:nvSpPr>
          <p:cNvPr id="178" name="Google Shape;178;p27"/>
          <p:cNvSpPr/>
          <p:nvPr/>
        </p:nvSpPr>
        <p:spPr>
          <a:xfrm>
            <a:off x="1513550" y="3732575"/>
            <a:ext cx="6464700" cy="1169700"/>
          </a:xfrm>
          <a:prstGeom prst="roundRect">
            <a:avLst>
              <a:gd fmla="val 1107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solidFill>
                  <a:schemeClr val="dk1"/>
                </a:solidFill>
                <a:latin typeface="Kanit"/>
                <a:ea typeface="Kanit"/>
                <a:cs typeface="Kanit"/>
                <a:sym typeface="Kanit"/>
              </a:rPr>
              <a:t>INFO 5100 Final Project</a:t>
            </a:r>
            <a:endParaRPr sz="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6"/>
          <p:cNvPicPr preferRelativeResize="0"/>
          <p:nvPr/>
        </p:nvPicPr>
        <p:blipFill>
          <a:blip r:embed="rId3">
            <a:alphaModFix/>
          </a:blip>
          <a:stretch>
            <a:fillRect/>
          </a:stretch>
        </p:blipFill>
        <p:spPr>
          <a:xfrm>
            <a:off x="676850" y="616850"/>
            <a:ext cx="7790308" cy="4401524"/>
          </a:xfrm>
          <a:prstGeom prst="rect">
            <a:avLst/>
          </a:prstGeom>
          <a:noFill/>
          <a:ln>
            <a:noFill/>
          </a:ln>
        </p:spPr>
      </p:pic>
      <p:sp>
        <p:nvSpPr>
          <p:cNvPr id="266" name="Google Shape;266;p36"/>
          <p:cNvSpPr txBox="1"/>
          <p:nvPr/>
        </p:nvSpPr>
        <p:spPr>
          <a:xfrm>
            <a:off x="2511950" y="0"/>
            <a:ext cx="42465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solidFill>
                  <a:schemeClr val="dk2"/>
                </a:solidFill>
                <a:latin typeface="Kanit"/>
                <a:ea typeface="Kanit"/>
                <a:cs typeface="Kanit"/>
                <a:sym typeface="Kanit"/>
              </a:rPr>
              <a:t>OUTPUT SCREENS</a:t>
            </a:r>
            <a:endParaRPr b="1" sz="3100">
              <a:solidFill>
                <a:schemeClr val="dk2"/>
              </a:solidFill>
              <a:latin typeface="Kanit"/>
              <a:ea typeface="Kanit"/>
              <a:cs typeface="Kanit"/>
              <a:sym typeface="Kani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7"/>
          <p:cNvPicPr preferRelativeResize="0"/>
          <p:nvPr/>
        </p:nvPicPr>
        <p:blipFill>
          <a:blip r:embed="rId3">
            <a:alphaModFix/>
          </a:blip>
          <a:stretch>
            <a:fillRect/>
          </a:stretch>
        </p:blipFill>
        <p:spPr>
          <a:xfrm>
            <a:off x="4010675" y="0"/>
            <a:ext cx="5133324" cy="3932376"/>
          </a:xfrm>
          <a:prstGeom prst="rect">
            <a:avLst/>
          </a:prstGeom>
          <a:noFill/>
          <a:ln cap="flat" cmpd="sng" w="9525">
            <a:solidFill>
              <a:schemeClr val="dk1"/>
            </a:solidFill>
            <a:prstDash val="solid"/>
            <a:round/>
            <a:headEnd len="sm" w="sm" type="none"/>
            <a:tailEnd len="sm" w="sm" type="none"/>
          </a:ln>
        </p:spPr>
      </p:pic>
      <p:pic>
        <p:nvPicPr>
          <p:cNvPr id="272" name="Google Shape;272;p37"/>
          <p:cNvPicPr preferRelativeResize="0"/>
          <p:nvPr/>
        </p:nvPicPr>
        <p:blipFill>
          <a:blip r:embed="rId4">
            <a:alphaModFix/>
          </a:blip>
          <a:stretch>
            <a:fillRect/>
          </a:stretch>
        </p:blipFill>
        <p:spPr>
          <a:xfrm>
            <a:off x="0" y="1569975"/>
            <a:ext cx="5269876" cy="34417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8"/>
          <p:cNvPicPr preferRelativeResize="0"/>
          <p:nvPr/>
        </p:nvPicPr>
        <p:blipFill>
          <a:blip r:embed="rId3">
            <a:alphaModFix/>
          </a:blip>
          <a:stretch>
            <a:fillRect/>
          </a:stretch>
        </p:blipFill>
        <p:spPr>
          <a:xfrm>
            <a:off x="0" y="-75075"/>
            <a:ext cx="5777700" cy="3929501"/>
          </a:xfrm>
          <a:prstGeom prst="rect">
            <a:avLst/>
          </a:prstGeom>
          <a:noFill/>
          <a:ln>
            <a:noFill/>
          </a:ln>
        </p:spPr>
      </p:pic>
      <p:sp>
        <p:nvSpPr>
          <p:cNvPr id="278" name="Google Shape;278;p38"/>
          <p:cNvSpPr txBox="1"/>
          <p:nvPr/>
        </p:nvSpPr>
        <p:spPr>
          <a:xfrm>
            <a:off x="2407275" y="1883950"/>
            <a:ext cx="67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bel"/>
              <a:ea typeface="Abel"/>
              <a:cs typeface="Abel"/>
              <a:sym typeface="Abel"/>
            </a:endParaRPr>
          </a:p>
        </p:txBody>
      </p:sp>
      <p:pic>
        <p:nvPicPr>
          <p:cNvPr id="279" name="Google Shape;279;p38"/>
          <p:cNvPicPr preferRelativeResize="0"/>
          <p:nvPr/>
        </p:nvPicPr>
        <p:blipFill>
          <a:blip r:embed="rId4">
            <a:alphaModFix/>
          </a:blip>
          <a:stretch>
            <a:fillRect/>
          </a:stretch>
        </p:blipFill>
        <p:spPr>
          <a:xfrm>
            <a:off x="4261325" y="2536850"/>
            <a:ext cx="4882676" cy="266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p:nvPr/>
        </p:nvSpPr>
        <p:spPr>
          <a:xfrm>
            <a:off x="1253700" y="1680375"/>
            <a:ext cx="6636600" cy="1095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chemeClr val="lt1"/>
                </a:solidFill>
                <a:latin typeface="Kanit"/>
                <a:ea typeface="Kanit"/>
                <a:cs typeface="Kanit"/>
                <a:sym typeface="Kanit"/>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1044500" y="1414800"/>
            <a:ext cx="3637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Shaiz Mohammad</a:t>
            </a:r>
            <a:endParaRPr/>
          </a:p>
        </p:txBody>
      </p:sp>
      <p:sp>
        <p:nvSpPr>
          <p:cNvPr id="184" name="Google Shape;184;p28"/>
          <p:cNvSpPr txBox="1"/>
          <p:nvPr>
            <p:ph idx="1" type="subTitle"/>
          </p:nvPr>
        </p:nvSpPr>
        <p:spPr>
          <a:xfrm>
            <a:off x="1631450" y="1970345"/>
            <a:ext cx="2142600" cy="3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002796856</a:t>
            </a:r>
            <a:endParaRPr/>
          </a:p>
        </p:txBody>
      </p:sp>
      <p:sp>
        <p:nvSpPr>
          <p:cNvPr id="185" name="Google Shape;185;p28"/>
          <p:cNvSpPr txBox="1"/>
          <p:nvPr>
            <p:ph idx="2" type="title"/>
          </p:nvPr>
        </p:nvSpPr>
        <p:spPr>
          <a:xfrm>
            <a:off x="4976750" y="1414800"/>
            <a:ext cx="3283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Christina Raymond</a:t>
            </a:r>
            <a:endParaRPr/>
          </a:p>
        </p:txBody>
      </p:sp>
      <p:sp>
        <p:nvSpPr>
          <p:cNvPr id="186" name="Google Shape;186;p28"/>
          <p:cNvSpPr txBox="1"/>
          <p:nvPr>
            <p:ph idx="3" type="subTitle"/>
          </p:nvPr>
        </p:nvSpPr>
        <p:spPr>
          <a:xfrm>
            <a:off x="5465100" y="1970345"/>
            <a:ext cx="2142600" cy="3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002746856</a:t>
            </a:r>
            <a:endParaRPr/>
          </a:p>
        </p:txBody>
      </p:sp>
      <p:sp>
        <p:nvSpPr>
          <p:cNvPr id="187" name="Google Shape;187;p28"/>
          <p:cNvSpPr txBox="1"/>
          <p:nvPr>
            <p:ph idx="4" type="title"/>
          </p:nvPr>
        </p:nvSpPr>
        <p:spPr>
          <a:xfrm>
            <a:off x="1044500" y="3122525"/>
            <a:ext cx="3316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Maseerah Khatoon</a:t>
            </a:r>
            <a:endParaRPr/>
          </a:p>
        </p:txBody>
      </p:sp>
      <p:sp>
        <p:nvSpPr>
          <p:cNvPr id="188" name="Google Shape;188;p28"/>
          <p:cNvSpPr txBox="1"/>
          <p:nvPr>
            <p:ph idx="5" type="subTitle"/>
          </p:nvPr>
        </p:nvSpPr>
        <p:spPr>
          <a:xfrm>
            <a:off x="1480607" y="3650213"/>
            <a:ext cx="2142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002778147</a:t>
            </a:r>
            <a:endParaRPr/>
          </a:p>
        </p:txBody>
      </p:sp>
      <p:sp>
        <p:nvSpPr>
          <p:cNvPr id="189" name="Google Shape;189;p28"/>
          <p:cNvSpPr txBox="1"/>
          <p:nvPr>
            <p:ph idx="6" type="title"/>
          </p:nvPr>
        </p:nvSpPr>
        <p:spPr>
          <a:xfrm>
            <a:off x="1250100" y="578675"/>
            <a:ext cx="6643800" cy="48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190" name="Google Shape;190;p28"/>
          <p:cNvSpPr txBox="1"/>
          <p:nvPr>
            <p:ph idx="4" type="title"/>
          </p:nvPr>
        </p:nvSpPr>
        <p:spPr>
          <a:xfrm>
            <a:off x="4878150" y="3122525"/>
            <a:ext cx="3316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Habeebuddin Mir</a:t>
            </a:r>
            <a:endParaRPr/>
          </a:p>
        </p:txBody>
      </p:sp>
      <p:sp>
        <p:nvSpPr>
          <p:cNvPr id="191" name="Google Shape;191;p28"/>
          <p:cNvSpPr txBox="1"/>
          <p:nvPr>
            <p:ph idx="5" type="subTitle"/>
          </p:nvPr>
        </p:nvSpPr>
        <p:spPr>
          <a:xfrm>
            <a:off x="5609282" y="3650213"/>
            <a:ext cx="2142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002713929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p:nvPr/>
        </p:nvSpPr>
        <p:spPr>
          <a:xfrm>
            <a:off x="4878800" y="3449663"/>
            <a:ext cx="728100" cy="728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a:off x="4878800" y="1864313"/>
            <a:ext cx="728100" cy="728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895400" y="3452038"/>
            <a:ext cx="728100" cy="728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txBox="1"/>
          <p:nvPr>
            <p:ph type="title"/>
          </p:nvPr>
        </p:nvSpPr>
        <p:spPr>
          <a:xfrm>
            <a:off x="1662701" y="1676467"/>
            <a:ext cx="2602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a:t>
            </a:r>
            <a:endParaRPr/>
          </a:p>
        </p:txBody>
      </p:sp>
      <p:sp>
        <p:nvSpPr>
          <p:cNvPr id="200" name="Google Shape;200;p29"/>
          <p:cNvSpPr txBox="1"/>
          <p:nvPr>
            <p:ph idx="1" type="subTitle"/>
          </p:nvPr>
        </p:nvSpPr>
        <p:spPr>
          <a:xfrm>
            <a:off x="1662701" y="2114410"/>
            <a:ext cx="2602500" cy="5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of the application</a:t>
            </a:r>
            <a:endParaRPr/>
          </a:p>
        </p:txBody>
      </p:sp>
      <p:sp>
        <p:nvSpPr>
          <p:cNvPr id="201" name="Google Shape;201;p29"/>
          <p:cNvSpPr txBox="1"/>
          <p:nvPr>
            <p:ph idx="3" type="title"/>
          </p:nvPr>
        </p:nvSpPr>
        <p:spPr>
          <a:xfrm>
            <a:off x="5646101" y="1674079"/>
            <a:ext cx="2602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02" name="Google Shape;202;p29"/>
          <p:cNvSpPr txBox="1"/>
          <p:nvPr>
            <p:ph idx="5" type="subTitle"/>
          </p:nvPr>
        </p:nvSpPr>
        <p:spPr>
          <a:xfrm>
            <a:off x="5646101" y="2116798"/>
            <a:ext cx="2602500" cy="5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of the application that is built</a:t>
            </a:r>
            <a:endParaRPr/>
          </a:p>
        </p:txBody>
      </p:sp>
      <p:sp>
        <p:nvSpPr>
          <p:cNvPr id="203" name="Google Shape;203;p29"/>
          <p:cNvSpPr txBox="1"/>
          <p:nvPr>
            <p:ph idx="6" type="title"/>
          </p:nvPr>
        </p:nvSpPr>
        <p:spPr>
          <a:xfrm>
            <a:off x="1662701" y="3272942"/>
            <a:ext cx="2602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Representation</a:t>
            </a:r>
            <a:endParaRPr/>
          </a:p>
        </p:txBody>
      </p:sp>
      <p:sp>
        <p:nvSpPr>
          <p:cNvPr id="204" name="Google Shape;204;p29"/>
          <p:cNvSpPr txBox="1"/>
          <p:nvPr>
            <p:ph idx="8" type="subTitle"/>
          </p:nvPr>
        </p:nvSpPr>
        <p:spPr>
          <a:xfrm>
            <a:off x="1662701" y="3710885"/>
            <a:ext cx="2602500" cy="5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sequence and use case diagrams</a:t>
            </a:r>
            <a:endParaRPr/>
          </a:p>
        </p:txBody>
      </p:sp>
      <p:sp>
        <p:nvSpPr>
          <p:cNvPr id="205" name="Google Shape;205;p29"/>
          <p:cNvSpPr txBox="1"/>
          <p:nvPr>
            <p:ph idx="9" type="title"/>
          </p:nvPr>
        </p:nvSpPr>
        <p:spPr>
          <a:xfrm>
            <a:off x="5646088" y="3275329"/>
            <a:ext cx="2602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206" name="Google Shape;206;p29"/>
          <p:cNvSpPr txBox="1"/>
          <p:nvPr>
            <p:ph idx="14" type="subTitle"/>
          </p:nvPr>
        </p:nvSpPr>
        <p:spPr>
          <a:xfrm>
            <a:off x="5646101" y="3713275"/>
            <a:ext cx="2602500" cy="5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results</a:t>
            </a:r>
            <a:endParaRPr/>
          </a:p>
        </p:txBody>
      </p:sp>
      <p:sp>
        <p:nvSpPr>
          <p:cNvPr id="207" name="Google Shape;207;p29"/>
          <p:cNvSpPr txBox="1"/>
          <p:nvPr>
            <p:ph idx="15" type="title"/>
          </p:nvPr>
        </p:nvSpPr>
        <p:spPr>
          <a:xfrm>
            <a:off x="1250100" y="578675"/>
            <a:ext cx="6643800" cy="48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08" name="Google Shape;208;p29"/>
          <p:cNvSpPr/>
          <p:nvPr/>
        </p:nvSpPr>
        <p:spPr>
          <a:xfrm>
            <a:off x="895400" y="1864313"/>
            <a:ext cx="728100" cy="728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txBox="1"/>
          <p:nvPr>
            <p:ph idx="2" type="title"/>
          </p:nvPr>
        </p:nvSpPr>
        <p:spPr>
          <a:xfrm>
            <a:off x="895400" y="2056613"/>
            <a:ext cx="728100" cy="3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0" name="Google Shape;210;p29"/>
          <p:cNvSpPr txBox="1"/>
          <p:nvPr>
            <p:ph idx="4" type="title"/>
          </p:nvPr>
        </p:nvSpPr>
        <p:spPr>
          <a:xfrm>
            <a:off x="4878800" y="2059000"/>
            <a:ext cx="728100" cy="3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1" name="Google Shape;211;p29"/>
          <p:cNvSpPr txBox="1"/>
          <p:nvPr>
            <p:ph idx="7" type="title"/>
          </p:nvPr>
        </p:nvSpPr>
        <p:spPr>
          <a:xfrm>
            <a:off x="895400" y="3643313"/>
            <a:ext cx="728100" cy="34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2" name="Google Shape;212;p29"/>
          <p:cNvSpPr txBox="1"/>
          <p:nvPr>
            <p:ph idx="13" type="title"/>
          </p:nvPr>
        </p:nvSpPr>
        <p:spPr>
          <a:xfrm>
            <a:off x="4878800" y="3645700"/>
            <a:ext cx="728100" cy="34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p:nvPr/>
        </p:nvSpPr>
        <p:spPr>
          <a:xfrm>
            <a:off x="1417300" y="1949651"/>
            <a:ext cx="5010000" cy="2183100"/>
          </a:xfrm>
          <a:prstGeom prst="roundRect">
            <a:avLst>
              <a:gd fmla="val 11076"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txBox="1"/>
          <p:nvPr>
            <p:ph idx="1" type="subTitle"/>
          </p:nvPr>
        </p:nvSpPr>
        <p:spPr>
          <a:xfrm>
            <a:off x="1575700" y="2039450"/>
            <a:ext cx="4693200" cy="19608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rPr lang="en" sz="1700">
                <a:solidFill>
                  <a:schemeClr val="accent1"/>
                </a:solidFill>
              </a:rPr>
              <a:t>The stock market is made up of exchanges such as the New York Stock Exchange and the Bombay Stock Exchange. A particular exchange serves as a market for the shares of the stocks that are listed there by bringing buyers and sellers together. The exchange keeps track of each stock's supply, demand, and price in direct relation to each.</a:t>
            </a:r>
            <a:endParaRPr sz="1400">
              <a:solidFill>
                <a:schemeClr val="accent1"/>
              </a:solidFill>
              <a:latin typeface="Roboto"/>
              <a:ea typeface="Roboto"/>
              <a:cs typeface="Roboto"/>
              <a:sym typeface="Roboto"/>
            </a:endParaRPr>
          </a:p>
        </p:txBody>
      </p:sp>
      <p:sp>
        <p:nvSpPr>
          <p:cNvPr id="219" name="Google Shape;219;p30"/>
          <p:cNvSpPr/>
          <p:nvPr/>
        </p:nvSpPr>
        <p:spPr>
          <a:xfrm>
            <a:off x="1417300" y="1056900"/>
            <a:ext cx="5010000" cy="7722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txBox="1"/>
          <p:nvPr>
            <p:ph type="title"/>
          </p:nvPr>
        </p:nvSpPr>
        <p:spPr>
          <a:xfrm>
            <a:off x="1875325" y="1103100"/>
            <a:ext cx="3973500" cy="67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21" name="Google Shape;221;p30"/>
          <p:cNvSpPr/>
          <p:nvPr/>
        </p:nvSpPr>
        <p:spPr>
          <a:xfrm>
            <a:off x="6584599" y="1010750"/>
            <a:ext cx="1142100" cy="30852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5400000">
            <a:off x="6861800" y="2878525"/>
            <a:ext cx="587700" cy="441000"/>
          </a:xfrm>
          <a:prstGeom prst="rightArrow">
            <a:avLst>
              <a:gd fmla="val 20850" name="adj1"/>
              <a:gd fmla="val 52063"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30"/>
          <p:cNvGrpSpPr/>
          <p:nvPr/>
        </p:nvGrpSpPr>
        <p:grpSpPr>
          <a:xfrm>
            <a:off x="6861809" y="1713835"/>
            <a:ext cx="587687" cy="587687"/>
            <a:chOff x="192875" y="1433925"/>
            <a:chExt cx="679800" cy="679800"/>
          </a:xfrm>
        </p:grpSpPr>
        <p:sp>
          <p:nvSpPr>
            <p:cNvPr id="224" name="Google Shape;224;p30"/>
            <p:cNvSpPr/>
            <p:nvPr/>
          </p:nvSpPr>
          <p:spPr>
            <a:xfrm>
              <a:off x="192875" y="1433925"/>
              <a:ext cx="679800" cy="679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238925" y="1479975"/>
              <a:ext cx="587700" cy="587700"/>
            </a:xfrm>
            <a:prstGeom prst="mathPlus">
              <a:avLst>
                <a:gd fmla="val 10412"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p:nvPr/>
        </p:nvSpPr>
        <p:spPr>
          <a:xfrm>
            <a:off x="1253700" y="2231700"/>
            <a:ext cx="6636600" cy="2113500"/>
          </a:xfrm>
          <a:prstGeom prst="roundRect">
            <a:avLst>
              <a:gd fmla="val 887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txBox="1"/>
          <p:nvPr>
            <p:ph idx="1" type="subTitle"/>
          </p:nvPr>
        </p:nvSpPr>
        <p:spPr>
          <a:xfrm>
            <a:off x="1683050" y="2516700"/>
            <a:ext cx="5804100" cy="1437000"/>
          </a:xfrm>
          <a:prstGeom prst="rect">
            <a:avLst/>
          </a:prstGeom>
        </p:spPr>
        <p:txBody>
          <a:bodyPr anchorCtr="0" anchor="t" bIns="0" lIns="91425" spcFirstLastPara="1" rIns="91425" wrap="square" tIns="182875">
            <a:noAutofit/>
          </a:bodyPr>
          <a:lstStyle/>
          <a:p>
            <a:pPr indent="0" lvl="0" marL="0" rtl="0" algn="ctr">
              <a:spcBef>
                <a:spcPts val="0"/>
              </a:spcBef>
              <a:spcAft>
                <a:spcPts val="1600"/>
              </a:spcAft>
              <a:buNone/>
            </a:pPr>
            <a:r>
              <a:rPr lang="en" sz="1800"/>
              <a:t>To build an application for Stock exchange on the digital platform that serves as a system for specialists to buy, sell or view stocks or commodities. It also includes administrative personnel that may add or modify business stocks.</a:t>
            </a:r>
            <a:endParaRPr sz="1800"/>
          </a:p>
        </p:txBody>
      </p:sp>
      <p:sp>
        <p:nvSpPr>
          <p:cNvPr id="232" name="Google Shape;232;p31"/>
          <p:cNvSpPr/>
          <p:nvPr/>
        </p:nvSpPr>
        <p:spPr>
          <a:xfrm>
            <a:off x="1253700" y="798275"/>
            <a:ext cx="6636600" cy="1276800"/>
          </a:xfrm>
          <a:prstGeom prst="roundRect">
            <a:avLst>
              <a:gd fmla="val 1475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latin typeface="Kanit"/>
                <a:ea typeface="Kanit"/>
                <a:cs typeface="Kanit"/>
                <a:sym typeface="Kanit"/>
              </a:rPr>
              <a:t>Problem Statement</a:t>
            </a:r>
            <a:endParaRPr sz="4500">
              <a:solidFill>
                <a:schemeClr val="lt1"/>
              </a:solidFill>
              <a:latin typeface="Kanit"/>
              <a:ea typeface="Kanit"/>
              <a:cs typeface="Kanit"/>
              <a:sym typeface="Kani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p:nvPr/>
        </p:nvSpPr>
        <p:spPr>
          <a:xfrm>
            <a:off x="1077750" y="1620125"/>
            <a:ext cx="6988500" cy="3067200"/>
          </a:xfrm>
          <a:prstGeom prst="roundRect">
            <a:avLst>
              <a:gd fmla="val 887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2"/>
          <p:cNvSpPr/>
          <p:nvPr/>
        </p:nvSpPr>
        <p:spPr>
          <a:xfrm>
            <a:off x="1253700" y="515150"/>
            <a:ext cx="6636600" cy="947700"/>
          </a:xfrm>
          <a:prstGeom prst="roundRect">
            <a:avLst>
              <a:gd fmla="val 1475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2"/>
          <p:cNvSpPr txBox="1"/>
          <p:nvPr>
            <p:ph type="title"/>
          </p:nvPr>
        </p:nvSpPr>
        <p:spPr>
          <a:xfrm>
            <a:off x="2229900" y="702500"/>
            <a:ext cx="4464000" cy="57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Solution</a:t>
            </a:r>
            <a:endParaRPr>
              <a:solidFill>
                <a:schemeClr val="lt1"/>
              </a:solidFill>
            </a:endParaRPr>
          </a:p>
        </p:txBody>
      </p:sp>
      <p:sp>
        <p:nvSpPr>
          <p:cNvPr id="240" name="Google Shape;240;p32"/>
          <p:cNvSpPr txBox="1"/>
          <p:nvPr>
            <p:ph idx="1" type="subTitle"/>
          </p:nvPr>
        </p:nvSpPr>
        <p:spPr>
          <a:xfrm>
            <a:off x="1320750" y="1761700"/>
            <a:ext cx="6355200" cy="2831400"/>
          </a:xfrm>
          <a:prstGeom prst="rect">
            <a:avLst/>
          </a:prstGeom>
        </p:spPr>
        <p:txBody>
          <a:bodyPr anchorCtr="0" anchor="t" bIns="0" lIns="91425" spcFirstLastPara="1" rIns="91425" wrap="square" tIns="91425">
            <a:noAutofit/>
          </a:bodyPr>
          <a:lstStyle/>
          <a:p>
            <a:pPr indent="-336550" lvl="0" marL="457200" rtl="0" algn="just">
              <a:spcBef>
                <a:spcPts val="0"/>
              </a:spcBef>
              <a:spcAft>
                <a:spcPts val="0"/>
              </a:spcAft>
              <a:buSzPts val="1700"/>
              <a:buChar char="➢"/>
            </a:pPr>
            <a:r>
              <a:rPr lang="en" sz="1700"/>
              <a:t>Allows users to trade both commodities and stocks. </a:t>
            </a:r>
            <a:endParaRPr sz="1700"/>
          </a:p>
          <a:p>
            <a:pPr indent="-336550" lvl="0" marL="457200" rtl="0" algn="just">
              <a:spcBef>
                <a:spcPts val="0"/>
              </a:spcBef>
              <a:spcAft>
                <a:spcPts val="0"/>
              </a:spcAft>
              <a:buSzPts val="1700"/>
              <a:buChar char="➢"/>
            </a:pPr>
            <a:r>
              <a:rPr lang="en" sz="1700"/>
              <a:t>A business founder has the ability to establish a new company, obtain a business licence, and list their firm on the stock market. </a:t>
            </a:r>
            <a:endParaRPr sz="1700"/>
          </a:p>
          <a:p>
            <a:pPr indent="-336550" lvl="0" marL="457200" rtl="0" algn="just">
              <a:spcBef>
                <a:spcPts val="0"/>
              </a:spcBef>
              <a:spcAft>
                <a:spcPts val="0"/>
              </a:spcAft>
              <a:buSzPts val="1700"/>
              <a:buChar char="➢"/>
            </a:pPr>
            <a:r>
              <a:rPr lang="en" sz="1700"/>
              <a:t>New brokers may register, get allocated a market, and aid investors in completing deals. Brokers can work in the equities and commodity markets.</a:t>
            </a:r>
            <a:endParaRPr sz="1700"/>
          </a:p>
          <a:p>
            <a:pPr indent="-336550" lvl="0" marL="457200" rtl="0" algn="just">
              <a:spcBef>
                <a:spcPts val="0"/>
              </a:spcBef>
              <a:spcAft>
                <a:spcPts val="0"/>
              </a:spcAft>
              <a:buSzPts val="1700"/>
              <a:buChar char="➢"/>
            </a:pPr>
            <a:r>
              <a:rPr lang="en" sz="1700"/>
              <a:t>Using this app, each investor can keep tabs on their holdings as well as their gains and losses. At the end of the day, a market analyst produces a report for both the market and specific stocks.</a:t>
            </a:r>
            <a:endParaRPr sz="1300">
              <a:latin typeface="Roboto Thin"/>
              <a:ea typeface="Roboto Thin"/>
              <a:cs typeface="Roboto Thin"/>
              <a:sym typeface="Roboto Th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3"/>
          <p:cNvPicPr preferRelativeResize="0"/>
          <p:nvPr/>
        </p:nvPicPr>
        <p:blipFill>
          <a:blip r:embed="rId3">
            <a:alphaModFix/>
          </a:blip>
          <a:stretch>
            <a:fillRect/>
          </a:stretch>
        </p:blipFill>
        <p:spPr>
          <a:xfrm>
            <a:off x="1845125" y="304800"/>
            <a:ext cx="5453735" cy="4838700"/>
          </a:xfrm>
          <a:prstGeom prst="rect">
            <a:avLst/>
          </a:prstGeom>
          <a:noFill/>
          <a:ln>
            <a:noFill/>
          </a:ln>
        </p:spPr>
      </p:pic>
      <p:sp>
        <p:nvSpPr>
          <p:cNvPr id="246" name="Google Shape;246;p33"/>
          <p:cNvSpPr txBox="1"/>
          <p:nvPr>
            <p:ph type="title"/>
          </p:nvPr>
        </p:nvSpPr>
        <p:spPr>
          <a:xfrm>
            <a:off x="2456225" y="0"/>
            <a:ext cx="4530600" cy="3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chemeClr val="dk2"/>
                </a:highlight>
              </a:rPr>
              <a:t>Use Case Diagram</a:t>
            </a:r>
            <a:endParaRPr>
              <a:highlight>
                <a:schemeClr val="dk2"/>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2475550" y="107175"/>
            <a:ext cx="38154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chemeClr val="dk2"/>
                </a:highlight>
              </a:rPr>
              <a:t>Seq</a:t>
            </a:r>
            <a:r>
              <a:rPr lang="en">
                <a:highlight>
                  <a:schemeClr val="dk2"/>
                </a:highlight>
              </a:rPr>
              <a:t>u</a:t>
            </a:r>
            <a:r>
              <a:rPr lang="en">
                <a:highlight>
                  <a:schemeClr val="dk2"/>
                </a:highlight>
              </a:rPr>
              <a:t>ence Diagram   </a:t>
            </a:r>
            <a:endParaRPr>
              <a:highlight>
                <a:schemeClr val="dk2"/>
              </a:highlight>
            </a:endParaRPr>
          </a:p>
        </p:txBody>
      </p:sp>
      <p:pic>
        <p:nvPicPr>
          <p:cNvPr id="252" name="Google Shape;252;p34"/>
          <p:cNvPicPr preferRelativeResize="0"/>
          <p:nvPr/>
        </p:nvPicPr>
        <p:blipFill>
          <a:blip r:embed="rId3">
            <a:alphaModFix/>
          </a:blip>
          <a:stretch>
            <a:fillRect/>
          </a:stretch>
        </p:blipFill>
        <p:spPr>
          <a:xfrm>
            <a:off x="235825" y="500175"/>
            <a:ext cx="8672350" cy="4592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p:nvPr/>
        </p:nvSpPr>
        <p:spPr>
          <a:xfrm>
            <a:off x="1253700" y="1219471"/>
            <a:ext cx="6636600" cy="3603300"/>
          </a:xfrm>
          <a:prstGeom prst="roundRect">
            <a:avLst>
              <a:gd fmla="val 8484"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5"/>
          <p:cNvSpPr txBox="1"/>
          <p:nvPr>
            <p:ph idx="1" type="subTitle"/>
          </p:nvPr>
        </p:nvSpPr>
        <p:spPr>
          <a:xfrm>
            <a:off x="1154400" y="1295500"/>
            <a:ext cx="6735900" cy="34503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b="1" lang="en" sz="1600"/>
              <a:t>Retail Investor:</a:t>
            </a:r>
            <a:r>
              <a:rPr lang="en" sz="1600"/>
              <a:t> View and sell equities/commodities, add balance to their account.</a:t>
            </a:r>
            <a:endParaRPr sz="1600"/>
          </a:p>
          <a:p>
            <a:pPr indent="-330200" lvl="0" marL="457200" rtl="0" algn="l">
              <a:spcBef>
                <a:spcPts val="0"/>
              </a:spcBef>
              <a:spcAft>
                <a:spcPts val="0"/>
              </a:spcAft>
              <a:buSzPts val="1600"/>
              <a:buChar char="●"/>
            </a:pPr>
            <a:r>
              <a:rPr b="1" lang="en" sz="1600"/>
              <a:t>Equity Broker/ Commodity Broker:</a:t>
            </a:r>
            <a:r>
              <a:rPr lang="en" sz="1600"/>
              <a:t> They approve or reject the request of buying or selling of equity/commodity.</a:t>
            </a:r>
            <a:endParaRPr sz="1600"/>
          </a:p>
          <a:p>
            <a:pPr indent="-330200" lvl="0" marL="457200" rtl="0" algn="l">
              <a:spcBef>
                <a:spcPts val="0"/>
              </a:spcBef>
              <a:spcAft>
                <a:spcPts val="0"/>
              </a:spcAft>
              <a:buSzPts val="1600"/>
              <a:buChar char="●"/>
            </a:pPr>
            <a:r>
              <a:rPr b="1" lang="en" sz="1600"/>
              <a:t>Analyst: </a:t>
            </a:r>
            <a:r>
              <a:rPr lang="en" sz="1600"/>
              <a:t>Views market trends in graphs.</a:t>
            </a:r>
            <a:endParaRPr sz="1600"/>
          </a:p>
          <a:p>
            <a:pPr indent="-330200" lvl="0" marL="457200" rtl="0" algn="l">
              <a:spcBef>
                <a:spcPts val="0"/>
              </a:spcBef>
              <a:spcAft>
                <a:spcPts val="0"/>
              </a:spcAft>
              <a:buSzPts val="1600"/>
              <a:buChar char="●"/>
            </a:pPr>
            <a:r>
              <a:rPr b="1" lang="en" sz="1600"/>
              <a:t>Broker admin:</a:t>
            </a:r>
            <a:r>
              <a:rPr lang="en" sz="1600"/>
              <a:t> Can assign a broker to the market.</a:t>
            </a:r>
            <a:endParaRPr sz="1600"/>
          </a:p>
          <a:p>
            <a:pPr indent="-330200" lvl="0" marL="457200" rtl="0" algn="l">
              <a:spcBef>
                <a:spcPts val="0"/>
              </a:spcBef>
              <a:spcAft>
                <a:spcPts val="0"/>
              </a:spcAft>
              <a:buSzPts val="1600"/>
              <a:buChar char="●"/>
            </a:pPr>
            <a:r>
              <a:rPr b="1" lang="en" sz="1600"/>
              <a:t>Commodity market Moderator</a:t>
            </a:r>
            <a:r>
              <a:rPr lang="en" sz="1600"/>
              <a:t>:  Can add new commodities, modify rate of commodity.</a:t>
            </a:r>
            <a:endParaRPr sz="1600"/>
          </a:p>
          <a:p>
            <a:pPr indent="-330200" lvl="0" marL="457200" rtl="0" algn="l">
              <a:spcBef>
                <a:spcPts val="0"/>
              </a:spcBef>
              <a:spcAft>
                <a:spcPts val="0"/>
              </a:spcAft>
              <a:buSzPts val="1600"/>
              <a:buChar char="●"/>
            </a:pPr>
            <a:r>
              <a:rPr b="1" lang="en" sz="1600"/>
              <a:t>Company Manager:</a:t>
            </a:r>
            <a:r>
              <a:rPr lang="en" sz="1600"/>
              <a:t> Add new stocks of company.</a:t>
            </a:r>
            <a:endParaRPr sz="1600"/>
          </a:p>
          <a:p>
            <a:pPr indent="-330200" lvl="0" marL="457200" rtl="0" algn="l">
              <a:spcBef>
                <a:spcPts val="0"/>
              </a:spcBef>
              <a:spcAft>
                <a:spcPts val="0"/>
              </a:spcAft>
              <a:buSzPts val="1600"/>
              <a:buChar char="●"/>
            </a:pPr>
            <a:r>
              <a:rPr b="1" lang="en" sz="1600"/>
              <a:t>Establishment manager</a:t>
            </a:r>
            <a:r>
              <a:rPr b="1" lang="en" sz="1600"/>
              <a:t>:</a:t>
            </a:r>
            <a:r>
              <a:rPr lang="en" sz="1600"/>
              <a:t> Approve or reject the licence of the company, can see all the investment managers.</a:t>
            </a:r>
            <a:endParaRPr sz="1600"/>
          </a:p>
          <a:p>
            <a:pPr indent="-317500" lvl="0" marL="457200" rtl="0" algn="l">
              <a:spcBef>
                <a:spcPts val="0"/>
              </a:spcBef>
              <a:spcAft>
                <a:spcPts val="0"/>
              </a:spcAft>
              <a:buSzPts val="1400"/>
              <a:buChar char="●"/>
            </a:pPr>
            <a:r>
              <a:rPr b="1" lang="en" sz="1600"/>
              <a:t>Investment manager:</a:t>
            </a:r>
            <a:r>
              <a:rPr lang="en" sz="1600"/>
              <a:t> Can buy his own company stocks which can be approved or declined by respective equity broker.</a:t>
            </a:r>
            <a:r>
              <a:rPr lang="en" sz="1500"/>
              <a:t> </a:t>
            </a:r>
            <a:endParaRPr sz="1500"/>
          </a:p>
        </p:txBody>
      </p:sp>
      <p:sp>
        <p:nvSpPr>
          <p:cNvPr id="259" name="Google Shape;259;p35"/>
          <p:cNvSpPr/>
          <p:nvPr/>
        </p:nvSpPr>
        <p:spPr>
          <a:xfrm>
            <a:off x="1253700" y="333500"/>
            <a:ext cx="6636600" cy="7308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nvSpPr>
        <p:spPr>
          <a:xfrm>
            <a:off x="2578175" y="260300"/>
            <a:ext cx="3450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chemeClr val="lt1"/>
                </a:solidFill>
                <a:latin typeface="Kanit"/>
                <a:ea typeface="Kanit"/>
                <a:cs typeface="Kanit"/>
                <a:sym typeface="Kanit"/>
              </a:rPr>
              <a:t>Roles</a:t>
            </a:r>
            <a:endParaRPr sz="700">
              <a:solidFill>
                <a:schemeClr val="lt1"/>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itch Deck on Stock Management System Projects by Slidesgo">
  <a:themeElements>
    <a:clrScheme name="Simple Light">
      <a:dk1>
        <a:srgbClr val="000000"/>
      </a:dk1>
      <a:lt1>
        <a:srgbClr val="FFFFFF"/>
      </a:lt1>
      <a:dk2>
        <a:srgbClr val="6AA84F"/>
      </a:dk2>
      <a:lt2>
        <a:srgbClr val="EEEEEE"/>
      </a:lt2>
      <a:accent1>
        <a:srgbClr val="434343"/>
      </a:accent1>
      <a:accent2>
        <a:srgbClr val="CCCCCC"/>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