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ldrich" panose="020B0604020202020204" charset="0"/>
      <p:regular r:id="rId31"/>
    </p:embeddedFont>
    <p:embeddedFont>
      <p:font typeface="Bai Jamjuree" panose="020B0604020202020204" charset="-34"/>
      <p:regular r:id="rId32"/>
      <p:bold r:id="rId33"/>
      <p:italic r:id="rId34"/>
      <p:boldItalic r:id="rId35"/>
    </p:embeddedFont>
    <p:embeddedFont>
      <p:font typeface="Helvetica Neue" panose="020B0604020202020204" charset="0"/>
      <p:regular r:id="rId36"/>
      <p:bold r:id="rId37"/>
      <p:italic r:id="rId38"/>
      <p:boldItalic r:id="rId39"/>
    </p:embeddedFont>
    <p:embeddedFont>
      <p:font typeface="Lexend"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B30578-E7F0-4AA4-88B8-2329AFFA7198}">
  <a:tblStyle styleId="{E3B30578-E7F0-4AA4-88B8-2329AFFA71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0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13e437834e8_0_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13e437834e8_0_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0"/>
        <p:cNvGrpSpPr/>
        <p:nvPr/>
      </p:nvGrpSpPr>
      <p:grpSpPr>
        <a:xfrm>
          <a:off x="0" y="0"/>
          <a:ext cx="0" cy="0"/>
          <a:chOff x="0" y="0"/>
          <a:chExt cx="0" cy="0"/>
        </a:xfrm>
      </p:grpSpPr>
      <p:sp>
        <p:nvSpPr>
          <p:cNvPr id="2901" name="Google Shape;2901;g127f379f983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2" name="Google Shape;2902;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12948bcd1fb_0_23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12948bcd1fb_0_23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0"/>
        <p:cNvGrpSpPr/>
        <p:nvPr/>
      </p:nvGrpSpPr>
      <p:grpSpPr>
        <a:xfrm>
          <a:off x="0" y="0"/>
          <a:ext cx="0" cy="0"/>
          <a:chOff x="0" y="0"/>
          <a:chExt cx="0" cy="0"/>
        </a:xfrm>
      </p:grpSpPr>
      <p:sp>
        <p:nvSpPr>
          <p:cNvPr id="3001" name="Google Shape;3001;g22d7d598cd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2" name="Google Shape;3002;g22d7d598c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12948bcd1fb_0_22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12948bcd1fb_0_2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3e437834e8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3e437834e8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0"/>
        <p:cNvGrpSpPr/>
        <p:nvPr/>
      </p:nvGrpSpPr>
      <p:grpSpPr>
        <a:xfrm>
          <a:off x="0" y="0"/>
          <a:ext cx="0" cy="0"/>
          <a:chOff x="0" y="0"/>
          <a:chExt cx="0" cy="0"/>
        </a:xfrm>
      </p:grpSpPr>
      <p:sp>
        <p:nvSpPr>
          <p:cNvPr id="3201" name="Google Shape;3201;g12948bcd1fb_0_22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2" name="Google Shape;3202;g12948bcd1fb_0_2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7"/>
        <p:cNvGrpSpPr/>
        <p:nvPr/>
      </p:nvGrpSpPr>
      <p:grpSpPr>
        <a:xfrm>
          <a:off x="0" y="0"/>
          <a:ext cx="0" cy="0"/>
          <a:chOff x="0" y="0"/>
          <a:chExt cx="0" cy="0"/>
        </a:xfrm>
      </p:grpSpPr>
      <p:sp>
        <p:nvSpPr>
          <p:cNvPr id="3218" name="Google Shape;3218;g22d7d598cd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9" name="Google Shape;3219;g22d7d598cd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5"/>
        <p:cNvGrpSpPr/>
        <p:nvPr/>
      </p:nvGrpSpPr>
      <p:grpSpPr>
        <a:xfrm>
          <a:off x="0" y="0"/>
          <a:ext cx="0" cy="0"/>
          <a:chOff x="0" y="0"/>
          <a:chExt cx="0" cy="0"/>
        </a:xfrm>
      </p:grpSpPr>
      <p:sp>
        <p:nvSpPr>
          <p:cNvPr id="3286" name="Google Shape;3286;g13e437834e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13e437834e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127f379f98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1"/>
        <p:cNvGrpSpPr/>
        <p:nvPr/>
      </p:nvGrpSpPr>
      <p:grpSpPr>
        <a:xfrm>
          <a:off x="0" y="0"/>
          <a:ext cx="0" cy="0"/>
          <a:chOff x="0" y="0"/>
          <a:chExt cx="0" cy="0"/>
        </a:xfrm>
      </p:grpSpPr>
      <p:sp>
        <p:nvSpPr>
          <p:cNvPr id="3292" name="Google Shape;3292;g22d7d598cd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3" name="Google Shape;3293;g22d7d598cd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22d7d598cd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22d7d598cd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3"/>
        <p:cNvGrpSpPr/>
        <p:nvPr/>
      </p:nvGrpSpPr>
      <p:grpSpPr>
        <a:xfrm>
          <a:off x="0" y="0"/>
          <a:ext cx="0" cy="0"/>
          <a:chOff x="0" y="0"/>
          <a:chExt cx="0" cy="0"/>
        </a:xfrm>
      </p:grpSpPr>
      <p:sp>
        <p:nvSpPr>
          <p:cNvPr id="3304" name="Google Shape;3304;g12c453132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5" name="Google Shape;3305;g12c453132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4"/>
        <p:cNvGrpSpPr/>
        <p:nvPr/>
      </p:nvGrpSpPr>
      <p:grpSpPr>
        <a:xfrm>
          <a:off x="0" y="0"/>
          <a:ext cx="0" cy="0"/>
          <a:chOff x="0" y="0"/>
          <a:chExt cx="0" cy="0"/>
        </a:xfrm>
      </p:grpSpPr>
      <p:sp>
        <p:nvSpPr>
          <p:cNvPr id="3325" name="Google Shape;3325;g22d7d598cd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6" name="Google Shape;3326;g22d7d598cd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13e437834e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3"/>
        <p:cNvGrpSpPr/>
        <p:nvPr/>
      </p:nvGrpSpPr>
      <p:grpSpPr>
        <a:xfrm>
          <a:off x="0" y="0"/>
          <a:ext cx="0" cy="0"/>
          <a:chOff x="0" y="0"/>
          <a:chExt cx="0" cy="0"/>
        </a:xfrm>
      </p:grpSpPr>
      <p:sp>
        <p:nvSpPr>
          <p:cNvPr id="3414" name="Google Shape;3414;g22d7d598cd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5" name="Google Shape;3415;g22d7d598c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3"/>
        <p:cNvGrpSpPr/>
        <p:nvPr/>
      </p:nvGrpSpPr>
      <p:grpSpPr>
        <a:xfrm>
          <a:off x="0" y="0"/>
          <a:ext cx="0" cy="0"/>
          <a:chOff x="0" y="0"/>
          <a:chExt cx="0" cy="0"/>
        </a:xfrm>
      </p:grpSpPr>
      <p:sp>
        <p:nvSpPr>
          <p:cNvPr id="3494" name="Google Shape;3494;g12948bcd1fb_0_22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5" name="Google Shape;3495;g12948bcd1fb_0_22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0"/>
        <p:cNvGrpSpPr/>
        <p:nvPr/>
      </p:nvGrpSpPr>
      <p:grpSpPr>
        <a:xfrm>
          <a:off x="0" y="0"/>
          <a:ext cx="0" cy="0"/>
          <a:chOff x="0" y="0"/>
          <a:chExt cx="0" cy="0"/>
        </a:xfrm>
      </p:grpSpPr>
      <p:sp>
        <p:nvSpPr>
          <p:cNvPr id="3511" name="Google Shape;3511;g22d7d598cd2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2" name="Google Shape;3512;g22d7d598cd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12948bcd1fb_0_22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12948bcd1fb_0_229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9"/>
        <p:cNvGrpSpPr/>
        <p:nvPr/>
      </p:nvGrpSpPr>
      <p:grpSpPr>
        <a:xfrm>
          <a:off x="0" y="0"/>
          <a:ext cx="0" cy="0"/>
          <a:chOff x="0" y="0"/>
          <a:chExt cx="0" cy="0"/>
        </a:xfrm>
      </p:grpSpPr>
      <p:sp>
        <p:nvSpPr>
          <p:cNvPr id="2710" name="Google Shape;2710;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1"/>
        <p:cNvGrpSpPr/>
        <p:nvPr/>
      </p:nvGrpSpPr>
      <p:grpSpPr>
        <a:xfrm>
          <a:off x="0" y="0"/>
          <a:ext cx="0" cy="0"/>
          <a:chOff x="0" y="0"/>
          <a:chExt cx="0" cy="0"/>
        </a:xfrm>
      </p:grpSpPr>
      <p:sp>
        <p:nvSpPr>
          <p:cNvPr id="2722" name="Google Shape;2722;g127f379f98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3" name="Google Shape;2723;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13e437834e8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7"/>
        <p:cNvGrpSpPr/>
        <p:nvPr/>
      </p:nvGrpSpPr>
      <p:grpSpPr>
        <a:xfrm>
          <a:off x="0" y="0"/>
          <a:ext cx="0" cy="0"/>
          <a:chOff x="0" y="0"/>
          <a:chExt cx="0" cy="0"/>
        </a:xfrm>
      </p:grpSpPr>
      <p:sp>
        <p:nvSpPr>
          <p:cNvPr id="2838" name="Google Shape;2838;g13e9dbcaf0c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9" name="Google Shape;2839;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7"/>
        <p:cNvGrpSpPr/>
        <p:nvPr/>
      </p:nvGrpSpPr>
      <p:grpSpPr>
        <a:xfrm>
          <a:off x="0" y="0"/>
          <a:ext cx="0" cy="0"/>
          <a:chOff x="0" y="0"/>
          <a:chExt cx="0" cy="0"/>
        </a:xfrm>
      </p:grpSpPr>
      <p:sp>
        <p:nvSpPr>
          <p:cNvPr id="2868" name="Google Shape;2868;g11be10ac1ab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9" name="Google Shape;2869;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526" name="Google Shape;526;p11"/>
          <p:cNvSpPr txBox="1">
            <a:spLocks noGrp="1"/>
          </p:cNvSpPr>
          <p:nvPr>
            <p:ph type="title" hasCustomPrompt="1"/>
          </p:nvPr>
        </p:nvSpPr>
        <p:spPr>
          <a:xfrm>
            <a:off x="1189500" y="1573088"/>
            <a:ext cx="6765000" cy="11916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a:spLocks noGrp="1"/>
          </p:cNvSpPr>
          <p:nvPr>
            <p:ph type="title"/>
          </p:nvPr>
        </p:nvSpPr>
        <p:spPr>
          <a:xfrm>
            <a:off x="5903275" y="1027175"/>
            <a:ext cx="2525400" cy="18663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73" name="Google Shape;773;p17"/>
          <p:cNvSpPr txBox="1">
            <a:spLocks noGrp="1"/>
          </p:cNvSpPr>
          <p:nvPr>
            <p:ph type="body" idx="1"/>
          </p:nvPr>
        </p:nvSpPr>
        <p:spPr>
          <a:xfrm flipH="1">
            <a:off x="4572000" y="1687975"/>
            <a:ext cx="3856500" cy="292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4" name="Google Shape;774;p17"/>
          <p:cNvSpPr txBox="1">
            <a:spLocks noGrp="1"/>
          </p:cNvSpPr>
          <p:nvPr>
            <p:ph type="body" idx="2"/>
          </p:nvPr>
        </p:nvSpPr>
        <p:spPr>
          <a:xfrm flipH="1">
            <a:off x="715500" y="1687975"/>
            <a:ext cx="3856500" cy="292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5" name="Google Shape;775;p1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1_1_1_2">
    <p:spTree>
      <p:nvGrpSpPr>
        <p:cNvPr id="1"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781" name="Google Shape;781;p18"/>
          <p:cNvSpPr txBox="1">
            <a:spLocks noGrp="1"/>
          </p:cNvSpPr>
          <p:nvPr>
            <p:ph type="subTitle" idx="1"/>
          </p:nvPr>
        </p:nvSpPr>
        <p:spPr>
          <a:xfrm>
            <a:off x="5509997"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2" name="Google Shape;782;p18"/>
          <p:cNvSpPr txBox="1">
            <a:spLocks noGrp="1"/>
          </p:cNvSpPr>
          <p:nvPr>
            <p:ph type="subTitle" idx="2"/>
          </p:nvPr>
        </p:nvSpPr>
        <p:spPr>
          <a:xfrm>
            <a:off x="5509984"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3" name="Google Shape;783;p18"/>
          <p:cNvSpPr txBox="1">
            <a:spLocks noGrp="1"/>
          </p:cNvSpPr>
          <p:nvPr>
            <p:ph type="subTitle" idx="3"/>
          </p:nvPr>
        </p:nvSpPr>
        <p:spPr>
          <a:xfrm>
            <a:off x="2027671"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4" name="Google Shape;784;p18"/>
          <p:cNvSpPr txBox="1">
            <a:spLocks noGrp="1"/>
          </p:cNvSpPr>
          <p:nvPr>
            <p:ph type="subTitle" idx="4"/>
          </p:nvPr>
        </p:nvSpPr>
        <p:spPr>
          <a:xfrm>
            <a:off x="2027646"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5" name="Google Shape;785;p1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6" name="Google Shape;816;p18"/>
          <p:cNvPicPr preferRelativeResize="0"/>
          <p:nvPr/>
        </p:nvPicPr>
        <p:blipFill rotWithShape="1">
          <a:blip r:embed="rId3">
            <a:alphaModFix/>
          </a:blip>
          <a:srcRect l="228" r="238"/>
          <a:stretch/>
        </p:blipFill>
        <p:spPr>
          <a:xfrm rot="10800000" flipH="1">
            <a:off x="6828749" y="-445753"/>
            <a:ext cx="9353213" cy="2681250"/>
          </a:xfrm>
          <a:prstGeom prst="rect">
            <a:avLst/>
          </a:prstGeom>
          <a:noFill/>
          <a:ln>
            <a:noFill/>
          </a:ln>
        </p:spPr>
      </p:pic>
      <p:sp>
        <p:nvSpPr>
          <p:cNvPr id="817" name="Google Shape;817;p18"/>
          <p:cNvSpPr txBox="1">
            <a:spLocks noGrp="1"/>
          </p:cNvSpPr>
          <p:nvPr>
            <p:ph type="subTitle" idx="5"/>
          </p:nvPr>
        </p:nvSpPr>
        <p:spPr>
          <a:xfrm>
            <a:off x="5509997"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8" name="Google Shape;818;p18"/>
          <p:cNvSpPr txBox="1">
            <a:spLocks noGrp="1"/>
          </p:cNvSpPr>
          <p:nvPr>
            <p:ph type="subTitle" idx="6"/>
          </p:nvPr>
        </p:nvSpPr>
        <p:spPr>
          <a:xfrm>
            <a:off x="5509984"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9" name="Google Shape;819;p18"/>
          <p:cNvSpPr txBox="1">
            <a:spLocks noGrp="1"/>
          </p:cNvSpPr>
          <p:nvPr>
            <p:ph type="subTitle" idx="7"/>
          </p:nvPr>
        </p:nvSpPr>
        <p:spPr>
          <a:xfrm>
            <a:off x="2027671"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0" name="Google Shape;820;p18"/>
          <p:cNvSpPr txBox="1">
            <a:spLocks noGrp="1"/>
          </p:cNvSpPr>
          <p:nvPr>
            <p:ph type="subTitle" idx="8"/>
          </p:nvPr>
        </p:nvSpPr>
        <p:spPr>
          <a:xfrm>
            <a:off x="2027646"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2">
  <p:cSld name="CUSTOM_1_1_1_1_1_2_1_1">
    <p:spTree>
      <p:nvGrpSpPr>
        <p:cNvPr id="1"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909" name="Google Shape;909;p20"/>
          <p:cNvSpPr txBox="1">
            <a:spLocks noGrp="1"/>
          </p:cNvSpPr>
          <p:nvPr>
            <p:ph type="subTitle" idx="1"/>
          </p:nvPr>
        </p:nvSpPr>
        <p:spPr>
          <a:xfrm>
            <a:off x="6500284" y="2800350"/>
            <a:ext cx="19281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0" name="Google Shape;910;p20"/>
          <p:cNvSpPr txBox="1">
            <a:spLocks noGrp="1"/>
          </p:cNvSpPr>
          <p:nvPr>
            <p:ph type="subTitle" idx="2"/>
          </p:nvPr>
        </p:nvSpPr>
        <p:spPr>
          <a:xfrm>
            <a:off x="6500273"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1" name="Google Shape;911;p20"/>
          <p:cNvSpPr txBox="1">
            <a:spLocks noGrp="1"/>
          </p:cNvSpPr>
          <p:nvPr>
            <p:ph type="subTitle" idx="3"/>
          </p:nvPr>
        </p:nvSpPr>
        <p:spPr>
          <a:xfrm>
            <a:off x="4572006" y="2800350"/>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2" name="Google Shape;912;p20"/>
          <p:cNvSpPr txBox="1">
            <a:spLocks noGrp="1"/>
          </p:cNvSpPr>
          <p:nvPr>
            <p:ph type="subTitle" idx="4"/>
          </p:nvPr>
        </p:nvSpPr>
        <p:spPr>
          <a:xfrm>
            <a:off x="4571984"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3" name="Google Shape;913;p2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14" name="Google Shape;914;p20"/>
          <p:cNvSpPr txBox="1">
            <a:spLocks noGrp="1"/>
          </p:cNvSpPr>
          <p:nvPr>
            <p:ph type="subTitle" idx="5"/>
          </p:nvPr>
        </p:nvSpPr>
        <p:spPr>
          <a:xfrm>
            <a:off x="2643734"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5" name="Google Shape;915;p20"/>
          <p:cNvSpPr txBox="1">
            <a:spLocks noGrp="1"/>
          </p:cNvSpPr>
          <p:nvPr>
            <p:ph type="subTitle" idx="6"/>
          </p:nvPr>
        </p:nvSpPr>
        <p:spPr>
          <a:xfrm>
            <a:off x="2643718"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6" name="Google Shape;916;p20"/>
          <p:cNvSpPr txBox="1">
            <a:spLocks noGrp="1"/>
          </p:cNvSpPr>
          <p:nvPr>
            <p:ph type="subTitle" idx="7"/>
          </p:nvPr>
        </p:nvSpPr>
        <p:spPr>
          <a:xfrm>
            <a:off x="715527"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7" name="Google Shape;917;p20"/>
          <p:cNvSpPr txBox="1">
            <a:spLocks noGrp="1"/>
          </p:cNvSpPr>
          <p:nvPr>
            <p:ph type="subTitle" idx="8"/>
          </p:nvPr>
        </p:nvSpPr>
        <p:spPr>
          <a:xfrm>
            <a:off x="715500"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3">
  <p:cSld name="CUSTOM_1_1_1_1_1_2_1_1_1">
    <p:spTree>
      <p:nvGrpSpPr>
        <p:cNvPr id="1"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94" name="Google Shape;994;p21"/>
          <p:cNvSpPr txBox="1">
            <a:spLocks noGrp="1"/>
          </p:cNvSpPr>
          <p:nvPr>
            <p:ph type="subTitle" idx="1"/>
          </p:nvPr>
        </p:nvSpPr>
        <p:spPr>
          <a:xfrm>
            <a:off x="2439200"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5" name="Google Shape;995;p21"/>
          <p:cNvSpPr txBox="1">
            <a:spLocks noGrp="1"/>
          </p:cNvSpPr>
          <p:nvPr>
            <p:ph type="subTitle" idx="2"/>
          </p:nvPr>
        </p:nvSpPr>
        <p:spPr>
          <a:xfrm>
            <a:off x="2439201"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6" name="Google Shape;996;p21"/>
          <p:cNvSpPr txBox="1">
            <a:spLocks noGrp="1"/>
          </p:cNvSpPr>
          <p:nvPr>
            <p:ph type="subTitle" idx="3"/>
          </p:nvPr>
        </p:nvSpPr>
        <p:spPr>
          <a:xfrm>
            <a:off x="2439209"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7" name="Google Shape;997;p21"/>
          <p:cNvSpPr txBox="1">
            <a:spLocks noGrp="1"/>
          </p:cNvSpPr>
          <p:nvPr>
            <p:ph type="subTitle" idx="4"/>
          </p:nvPr>
        </p:nvSpPr>
        <p:spPr>
          <a:xfrm>
            <a:off x="2439205"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8" name="Google Shape;998;p2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rot="10800000" flipH="1">
            <a:off x="400702" y="1439175"/>
            <a:ext cx="283332" cy="284718"/>
            <a:chOff x="432750" y="3302025"/>
            <a:chExt cx="216416" cy="217475"/>
          </a:xfrm>
        </p:grpSpPr>
        <p:sp>
          <p:nvSpPr>
            <p:cNvPr id="1001" name="Google Shape;1001;p21"/>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1"/>
          <p:cNvGrpSpPr/>
          <p:nvPr/>
        </p:nvGrpSpPr>
        <p:grpSpPr>
          <a:xfrm rot="10800000" flipH="1">
            <a:off x="357713" y="2873685"/>
            <a:ext cx="357454" cy="956304"/>
            <a:chOff x="357713" y="600975"/>
            <a:chExt cx="357454" cy="956304"/>
          </a:xfrm>
        </p:grpSpPr>
        <p:sp>
          <p:nvSpPr>
            <p:cNvPr id="1004" name="Google Shape;100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1"/>
          <p:cNvSpPr txBox="1">
            <a:spLocks noGrp="1"/>
          </p:cNvSpPr>
          <p:nvPr>
            <p:ph type="subTitle" idx="5"/>
          </p:nvPr>
        </p:nvSpPr>
        <p:spPr>
          <a:xfrm>
            <a:off x="5979475"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6" name="Google Shape;1026;p21"/>
          <p:cNvSpPr txBox="1">
            <a:spLocks noGrp="1"/>
          </p:cNvSpPr>
          <p:nvPr>
            <p:ph type="subTitle" idx="6"/>
          </p:nvPr>
        </p:nvSpPr>
        <p:spPr>
          <a:xfrm>
            <a:off x="5979476"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21"/>
          <p:cNvSpPr txBox="1">
            <a:spLocks noGrp="1"/>
          </p:cNvSpPr>
          <p:nvPr>
            <p:ph type="subTitle" idx="7"/>
          </p:nvPr>
        </p:nvSpPr>
        <p:spPr>
          <a:xfrm>
            <a:off x="5979484"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21"/>
          <p:cNvSpPr txBox="1">
            <a:spLocks noGrp="1"/>
          </p:cNvSpPr>
          <p:nvPr>
            <p:ph type="subTitle" idx="8"/>
          </p:nvPr>
        </p:nvSpPr>
        <p:spPr>
          <a:xfrm>
            <a:off x="5979480"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062" name="Google Shape;1062;p23"/>
          <p:cNvSpPr txBox="1">
            <a:spLocks noGrp="1"/>
          </p:cNvSpPr>
          <p:nvPr>
            <p:ph type="subTitle" idx="1"/>
          </p:nvPr>
        </p:nvSpPr>
        <p:spPr>
          <a:xfrm>
            <a:off x="3358449"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3" name="Google Shape;1063;p23"/>
          <p:cNvSpPr txBox="1">
            <a:spLocks noGrp="1"/>
          </p:cNvSpPr>
          <p:nvPr>
            <p:ph type="subTitle" idx="2"/>
          </p:nvPr>
        </p:nvSpPr>
        <p:spPr>
          <a:xfrm>
            <a:off x="3358449"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4" name="Google Shape;1064;p23"/>
          <p:cNvSpPr txBox="1">
            <a:spLocks noGrp="1"/>
          </p:cNvSpPr>
          <p:nvPr>
            <p:ph type="subTitle" idx="3"/>
          </p:nvPr>
        </p:nvSpPr>
        <p:spPr>
          <a:xfrm>
            <a:off x="5977723"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23"/>
          <p:cNvSpPr txBox="1">
            <a:spLocks noGrp="1"/>
          </p:cNvSpPr>
          <p:nvPr>
            <p:ph type="subTitle" idx="4"/>
          </p:nvPr>
        </p:nvSpPr>
        <p:spPr>
          <a:xfrm>
            <a:off x="5977723"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23"/>
          <p:cNvSpPr txBox="1">
            <a:spLocks noGrp="1"/>
          </p:cNvSpPr>
          <p:nvPr>
            <p:ph type="subTitle" idx="5"/>
          </p:nvPr>
        </p:nvSpPr>
        <p:spPr>
          <a:xfrm>
            <a:off x="739174"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23"/>
          <p:cNvSpPr txBox="1">
            <a:spLocks noGrp="1"/>
          </p:cNvSpPr>
          <p:nvPr>
            <p:ph type="subTitle" idx="6"/>
          </p:nvPr>
        </p:nvSpPr>
        <p:spPr>
          <a:xfrm>
            <a:off x="739174"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2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069" name="Google Shape;1069;p23"/>
          <p:cNvPicPr preferRelativeResize="0"/>
          <p:nvPr/>
        </p:nvPicPr>
        <p:blipFill rotWithShape="1">
          <a:blip r:embed="rId3">
            <a:alphaModFix/>
          </a:blip>
          <a:srcRect l="228" r="238"/>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3"/>
          <p:cNvSpPr/>
          <p:nvPr/>
        </p:nvSpPr>
        <p:spPr>
          <a:xfrm flipH="1">
            <a:off x="3358461" y="4156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1_1_1_1">
    <p:spTree>
      <p:nvGrpSpPr>
        <p:cNvPr id="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93" name="Google Shape;1093;p24"/>
          <p:cNvSpPr txBox="1">
            <a:spLocks noGrp="1"/>
          </p:cNvSpPr>
          <p:nvPr>
            <p:ph type="subTitle" idx="1"/>
          </p:nvPr>
        </p:nvSpPr>
        <p:spPr>
          <a:xfrm>
            <a:off x="3431104" y="25698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24"/>
          <p:cNvSpPr txBox="1">
            <a:spLocks noGrp="1"/>
          </p:cNvSpPr>
          <p:nvPr>
            <p:ph type="subTitle" idx="2"/>
          </p:nvPr>
        </p:nvSpPr>
        <p:spPr>
          <a:xfrm>
            <a:off x="3431096" y="30964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24"/>
          <p:cNvSpPr txBox="1">
            <a:spLocks noGrp="1"/>
          </p:cNvSpPr>
          <p:nvPr>
            <p:ph type="subTitle" idx="3"/>
          </p:nvPr>
        </p:nvSpPr>
        <p:spPr>
          <a:xfrm>
            <a:off x="5846645" y="19602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6" name="Google Shape;1096;p24"/>
          <p:cNvSpPr txBox="1">
            <a:spLocks noGrp="1"/>
          </p:cNvSpPr>
          <p:nvPr>
            <p:ph type="subTitle" idx="4"/>
          </p:nvPr>
        </p:nvSpPr>
        <p:spPr>
          <a:xfrm>
            <a:off x="5846637" y="24868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7" name="Google Shape;1097;p24"/>
          <p:cNvSpPr txBox="1">
            <a:spLocks noGrp="1"/>
          </p:cNvSpPr>
          <p:nvPr>
            <p:ph type="subTitle" idx="5"/>
          </p:nvPr>
        </p:nvSpPr>
        <p:spPr>
          <a:xfrm>
            <a:off x="1015564" y="31794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8" name="Google Shape;1098;p24"/>
          <p:cNvSpPr txBox="1">
            <a:spLocks noGrp="1"/>
          </p:cNvSpPr>
          <p:nvPr>
            <p:ph type="subTitle" idx="6"/>
          </p:nvPr>
        </p:nvSpPr>
        <p:spPr>
          <a:xfrm>
            <a:off x="1015555" y="37060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9" name="Google Shape;1099;p2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00" name="Google Shape;1100;p24"/>
          <p:cNvPicPr preferRelativeResize="0"/>
          <p:nvPr/>
        </p:nvPicPr>
        <p:blipFill rotWithShape="1">
          <a:blip r:embed="rId3">
            <a:alphaModFix/>
          </a:blip>
          <a:srcRect l="228" r="238"/>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3">
  <p:cSld name="CUSTOM_1_1_1_1_1_1">
    <p:spTree>
      <p:nvGrpSpPr>
        <p:cNvPr id="1"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24" name="Google Shape;1124;p25"/>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25"/>
          <p:cNvSpPr txBox="1">
            <a:spLocks noGrp="1"/>
          </p:cNvSpPr>
          <p:nvPr>
            <p:ph type="subTitle" idx="2"/>
          </p:nvPr>
        </p:nvSpPr>
        <p:spPr>
          <a:xfrm>
            <a:off x="3431088"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6" name="Google Shape;1126;p25"/>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25"/>
          <p:cNvSpPr txBox="1">
            <a:spLocks noGrp="1"/>
          </p:cNvSpPr>
          <p:nvPr>
            <p:ph type="subTitle" idx="4"/>
          </p:nvPr>
        </p:nvSpPr>
        <p:spPr>
          <a:xfrm>
            <a:off x="5846625"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8" name="Google Shape;1128;p25"/>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9" name="Google Shape;1129;p25"/>
          <p:cNvSpPr txBox="1">
            <a:spLocks noGrp="1"/>
          </p:cNvSpPr>
          <p:nvPr>
            <p:ph type="subTitle" idx="6"/>
          </p:nvPr>
        </p:nvSpPr>
        <p:spPr>
          <a:xfrm>
            <a:off x="1015550"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0" name="Google Shape;1130;p2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31" name="Google Shape;1131;p25"/>
          <p:cNvPicPr preferRelativeResize="0"/>
          <p:nvPr/>
        </p:nvPicPr>
        <p:blipFill rotWithShape="1">
          <a:blip r:embed="rId3">
            <a:alphaModFix/>
          </a:blip>
          <a:srcRect l="228" r="238"/>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5"/>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1_2">
    <p:spTree>
      <p:nvGrpSpPr>
        <p:cNvPr id="1"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60" name="Google Shape;1160;p26"/>
          <p:cNvSpPr txBox="1">
            <a:spLocks noGrp="1"/>
          </p:cNvSpPr>
          <p:nvPr>
            <p:ph type="subTitle" idx="1"/>
          </p:nvPr>
        </p:nvSpPr>
        <p:spPr>
          <a:xfrm>
            <a:off x="2365650" y="1194563"/>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1" name="Google Shape;1161;p26"/>
          <p:cNvSpPr txBox="1">
            <a:spLocks noGrp="1"/>
          </p:cNvSpPr>
          <p:nvPr>
            <p:ph type="subTitle" idx="2"/>
          </p:nvPr>
        </p:nvSpPr>
        <p:spPr>
          <a:xfrm>
            <a:off x="2365650" y="2610875"/>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2" name="Google Shape;1162;p26"/>
          <p:cNvSpPr txBox="1">
            <a:spLocks noGrp="1"/>
          </p:cNvSpPr>
          <p:nvPr>
            <p:ph type="subTitle" idx="3"/>
          </p:nvPr>
        </p:nvSpPr>
        <p:spPr>
          <a:xfrm>
            <a:off x="2365650" y="4027188"/>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26"/>
          <p:cNvSpPr txBox="1">
            <a:spLocks noGrp="1"/>
          </p:cNvSpPr>
          <p:nvPr>
            <p:ph type="title" hasCustomPrompt="1"/>
          </p:nvPr>
        </p:nvSpPr>
        <p:spPr>
          <a:xfrm>
            <a:off x="2365650" y="5703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6" name="Google Shape;1186;p26"/>
          <p:cNvSpPr txBox="1">
            <a:spLocks noGrp="1"/>
          </p:cNvSpPr>
          <p:nvPr>
            <p:ph type="title" idx="4" hasCustomPrompt="1"/>
          </p:nvPr>
        </p:nvSpPr>
        <p:spPr>
          <a:xfrm>
            <a:off x="2365650" y="1980037"/>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7" name="Google Shape;1187;p26"/>
          <p:cNvSpPr txBox="1">
            <a:spLocks noGrp="1"/>
          </p:cNvSpPr>
          <p:nvPr>
            <p:ph type="title" idx="5" hasCustomPrompt="1"/>
          </p:nvPr>
        </p:nvSpPr>
        <p:spPr>
          <a:xfrm>
            <a:off x="2365650" y="33898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191" name="Google Shape;1191;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92" name="Google Shape;1192;p27"/>
          <p:cNvSpPr txBox="1">
            <a:spLocks noGrp="1"/>
          </p:cNvSpPr>
          <p:nvPr>
            <p:ph type="subTitle" idx="1"/>
          </p:nvPr>
        </p:nvSpPr>
        <p:spPr>
          <a:xfrm flipH="1">
            <a:off x="1015575"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27"/>
          <p:cNvSpPr txBox="1">
            <a:spLocks noGrp="1"/>
          </p:cNvSpPr>
          <p:nvPr>
            <p:ph type="subTitle" idx="2"/>
          </p:nvPr>
        </p:nvSpPr>
        <p:spPr>
          <a:xfrm>
            <a:off x="3431088"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4" name="Google Shape;1194;p27"/>
          <p:cNvSpPr txBox="1">
            <a:spLocks noGrp="1"/>
          </p:cNvSpPr>
          <p:nvPr>
            <p:ph type="subTitle" idx="3"/>
          </p:nvPr>
        </p:nvSpPr>
        <p:spPr>
          <a:xfrm>
            <a:off x="5846652"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5" name="Google Shape;1195;p27"/>
          <p:cNvSpPr txBox="1">
            <a:spLocks noGrp="1"/>
          </p:cNvSpPr>
          <p:nvPr>
            <p:ph type="subTitle" idx="4"/>
          </p:nvPr>
        </p:nvSpPr>
        <p:spPr>
          <a:xfrm>
            <a:off x="5846625"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6" name="Google Shape;1196;p27"/>
          <p:cNvSpPr txBox="1">
            <a:spLocks noGrp="1"/>
          </p:cNvSpPr>
          <p:nvPr>
            <p:ph type="subTitle" idx="5"/>
          </p:nvPr>
        </p:nvSpPr>
        <p:spPr>
          <a:xfrm flipH="1">
            <a:off x="3431114"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27"/>
          <p:cNvSpPr txBox="1">
            <a:spLocks noGrp="1"/>
          </p:cNvSpPr>
          <p:nvPr>
            <p:ph type="subTitle" idx="6"/>
          </p:nvPr>
        </p:nvSpPr>
        <p:spPr>
          <a:xfrm>
            <a:off x="1015550"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8" name="Google Shape;1198;p27"/>
          <p:cNvSpPr txBox="1">
            <a:spLocks noGrp="1"/>
          </p:cNvSpPr>
          <p:nvPr>
            <p:ph type="title" idx="7" hasCustomPrompt="1"/>
          </p:nvPr>
        </p:nvSpPr>
        <p:spPr>
          <a:xfrm>
            <a:off x="1015550" y="1731675"/>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9" name="Google Shape;1199;p27"/>
          <p:cNvSpPr txBox="1">
            <a:spLocks noGrp="1"/>
          </p:cNvSpPr>
          <p:nvPr>
            <p:ph type="title" idx="8" hasCustomPrompt="1"/>
          </p:nvPr>
        </p:nvSpPr>
        <p:spPr>
          <a:xfrm>
            <a:off x="3431100" y="1735500"/>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0" name="Google Shape;1200;p27"/>
          <p:cNvSpPr txBox="1">
            <a:spLocks noGrp="1"/>
          </p:cNvSpPr>
          <p:nvPr>
            <p:ph type="title" idx="9" hasCustomPrompt="1"/>
          </p:nvPr>
        </p:nvSpPr>
        <p:spPr>
          <a:xfrm>
            <a:off x="5846650" y="1731513"/>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27"/>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2">
  <p:cSld name="CUSTOM_11_1">
    <p:spTree>
      <p:nvGrpSpPr>
        <p:cNvPr id="1"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1222" name="Google Shape;1222;p28"/>
          <p:cNvSpPr txBox="1">
            <a:spLocks noGrp="1"/>
          </p:cNvSpPr>
          <p:nvPr>
            <p:ph type="title" hasCustomPrompt="1"/>
          </p:nvPr>
        </p:nvSpPr>
        <p:spPr>
          <a:xfrm>
            <a:off x="1694250" y="2876163"/>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3" name="Google Shape;1223;p28"/>
          <p:cNvSpPr txBox="1">
            <a:spLocks noGrp="1"/>
          </p:cNvSpPr>
          <p:nvPr>
            <p:ph type="subTitle" idx="1"/>
          </p:nvPr>
        </p:nvSpPr>
        <p:spPr>
          <a:xfrm>
            <a:off x="1694250" y="2215382"/>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28"/>
          <p:cNvSpPr txBox="1">
            <a:spLocks noGrp="1"/>
          </p:cNvSpPr>
          <p:nvPr>
            <p:ph type="title" idx="2" hasCustomPrompt="1"/>
          </p:nvPr>
        </p:nvSpPr>
        <p:spPr>
          <a:xfrm>
            <a:off x="1694250" y="1082500"/>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42" name="Google Shape;1242;p28"/>
          <p:cNvSpPr txBox="1">
            <a:spLocks noGrp="1"/>
          </p:cNvSpPr>
          <p:nvPr>
            <p:ph type="subTitle" idx="3"/>
          </p:nvPr>
        </p:nvSpPr>
        <p:spPr>
          <a:xfrm>
            <a:off x="1694250" y="4008699"/>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p:cSld name="CUSTOM_1_1_2_1">
    <p:spTree>
      <p:nvGrpSpPr>
        <p:cNvPr id="1"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45" name="Google Shape;1245;p29"/>
          <p:cNvSpPr txBox="1">
            <a:spLocks noGrp="1"/>
          </p:cNvSpPr>
          <p:nvPr>
            <p:ph type="subTitle" idx="1"/>
          </p:nvPr>
        </p:nvSpPr>
        <p:spPr>
          <a:xfrm>
            <a:off x="4836309" y="184478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6" name="Google Shape;1246;p29"/>
          <p:cNvSpPr txBox="1">
            <a:spLocks noGrp="1"/>
          </p:cNvSpPr>
          <p:nvPr>
            <p:ph type="subTitle" idx="2"/>
          </p:nvPr>
        </p:nvSpPr>
        <p:spPr>
          <a:xfrm>
            <a:off x="4836300" y="219745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7" name="Google Shape;1247;p29"/>
          <p:cNvSpPr txBox="1">
            <a:spLocks noGrp="1"/>
          </p:cNvSpPr>
          <p:nvPr>
            <p:ph type="subTitle" idx="3"/>
          </p:nvPr>
        </p:nvSpPr>
        <p:spPr>
          <a:xfrm>
            <a:off x="4836305" y="283323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8" name="Google Shape;1248;p29"/>
          <p:cNvSpPr txBox="1">
            <a:spLocks noGrp="1"/>
          </p:cNvSpPr>
          <p:nvPr>
            <p:ph type="subTitle" idx="4"/>
          </p:nvPr>
        </p:nvSpPr>
        <p:spPr>
          <a:xfrm>
            <a:off x="4836303" y="318590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9" name="Google Shape;1249;p29"/>
          <p:cNvSpPr txBox="1">
            <a:spLocks noGrp="1"/>
          </p:cNvSpPr>
          <p:nvPr>
            <p:ph type="subTitle" idx="5"/>
          </p:nvPr>
        </p:nvSpPr>
        <p:spPr>
          <a:xfrm>
            <a:off x="1167897" y="13505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0" name="Google Shape;1250;p29"/>
          <p:cNvSpPr txBox="1">
            <a:spLocks noGrp="1"/>
          </p:cNvSpPr>
          <p:nvPr>
            <p:ph type="subTitle" idx="6"/>
          </p:nvPr>
        </p:nvSpPr>
        <p:spPr>
          <a:xfrm>
            <a:off x="1167902" y="17032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1" name="Google Shape;1251;p2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2" name="Google Shape;1252;p29"/>
          <p:cNvSpPr txBox="1">
            <a:spLocks noGrp="1"/>
          </p:cNvSpPr>
          <p:nvPr>
            <p:ph type="subTitle" idx="7"/>
          </p:nvPr>
        </p:nvSpPr>
        <p:spPr>
          <a:xfrm>
            <a:off x="1167909" y="33274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3" name="Google Shape;1253;p29"/>
          <p:cNvSpPr txBox="1">
            <a:spLocks noGrp="1"/>
          </p:cNvSpPr>
          <p:nvPr>
            <p:ph type="subTitle" idx="8"/>
          </p:nvPr>
        </p:nvSpPr>
        <p:spPr>
          <a:xfrm>
            <a:off x="1167900" y="36801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4" name="Google Shape;1254;p29"/>
          <p:cNvSpPr txBox="1">
            <a:spLocks noGrp="1"/>
          </p:cNvSpPr>
          <p:nvPr>
            <p:ph type="subTitle" idx="9"/>
          </p:nvPr>
        </p:nvSpPr>
        <p:spPr>
          <a:xfrm>
            <a:off x="1167897" y="233900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5" name="Google Shape;1255;p29"/>
          <p:cNvSpPr txBox="1">
            <a:spLocks noGrp="1"/>
          </p:cNvSpPr>
          <p:nvPr>
            <p:ph type="subTitle" idx="13"/>
          </p:nvPr>
        </p:nvSpPr>
        <p:spPr>
          <a:xfrm>
            <a:off x="1167902" y="269167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29"/>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ive columns 1">
  <p:cSld name="CUSTOM_1_1_2_1_1">
    <p:spTree>
      <p:nvGrpSpPr>
        <p:cNvPr id="1"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285" name="Google Shape;1285;p30"/>
          <p:cNvSpPr txBox="1">
            <a:spLocks noGrp="1"/>
          </p:cNvSpPr>
          <p:nvPr>
            <p:ph type="subTitle" idx="1"/>
          </p:nvPr>
        </p:nvSpPr>
        <p:spPr>
          <a:xfrm flipH="1">
            <a:off x="6591267"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6" name="Google Shape;1286;p30"/>
          <p:cNvSpPr txBox="1">
            <a:spLocks noGrp="1"/>
          </p:cNvSpPr>
          <p:nvPr>
            <p:ph type="subTitle" idx="2"/>
          </p:nvPr>
        </p:nvSpPr>
        <p:spPr>
          <a:xfrm flipH="1">
            <a:off x="6591274"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7" name="Google Shape;1287;p30"/>
          <p:cNvSpPr txBox="1">
            <a:spLocks noGrp="1"/>
          </p:cNvSpPr>
          <p:nvPr>
            <p:ph type="subTitle" idx="3"/>
          </p:nvPr>
        </p:nvSpPr>
        <p:spPr>
          <a:xfrm flipH="1">
            <a:off x="971843"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8" name="Google Shape;1288;p30"/>
          <p:cNvSpPr txBox="1">
            <a:spLocks noGrp="1"/>
          </p:cNvSpPr>
          <p:nvPr>
            <p:ph type="subTitle" idx="4"/>
          </p:nvPr>
        </p:nvSpPr>
        <p:spPr>
          <a:xfrm flipH="1">
            <a:off x="971849"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9" name="Google Shape;1289;p30"/>
          <p:cNvSpPr txBox="1">
            <a:spLocks noGrp="1"/>
          </p:cNvSpPr>
          <p:nvPr>
            <p:ph type="subTitle" idx="5"/>
          </p:nvPr>
        </p:nvSpPr>
        <p:spPr>
          <a:xfrm>
            <a:off x="3781555"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0" name="Google Shape;1290;p30"/>
          <p:cNvSpPr txBox="1">
            <a:spLocks noGrp="1"/>
          </p:cNvSpPr>
          <p:nvPr>
            <p:ph type="subTitle" idx="6"/>
          </p:nvPr>
        </p:nvSpPr>
        <p:spPr>
          <a:xfrm>
            <a:off x="3781562"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1" name="Google Shape;1291;p3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92" name="Google Shape;1292;p30"/>
          <p:cNvSpPr txBox="1">
            <a:spLocks noGrp="1"/>
          </p:cNvSpPr>
          <p:nvPr>
            <p:ph type="subTitle" idx="7"/>
          </p:nvPr>
        </p:nvSpPr>
        <p:spPr>
          <a:xfrm>
            <a:off x="5186411"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3" name="Google Shape;1293;p30"/>
          <p:cNvSpPr txBox="1">
            <a:spLocks noGrp="1"/>
          </p:cNvSpPr>
          <p:nvPr>
            <p:ph type="subTitle" idx="8"/>
          </p:nvPr>
        </p:nvSpPr>
        <p:spPr>
          <a:xfrm>
            <a:off x="5186418"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4" name="Google Shape;1294;p30"/>
          <p:cNvSpPr txBox="1">
            <a:spLocks noGrp="1"/>
          </p:cNvSpPr>
          <p:nvPr>
            <p:ph type="subTitle" idx="9"/>
          </p:nvPr>
        </p:nvSpPr>
        <p:spPr>
          <a:xfrm>
            <a:off x="2376699"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5" name="Google Shape;1295;p30"/>
          <p:cNvSpPr txBox="1">
            <a:spLocks noGrp="1"/>
          </p:cNvSpPr>
          <p:nvPr>
            <p:ph type="subTitle" idx="13"/>
          </p:nvPr>
        </p:nvSpPr>
        <p:spPr>
          <a:xfrm>
            <a:off x="2376705"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rot="10800000" flipH="1">
            <a:off x="400702" y="1439175"/>
            <a:ext cx="283332" cy="284718"/>
            <a:chOff x="432750" y="3302025"/>
            <a:chExt cx="216416" cy="217475"/>
          </a:xfrm>
        </p:grpSpPr>
        <p:sp>
          <p:nvSpPr>
            <p:cNvPr id="1298" name="Google Shape;1298;p30"/>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0"/>
          <p:cNvGrpSpPr/>
          <p:nvPr/>
        </p:nvGrpSpPr>
        <p:grpSpPr>
          <a:xfrm rot="10800000" flipH="1">
            <a:off x="357713" y="2873685"/>
            <a:ext cx="357454" cy="956304"/>
            <a:chOff x="357713" y="600975"/>
            <a:chExt cx="357454" cy="956304"/>
          </a:xfrm>
        </p:grpSpPr>
        <p:sp>
          <p:nvSpPr>
            <p:cNvPr id="1301" name="Google Shape;1301;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72" name="Google Shape;172;p4"/>
          <p:cNvSpPr txBox="1">
            <a:spLocks noGrp="1"/>
          </p:cNvSpPr>
          <p:nvPr>
            <p:ph type="body" idx="1"/>
          </p:nvPr>
        </p:nvSpPr>
        <p:spPr>
          <a:xfrm>
            <a:off x="715550" y="1152475"/>
            <a:ext cx="7713000" cy="86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73" name="Google Shape;173;p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1_1_2">
    <p:spTree>
      <p:nvGrpSpPr>
        <p:cNvPr id="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373" name="Google Shape;1373;p31"/>
          <p:cNvSpPr txBox="1">
            <a:spLocks noGrp="1"/>
          </p:cNvSpPr>
          <p:nvPr>
            <p:ph type="subTitle" idx="1"/>
          </p:nvPr>
        </p:nvSpPr>
        <p:spPr>
          <a:xfrm>
            <a:off x="3438593"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4" name="Google Shape;1374;p31"/>
          <p:cNvSpPr txBox="1">
            <a:spLocks noGrp="1"/>
          </p:cNvSpPr>
          <p:nvPr>
            <p:ph type="subTitle" idx="2"/>
          </p:nvPr>
        </p:nvSpPr>
        <p:spPr>
          <a:xfrm>
            <a:off x="3438584"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5" name="Google Shape;1375;p31"/>
          <p:cNvSpPr txBox="1">
            <a:spLocks noGrp="1"/>
          </p:cNvSpPr>
          <p:nvPr>
            <p:ph type="subTitle" idx="3"/>
          </p:nvPr>
        </p:nvSpPr>
        <p:spPr>
          <a:xfrm>
            <a:off x="5905480"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6" name="Google Shape;1376;p31"/>
          <p:cNvSpPr txBox="1">
            <a:spLocks noGrp="1"/>
          </p:cNvSpPr>
          <p:nvPr>
            <p:ph type="subTitle" idx="4"/>
          </p:nvPr>
        </p:nvSpPr>
        <p:spPr>
          <a:xfrm>
            <a:off x="5905472"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7" name="Google Shape;1377;p31"/>
          <p:cNvSpPr txBox="1">
            <a:spLocks noGrp="1"/>
          </p:cNvSpPr>
          <p:nvPr>
            <p:ph type="subTitle" idx="5"/>
          </p:nvPr>
        </p:nvSpPr>
        <p:spPr>
          <a:xfrm>
            <a:off x="971706"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8" name="Google Shape;1378;p31"/>
          <p:cNvSpPr txBox="1">
            <a:spLocks noGrp="1"/>
          </p:cNvSpPr>
          <p:nvPr>
            <p:ph type="subTitle" idx="6"/>
          </p:nvPr>
        </p:nvSpPr>
        <p:spPr>
          <a:xfrm>
            <a:off x="971697"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9" name="Google Shape;1379;p3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80" name="Google Shape;1380;p31"/>
          <p:cNvSpPr txBox="1">
            <a:spLocks noGrp="1"/>
          </p:cNvSpPr>
          <p:nvPr>
            <p:ph type="subTitle" idx="7"/>
          </p:nvPr>
        </p:nvSpPr>
        <p:spPr>
          <a:xfrm>
            <a:off x="3438616"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1" name="Google Shape;1381;p31"/>
          <p:cNvSpPr txBox="1">
            <a:spLocks noGrp="1"/>
          </p:cNvSpPr>
          <p:nvPr>
            <p:ph type="subTitle" idx="8"/>
          </p:nvPr>
        </p:nvSpPr>
        <p:spPr>
          <a:xfrm>
            <a:off x="3438607"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2" name="Google Shape;1382;p31"/>
          <p:cNvSpPr txBox="1">
            <a:spLocks noGrp="1"/>
          </p:cNvSpPr>
          <p:nvPr>
            <p:ph type="subTitle" idx="9"/>
          </p:nvPr>
        </p:nvSpPr>
        <p:spPr>
          <a:xfrm>
            <a:off x="5905503"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3" name="Google Shape;1383;p31"/>
          <p:cNvSpPr txBox="1">
            <a:spLocks noGrp="1"/>
          </p:cNvSpPr>
          <p:nvPr>
            <p:ph type="subTitle" idx="13"/>
          </p:nvPr>
        </p:nvSpPr>
        <p:spPr>
          <a:xfrm>
            <a:off x="5905495"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4" name="Google Shape;1384;p31"/>
          <p:cNvSpPr txBox="1">
            <a:spLocks noGrp="1"/>
          </p:cNvSpPr>
          <p:nvPr>
            <p:ph type="subTitle" idx="14"/>
          </p:nvPr>
        </p:nvSpPr>
        <p:spPr>
          <a:xfrm>
            <a:off x="971729"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5" name="Google Shape;1385;p31"/>
          <p:cNvSpPr txBox="1">
            <a:spLocks noGrp="1"/>
          </p:cNvSpPr>
          <p:nvPr>
            <p:ph type="subTitle" idx="15"/>
          </p:nvPr>
        </p:nvSpPr>
        <p:spPr>
          <a:xfrm>
            <a:off x="971720"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31"/>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621" name="Google Shape;1621;p35"/>
          <p:cNvSpPr txBox="1">
            <a:spLocks noGrp="1"/>
          </p:cNvSpPr>
          <p:nvPr>
            <p:ph type="title"/>
          </p:nvPr>
        </p:nvSpPr>
        <p:spPr>
          <a:xfrm>
            <a:off x="713750" y="1225788"/>
            <a:ext cx="3367200" cy="17265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22" name="Google Shape;1622;p35"/>
          <p:cNvSpPr txBox="1">
            <a:spLocks noGrp="1"/>
          </p:cNvSpPr>
          <p:nvPr>
            <p:ph type="subTitle" idx="1"/>
          </p:nvPr>
        </p:nvSpPr>
        <p:spPr>
          <a:xfrm>
            <a:off x="713875" y="3105588"/>
            <a:ext cx="3856500" cy="9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4">
  <p:cSld name="CUSTOM_2_2_1_1_1">
    <p:spTree>
      <p:nvGrpSpPr>
        <p:cNvPr id="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643" name="Google Shape;1643;p36"/>
          <p:cNvSpPr txBox="1">
            <a:spLocks noGrp="1"/>
          </p:cNvSpPr>
          <p:nvPr>
            <p:ph type="subTitle" idx="1"/>
          </p:nvPr>
        </p:nvSpPr>
        <p:spPr>
          <a:xfrm>
            <a:off x="5071875" y="2238850"/>
            <a:ext cx="3288300" cy="118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4" name="Google Shape;1644;p3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645" name="Google Shape;1645;p36"/>
          <p:cNvGrpSpPr/>
          <p:nvPr/>
        </p:nvGrpSpPr>
        <p:grpSpPr>
          <a:xfrm rot="10800000" flipH="1">
            <a:off x="391864" y="1596484"/>
            <a:ext cx="289170" cy="284718"/>
            <a:chOff x="426000" y="3302025"/>
            <a:chExt cx="220875" cy="217475"/>
          </a:xfrm>
        </p:grpSpPr>
        <p:sp>
          <p:nvSpPr>
            <p:cNvPr id="1646" name="Google Shape;1646;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6"/>
          <p:cNvGrpSpPr/>
          <p:nvPr/>
        </p:nvGrpSpPr>
        <p:grpSpPr>
          <a:xfrm rot="10800000" flipH="1">
            <a:off x="357713" y="3564393"/>
            <a:ext cx="357454" cy="956304"/>
            <a:chOff x="357713" y="600975"/>
            <a:chExt cx="357454" cy="956304"/>
          </a:xfrm>
        </p:grpSpPr>
        <p:sp>
          <p:nvSpPr>
            <p:cNvPr id="1649" name="Google Shape;1649;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36"/>
          <p:cNvGrpSpPr/>
          <p:nvPr/>
        </p:nvGrpSpPr>
        <p:grpSpPr>
          <a:xfrm rot="10800000" flipH="1">
            <a:off x="2065283" y="4732777"/>
            <a:ext cx="793256" cy="182899"/>
            <a:chOff x="2685575" y="2835950"/>
            <a:chExt cx="433000" cy="99825"/>
          </a:xfrm>
        </p:grpSpPr>
        <p:sp>
          <p:nvSpPr>
            <p:cNvPr id="1654" name="Google Shape;1654;p3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6"/>
          <p:cNvGrpSpPr/>
          <p:nvPr/>
        </p:nvGrpSpPr>
        <p:grpSpPr>
          <a:xfrm rot="10800000" flipH="1">
            <a:off x="4571989" y="4152949"/>
            <a:ext cx="2019176" cy="2019176"/>
            <a:chOff x="1943325" y="-220375"/>
            <a:chExt cx="1298672" cy="1298672"/>
          </a:xfrm>
        </p:grpSpPr>
        <p:sp>
          <p:nvSpPr>
            <p:cNvPr id="1659" name="Google Shape;1659;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6"/>
          <p:cNvGrpSpPr/>
          <p:nvPr/>
        </p:nvGrpSpPr>
        <p:grpSpPr>
          <a:xfrm rot="10800000" flipH="1">
            <a:off x="7601640" y="490017"/>
            <a:ext cx="1965289" cy="517060"/>
            <a:chOff x="3539975" y="3523525"/>
            <a:chExt cx="745925" cy="196250"/>
          </a:xfrm>
        </p:grpSpPr>
        <p:sp>
          <p:nvSpPr>
            <p:cNvPr id="1708" name="Google Shape;1708;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4" name="Google Shape;1724;p36"/>
          <p:cNvPicPr preferRelativeResize="0"/>
          <p:nvPr/>
        </p:nvPicPr>
        <p:blipFill rotWithShape="1">
          <a:blip r:embed="rId3">
            <a:alphaModFix/>
          </a:blip>
          <a:srcRect t="1770" r="38199" b="-1770"/>
          <a:stretch/>
        </p:blipFill>
        <p:spPr>
          <a:xfrm rot="10800000" flipH="1">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7">
  <p:cSld name="CUSTOM_2_2_1_2">
    <p:spTree>
      <p:nvGrpSpPr>
        <p:cNvPr id="1"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37" name="Google Shape;1837;p39"/>
          <p:cNvSpPr txBox="1">
            <a:spLocks noGrp="1"/>
          </p:cNvSpPr>
          <p:nvPr>
            <p:ph type="title"/>
          </p:nvPr>
        </p:nvSpPr>
        <p:spPr>
          <a:xfrm>
            <a:off x="715500" y="1645975"/>
            <a:ext cx="2708700" cy="894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838" name="Google Shape;1838;p39"/>
          <p:cNvSpPr txBox="1">
            <a:spLocks noGrp="1"/>
          </p:cNvSpPr>
          <p:nvPr>
            <p:ph type="subTitle" idx="1"/>
          </p:nvPr>
        </p:nvSpPr>
        <p:spPr>
          <a:xfrm>
            <a:off x="715500" y="2576346"/>
            <a:ext cx="2708700" cy="89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39" name="Google Shape;1839;p39"/>
          <p:cNvGrpSpPr/>
          <p:nvPr/>
        </p:nvGrpSpPr>
        <p:grpSpPr>
          <a:xfrm rot="-5400000" flipH="1">
            <a:off x="3194861" y="792409"/>
            <a:ext cx="285266" cy="284718"/>
            <a:chOff x="432750" y="3302025"/>
            <a:chExt cx="217894" cy="217475"/>
          </a:xfrm>
        </p:grpSpPr>
        <p:sp>
          <p:nvSpPr>
            <p:cNvPr id="1840" name="Google Shape;1840;p39"/>
            <p:cNvSpPr/>
            <p:nvPr/>
          </p:nvSpPr>
          <p:spPr>
            <a:xfrm>
              <a:off x="43651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39"/>
          <p:cNvGrpSpPr/>
          <p:nvPr/>
        </p:nvGrpSpPr>
        <p:grpSpPr>
          <a:xfrm rot="10800000" flipH="1">
            <a:off x="357713" y="3647479"/>
            <a:ext cx="357454" cy="956304"/>
            <a:chOff x="357713" y="600975"/>
            <a:chExt cx="357454" cy="956304"/>
          </a:xfrm>
        </p:grpSpPr>
        <p:sp>
          <p:nvSpPr>
            <p:cNvPr id="1843" name="Google Shape;1843;p3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39"/>
          <p:cNvGrpSpPr/>
          <p:nvPr/>
        </p:nvGrpSpPr>
        <p:grpSpPr>
          <a:xfrm rot="10800000" flipH="1">
            <a:off x="4175371" y="4700177"/>
            <a:ext cx="793256" cy="182899"/>
            <a:chOff x="2685575" y="2835950"/>
            <a:chExt cx="433000" cy="99825"/>
          </a:xfrm>
        </p:grpSpPr>
        <p:sp>
          <p:nvSpPr>
            <p:cNvPr id="1848" name="Google Shape;1848;p3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9"/>
          <p:cNvGrpSpPr/>
          <p:nvPr/>
        </p:nvGrpSpPr>
        <p:grpSpPr>
          <a:xfrm rot="10800000" flipH="1">
            <a:off x="-736135" y="676229"/>
            <a:ext cx="1965289" cy="517060"/>
            <a:chOff x="3539975" y="3523525"/>
            <a:chExt cx="745925" cy="196250"/>
          </a:xfrm>
        </p:grpSpPr>
        <p:sp>
          <p:nvSpPr>
            <p:cNvPr id="1853" name="Google Shape;1853;p3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39"/>
          <p:cNvSpPr/>
          <p:nvPr/>
        </p:nvSpPr>
        <p:spPr>
          <a:xfrm rot="-5400000" flipH="1">
            <a:off x="1697102" y="65761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39"/>
          <p:cNvGrpSpPr/>
          <p:nvPr/>
        </p:nvGrpSpPr>
        <p:grpSpPr>
          <a:xfrm rot="10800000" flipH="1">
            <a:off x="8126152" y="382099"/>
            <a:ext cx="2019176" cy="2019176"/>
            <a:chOff x="1943325" y="-220375"/>
            <a:chExt cx="1298672" cy="1298672"/>
          </a:xfrm>
        </p:grpSpPr>
        <p:sp>
          <p:nvSpPr>
            <p:cNvPr id="1871" name="Google Shape;1871;p3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9"/>
          <p:cNvGrpSpPr/>
          <p:nvPr/>
        </p:nvGrpSpPr>
        <p:grpSpPr>
          <a:xfrm rot="10800000" flipH="1">
            <a:off x="6557650" y="4369421"/>
            <a:ext cx="4000413" cy="3175881"/>
            <a:chOff x="5207925" y="-1994879"/>
            <a:chExt cx="4000413" cy="3175881"/>
          </a:xfrm>
        </p:grpSpPr>
        <p:sp>
          <p:nvSpPr>
            <p:cNvPr id="1920" name="Google Shape;1920;p3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grpSp>
        <p:nvGrpSpPr>
          <p:cNvPr id="1994" name="Google Shape;1994;p40"/>
          <p:cNvGrpSpPr/>
          <p:nvPr/>
        </p:nvGrpSpPr>
        <p:grpSpPr>
          <a:xfrm rot="5400000" flipH="1">
            <a:off x="1693743" y="359223"/>
            <a:ext cx="357454" cy="956304"/>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184" name="Google Shape;184;p5"/>
          <p:cNvSpPr txBox="1">
            <a:spLocks noGrp="1"/>
          </p:cNvSpPr>
          <p:nvPr>
            <p:ph type="subTitle" idx="1"/>
          </p:nvPr>
        </p:nvSpPr>
        <p:spPr>
          <a:xfrm>
            <a:off x="498177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4981771"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5"/>
          <p:cNvSpPr txBox="1">
            <a:spLocks noGrp="1"/>
          </p:cNvSpPr>
          <p:nvPr>
            <p:ph type="subTitle" idx="3"/>
          </p:nvPr>
        </p:nvSpPr>
        <p:spPr>
          <a:xfrm>
            <a:off x="188043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1880425"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rot="10800000" flipH="1">
            <a:off x="400702" y="1439175"/>
            <a:ext cx="283332" cy="284718"/>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5"/>
          <p:cNvGrpSpPr/>
          <p:nvPr/>
        </p:nvGrpSpPr>
        <p:grpSpPr>
          <a:xfrm rot="10800000" flipH="1">
            <a:off x="357713" y="2873685"/>
            <a:ext cx="357454" cy="956304"/>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107" name="Google Shape;2107;p4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2136" name="Google Shape;2136;p4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44"/>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2166" name="Google Shape;2166;p4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6" name="Google Shape;2416;p50"/>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4"/>
        <p:cNvGrpSpPr/>
        <p:nvPr/>
      </p:nvGrpSpPr>
      <p:grpSpPr>
        <a:xfrm>
          <a:off x="0" y="0"/>
          <a:ext cx="0" cy="0"/>
          <a:chOff x="0" y="0"/>
          <a:chExt cx="0" cy="0"/>
        </a:xfrm>
      </p:grpSpPr>
      <p:sp>
        <p:nvSpPr>
          <p:cNvPr id="465" name="Google Shape;465;p10"/>
          <p:cNvSpPr txBox="1">
            <a:spLocks noGrp="1"/>
          </p:cNvSpPr>
          <p:nvPr>
            <p:ph type="body" idx="1"/>
          </p:nvPr>
        </p:nvSpPr>
        <p:spPr>
          <a:xfrm>
            <a:off x="1096550" y="1135950"/>
            <a:ext cx="4466700" cy="1516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a:endParaRPr/>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4.xml"/><Relationship Id="rId5" Type="http://schemas.openxmlformats.org/officeDocument/2006/relationships/image" Target="../media/image11.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ribbr.com/statistics/hypothesis-testing/" TargetMode="External"/><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slide" Target="slide2.xml"/><Relationship Id="rId4" Type="http://schemas.openxmlformats.org/officeDocument/2006/relationships/hyperlink" Target="https://www.scribbr.com/statistics/students-t-table/" TargetMode="Externa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49.xml"/><Relationship Id="rId5" Type="http://schemas.openxmlformats.org/officeDocument/2006/relationships/slide" Target="sl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5.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arashnic/fitbit" TargetMode="External"/><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sp>
        <p:nvSpPr>
          <p:cNvPr id="2581" name="Google Shape;2581;p53"/>
          <p:cNvSpPr txBox="1">
            <a:spLocks noGrp="1"/>
          </p:cNvSpPr>
          <p:nvPr>
            <p:ph type="ctrTitle"/>
          </p:nvPr>
        </p:nvSpPr>
        <p:spPr>
          <a:xfrm>
            <a:off x="739500" y="1572100"/>
            <a:ext cx="76650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000"/>
              <a:t>FitBit Fitness Tracker</a:t>
            </a:r>
            <a:r>
              <a:rPr lang="en" sz="5200"/>
              <a:t> </a:t>
            </a:r>
            <a:r>
              <a:rPr lang="en" sz="4250">
                <a:solidFill>
                  <a:schemeClr val="dk2"/>
                </a:solidFill>
              </a:rPr>
              <a:t>Data Analysis</a:t>
            </a:r>
            <a:endParaRPr sz="4250">
              <a:solidFill>
                <a:schemeClr val="dk2"/>
              </a:solidFill>
            </a:endParaRPr>
          </a:p>
        </p:txBody>
      </p:sp>
      <p:sp>
        <p:nvSpPr>
          <p:cNvPr id="2582" name="Google Shape;2582;p53"/>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3" name="Google Shape;2583;p53"/>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
        <p:nvSpPr>
          <p:cNvPr id="2584" name="Google Shape;2584;p53"/>
          <p:cNvSpPr txBox="1"/>
          <p:nvPr/>
        </p:nvSpPr>
        <p:spPr>
          <a:xfrm>
            <a:off x="3332100" y="3473900"/>
            <a:ext cx="2479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40566D"/>
                </a:solidFill>
                <a:latin typeface="Bai Jamjuree"/>
                <a:ea typeface="Bai Jamjuree"/>
                <a:cs typeface="Bai Jamjuree"/>
                <a:sym typeface="Bai Jamjuree"/>
              </a:rPr>
              <a:t>Shaiza Mann</a:t>
            </a:r>
            <a:endParaRPr b="1">
              <a:solidFill>
                <a:srgbClr val="40566D"/>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81"/>
                                        </p:tgtEl>
                                        <p:attrNameLst>
                                          <p:attrName>style.visibility</p:attrName>
                                        </p:attrNameLst>
                                      </p:cBhvr>
                                      <p:to>
                                        <p:strVal val="visible"/>
                                      </p:to>
                                    </p:set>
                                    <p:anim calcmode="lin" valueType="num">
                                      <p:cBhvr additive="base">
                                        <p:cTn id="7" dur="1000"/>
                                        <p:tgtEl>
                                          <p:spTgt spid="258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83"/>
                                        </p:tgtEl>
                                        <p:attrNameLst>
                                          <p:attrName>style.visibility</p:attrName>
                                        </p:attrNameLst>
                                      </p:cBhvr>
                                      <p:to>
                                        <p:strVal val="visible"/>
                                      </p:to>
                                    </p:set>
                                    <p:anim calcmode="lin" valueType="num">
                                      <p:cBhvr additive="base">
                                        <p:cTn id="10" dur="1000"/>
                                        <p:tgtEl>
                                          <p:spTgt spid="258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6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DATA DICTIONARY</a:t>
            </a:r>
            <a:endParaRPr/>
          </a:p>
        </p:txBody>
      </p:sp>
      <p:grpSp>
        <p:nvGrpSpPr>
          <p:cNvPr id="2888" name="Google Shape;2888;p62"/>
          <p:cNvGrpSpPr/>
          <p:nvPr/>
        </p:nvGrpSpPr>
        <p:grpSpPr>
          <a:xfrm>
            <a:off x="372013" y="4427246"/>
            <a:ext cx="793256" cy="182899"/>
            <a:chOff x="2685575" y="2835950"/>
            <a:chExt cx="433000" cy="99825"/>
          </a:xfrm>
        </p:grpSpPr>
        <p:sp>
          <p:nvSpPr>
            <p:cNvPr id="2889" name="Google Shape;2889;p6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3" name="Google Shape;2893;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98" name="Google Shape;2898;p62"/>
          <p:cNvGraphicFramePr/>
          <p:nvPr/>
        </p:nvGraphicFramePr>
        <p:xfrm>
          <a:off x="1005938" y="1019962"/>
          <a:ext cx="7132125" cy="4053825"/>
        </p:xfrm>
        <a:graphic>
          <a:graphicData uri="http://schemas.openxmlformats.org/drawingml/2006/table">
            <a:tbl>
              <a:tblPr>
                <a:noFill/>
                <a:tableStyleId>{E3B30578-E7F0-4AA4-88B8-2329AFFA7198}</a:tableStyleId>
              </a:tblPr>
              <a:tblGrid>
                <a:gridCol w="3157825">
                  <a:extLst>
                    <a:ext uri="{9D8B030D-6E8A-4147-A177-3AD203B41FA5}">
                      <a16:colId xmlns:a16="http://schemas.microsoft.com/office/drawing/2014/main" val="20000"/>
                    </a:ext>
                  </a:extLst>
                </a:gridCol>
                <a:gridCol w="1987150">
                  <a:extLst>
                    <a:ext uri="{9D8B030D-6E8A-4147-A177-3AD203B41FA5}">
                      <a16:colId xmlns:a16="http://schemas.microsoft.com/office/drawing/2014/main" val="20001"/>
                    </a:ext>
                  </a:extLst>
                </a:gridCol>
                <a:gridCol w="1987150">
                  <a:extLst>
                    <a:ext uri="{9D8B030D-6E8A-4147-A177-3AD203B41FA5}">
                      <a16:colId xmlns:a16="http://schemas.microsoft.com/office/drawing/2014/main" val="20002"/>
                    </a:ext>
                  </a:extLst>
                </a:gridCol>
              </a:tblGrid>
              <a:tr h="823125">
                <a:tc>
                  <a:txBody>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Data Header</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Data Type</a:t>
                      </a:r>
                      <a:endParaRPr sz="210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Data Description</a:t>
                      </a:r>
                      <a:endParaRPr sz="210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2675">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df_daily</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dataframe</a:t>
                      </a:r>
                      <a:endParaRPr>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Daily activity monitoring</a:t>
                      </a:r>
                      <a:endParaRPr>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2675">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Bai Jamjuree"/>
                          <a:ea typeface="Bai Jamjuree"/>
                          <a:cs typeface="Bai Jamjuree"/>
                          <a:sym typeface="Bai Jamjuree"/>
                        </a:rPr>
                        <a:t>df_sleepDay</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dataframe</a:t>
                      </a: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Sleep monitoring</a:t>
                      </a:r>
                      <a:endParaRPr>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2675">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Bai Jamjuree"/>
                          <a:ea typeface="Bai Jamjuree"/>
                          <a:cs typeface="Bai Jamjuree"/>
                          <a:sym typeface="Bai Jamjuree"/>
                        </a:rPr>
                        <a:t>df_weight</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dataframe</a:t>
                      </a: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Weight monitoring</a:t>
                      </a:r>
                      <a:endParaRPr>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92675">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Bai Jamjuree"/>
                          <a:ea typeface="Bai Jamjuree"/>
                          <a:cs typeface="Bai Jamjuree"/>
                          <a:sym typeface="Bai Jamjuree"/>
                        </a:rPr>
                        <a:t>total_active_min</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integer</a:t>
                      </a:r>
                      <a:endParaRPr>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Sum of active+light_active+sedentary minutes</a:t>
                      </a:r>
                      <a:endParaRPr>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92675">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calories</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integer</a:t>
                      </a: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Calories burned</a:t>
                      </a:r>
                      <a:endParaRPr>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92675">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total_minutes_asleep</a:t>
                      </a:r>
                      <a:endParaRPr>
                        <a:solidFill>
                          <a:schemeClr val="lt1"/>
                        </a:solidFill>
                        <a:latin typeface="Bai Jamjuree"/>
                        <a:ea typeface="Bai Jamjuree"/>
                        <a:cs typeface="Bai Jamjuree"/>
                        <a:sym typeface="Bai Jamjuree"/>
                      </a:endParaRPr>
                    </a:p>
                  </a:txBody>
                  <a:tcPr marL="126000" marR="162000"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integer</a:t>
                      </a: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Account of total minutes asleep</a:t>
                      </a:r>
                      <a:endParaRPr>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899" name="Google Shape;2899;p62"/>
          <p:cNvPicPr preferRelativeResize="0"/>
          <p:nvPr/>
        </p:nvPicPr>
        <p:blipFill>
          <a:blip r:embed="rId4">
            <a:alphaModFix/>
          </a:blip>
          <a:stretch>
            <a:fillRect/>
          </a:stretch>
        </p:blipFill>
        <p:spPr>
          <a:xfrm>
            <a:off x="8327864" y="-365800"/>
            <a:ext cx="2527512" cy="2681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88"/>
                                        </p:tgtEl>
                                        <p:attrNameLst>
                                          <p:attrName>style.visibility</p:attrName>
                                        </p:attrNameLst>
                                      </p:cBhvr>
                                      <p:to>
                                        <p:strVal val="visible"/>
                                      </p:to>
                                    </p:set>
                                    <p:anim calcmode="lin" valueType="num">
                                      <p:cBhvr additive="base">
                                        <p:cTn id="7" dur="1000"/>
                                        <p:tgtEl>
                                          <p:spTgt spid="28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87"/>
                                        </p:tgtEl>
                                        <p:attrNameLst>
                                          <p:attrName>style.visibility</p:attrName>
                                        </p:attrNameLst>
                                      </p:cBhvr>
                                      <p:to>
                                        <p:strVal val="visible"/>
                                      </p:to>
                                    </p:set>
                                    <p:anim calcmode="lin" valueType="num">
                                      <p:cBhvr additive="base">
                                        <p:cTn id="10" dur="1000"/>
                                        <p:tgtEl>
                                          <p:spTgt spid="288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893"/>
                                        </p:tgtEl>
                                        <p:attrNameLst>
                                          <p:attrName>style.visibility</p:attrName>
                                        </p:attrNameLst>
                                      </p:cBhvr>
                                      <p:to>
                                        <p:strVal val="visible"/>
                                      </p:to>
                                    </p:set>
                                    <p:animEffect transition="in" filter="fade">
                                      <p:cBhvr>
                                        <p:cTn id="13" dur="1000"/>
                                        <p:tgtEl>
                                          <p:spTgt spid="2893"/>
                                        </p:tgtEl>
                                      </p:cBhvr>
                                    </p:animEffect>
                                  </p:childTnLst>
                                </p:cTn>
                              </p:par>
                              <p:par>
                                <p:cTn id="14" presetID="10" presetClass="entr" presetSubtype="0" fill="hold" nodeType="withEffect">
                                  <p:stCondLst>
                                    <p:cond delay="0"/>
                                  </p:stCondLst>
                                  <p:childTnLst>
                                    <p:set>
                                      <p:cBhvr>
                                        <p:cTn id="15" dur="1" fill="hold">
                                          <p:stCondLst>
                                            <p:cond delay="0"/>
                                          </p:stCondLst>
                                        </p:cTn>
                                        <p:tgtEl>
                                          <p:spTgt spid="2894"/>
                                        </p:tgtEl>
                                        <p:attrNameLst>
                                          <p:attrName>style.visibility</p:attrName>
                                        </p:attrNameLst>
                                      </p:cBhvr>
                                      <p:to>
                                        <p:strVal val="visible"/>
                                      </p:to>
                                    </p:set>
                                    <p:animEffect transition="in" filter="fade">
                                      <p:cBhvr>
                                        <p:cTn id="16" dur="1000"/>
                                        <p:tgtEl>
                                          <p:spTgt spid="2894"/>
                                        </p:tgtEl>
                                      </p:cBhvr>
                                    </p:animEffect>
                                  </p:childTnLst>
                                </p:cTn>
                              </p:par>
                              <p:par>
                                <p:cTn id="17" presetID="10" presetClass="entr" presetSubtype="0" fill="hold" nodeType="withEffect">
                                  <p:stCondLst>
                                    <p:cond delay="0"/>
                                  </p:stCondLst>
                                  <p:childTnLst>
                                    <p:set>
                                      <p:cBhvr>
                                        <p:cTn id="18" dur="1" fill="hold">
                                          <p:stCondLst>
                                            <p:cond delay="0"/>
                                          </p:stCondLst>
                                        </p:cTn>
                                        <p:tgtEl>
                                          <p:spTgt spid="2895"/>
                                        </p:tgtEl>
                                        <p:attrNameLst>
                                          <p:attrName>style.visibility</p:attrName>
                                        </p:attrNameLst>
                                      </p:cBhvr>
                                      <p:to>
                                        <p:strVal val="visible"/>
                                      </p:to>
                                    </p:set>
                                    <p:animEffect transition="in" filter="fade">
                                      <p:cBhvr>
                                        <p:cTn id="19" dur="1000"/>
                                        <p:tgtEl>
                                          <p:spTgt spid="2895"/>
                                        </p:tgtEl>
                                      </p:cBhvr>
                                    </p:animEffect>
                                  </p:childTnLst>
                                </p:cTn>
                              </p:par>
                              <p:par>
                                <p:cTn id="20" presetID="10" presetClass="entr" presetSubtype="0" fill="hold" nodeType="withEffect">
                                  <p:stCondLst>
                                    <p:cond delay="0"/>
                                  </p:stCondLst>
                                  <p:childTnLst>
                                    <p:set>
                                      <p:cBhvr>
                                        <p:cTn id="21" dur="1" fill="hold">
                                          <p:stCondLst>
                                            <p:cond delay="0"/>
                                          </p:stCondLst>
                                        </p:cTn>
                                        <p:tgtEl>
                                          <p:spTgt spid="2896"/>
                                        </p:tgtEl>
                                        <p:attrNameLst>
                                          <p:attrName>style.visibility</p:attrName>
                                        </p:attrNameLst>
                                      </p:cBhvr>
                                      <p:to>
                                        <p:strVal val="visible"/>
                                      </p:to>
                                    </p:set>
                                    <p:animEffect transition="in" filter="fade">
                                      <p:cBhvr>
                                        <p:cTn id="22" dur="1000"/>
                                        <p:tgtEl>
                                          <p:spTgt spid="2896"/>
                                        </p:tgtEl>
                                      </p:cBhvr>
                                    </p:animEffect>
                                  </p:childTnLst>
                                </p:cTn>
                              </p:par>
                              <p:par>
                                <p:cTn id="23" presetID="10" presetClass="entr" presetSubtype="0" fill="hold" nodeType="withEffect">
                                  <p:stCondLst>
                                    <p:cond delay="0"/>
                                  </p:stCondLst>
                                  <p:childTnLst>
                                    <p:set>
                                      <p:cBhvr>
                                        <p:cTn id="24" dur="1" fill="hold">
                                          <p:stCondLst>
                                            <p:cond delay="0"/>
                                          </p:stCondLst>
                                        </p:cTn>
                                        <p:tgtEl>
                                          <p:spTgt spid="2897"/>
                                        </p:tgtEl>
                                        <p:attrNameLst>
                                          <p:attrName>style.visibility</p:attrName>
                                        </p:attrNameLst>
                                      </p:cBhvr>
                                      <p:to>
                                        <p:strVal val="visible"/>
                                      </p:to>
                                    </p:set>
                                    <p:animEffect transition="in" filter="fade">
                                      <p:cBhvr>
                                        <p:cTn id="25" dur="1000"/>
                                        <p:tgtEl>
                                          <p:spTgt spid="2897"/>
                                        </p:tgtEl>
                                      </p:cBhvr>
                                    </p:animEffect>
                                  </p:childTnLst>
                                </p:cTn>
                              </p:par>
                              <p:par>
                                <p:cTn id="26" presetID="2" presetClass="entr" presetSubtype="1" fill="hold" nodeType="withEffect">
                                  <p:stCondLst>
                                    <p:cond delay="0"/>
                                  </p:stCondLst>
                                  <p:childTnLst>
                                    <p:set>
                                      <p:cBhvr>
                                        <p:cTn id="27" dur="1" fill="hold">
                                          <p:stCondLst>
                                            <p:cond delay="0"/>
                                          </p:stCondLst>
                                        </p:cTn>
                                        <p:tgtEl>
                                          <p:spTgt spid="2899"/>
                                        </p:tgtEl>
                                        <p:attrNameLst>
                                          <p:attrName>style.visibility</p:attrName>
                                        </p:attrNameLst>
                                      </p:cBhvr>
                                      <p:to>
                                        <p:strVal val="visible"/>
                                      </p:to>
                                    </p:set>
                                    <p:anim calcmode="lin" valueType="num">
                                      <p:cBhvr additive="base">
                                        <p:cTn id="28" dur="1000"/>
                                        <p:tgtEl>
                                          <p:spTgt spid="2899"/>
                                        </p:tgtEl>
                                        <p:attrNameLst>
                                          <p:attrName>ppt_y</p:attrName>
                                        </p:attrNameLst>
                                      </p:cBhvr>
                                      <p:tavLst>
                                        <p:tav tm="0">
                                          <p:val>
                                            <p:strVal val="#ppt_y-1"/>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2898"/>
                                        </p:tgtEl>
                                        <p:attrNameLst>
                                          <p:attrName>style.visibility</p:attrName>
                                        </p:attrNameLst>
                                      </p:cBhvr>
                                      <p:to>
                                        <p:strVal val="visible"/>
                                      </p:to>
                                    </p:set>
                                    <p:animEffect transition="in" filter="fade">
                                      <p:cBhvr>
                                        <p:cTn id="31" dur="1000"/>
                                        <p:tgtEl>
                                          <p:spTgt spid="2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3"/>
        <p:cNvGrpSpPr/>
        <p:nvPr/>
      </p:nvGrpSpPr>
      <p:grpSpPr>
        <a:xfrm>
          <a:off x="0" y="0"/>
          <a:ext cx="0" cy="0"/>
          <a:chOff x="0" y="0"/>
          <a:chExt cx="0" cy="0"/>
        </a:xfrm>
      </p:grpSpPr>
      <p:grpSp>
        <p:nvGrpSpPr>
          <p:cNvPr id="2904" name="Google Shape;2904;p63"/>
          <p:cNvGrpSpPr/>
          <p:nvPr/>
        </p:nvGrpSpPr>
        <p:grpSpPr>
          <a:xfrm>
            <a:off x="3197227" y="1167484"/>
            <a:ext cx="1965289" cy="517060"/>
            <a:chOff x="3539975" y="3523525"/>
            <a:chExt cx="745925" cy="196250"/>
          </a:xfrm>
        </p:grpSpPr>
        <p:sp>
          <p:nvSpPr>
            <p:cNvPr id="2905" name="Google Shape;2905;p6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63"/>
          <p:cNvSpPr txBox="1">
            <a:spLocks noGrp="1"/>
          </p:cNvSpPr>
          <p:nvPr>
            <p:ph type="title"/>
          </p:nvPr>
        </p:nvSpPr>
        <p:spPr>
          <a:xfrm>
            <a:off x="2294325" y="2081888"/>
            <a:ext cx="5168400" cy="1839900"/>
          </a:xfrm>
          <a:prstGeom prst="rect">
            <a:avLst/>
          </a:prstGeom>
        </p:spPr>
        <p:txBody>
          <a:bodyPr spcFirstLastPara="1" wrap="square" lIns="91425" tIns="0" rIns="91425" bIns="91425" anchor="ctr" anchorCtr="0">
            <a:noAutofit/>
          </a:bodyPr>
          <a:lstStyle/>
          <a:p>
            <a:pPr marL="0" lvl="0" indent="457200" algn="l" rtl="0">
              <a:spcBef>
                <a:spcPts val="0"/>
              </a:spcBef>
              <a:spcAft>
                <a:spcPts val="0"/>
              </a:spcAft>
              <a:buNone/>
            </a:pPr>
            <a:r>
              <a:rPr lang="en" sz="4500">
                <a:solidFill>
                  <a:schemeClr val="dk2"/>
                </a:solidFill>
              </a:rPr>
              <a:t>Process</a:t>
            </a:r>
            <a:endParaRPr>
              <a:solidFill>
                <a:schemeClr val="dk2"/>
              </a:solidFill>
            </a:endParaRPr>
          </a:p>
        </p:txBody>
      </p:sp>
      <p:cxnSp>
        <p:nvCxnSpPr>
          <p:cNvPr id="2922" name="Google Shape;2922;p63"/>
          <p:cNvCxnSpPr/>
          <p:nvPr/>
        </p:nvCxnSpPr>
        <p:spPr>
          <a:xfrm>
            <a:off x="2889584" y="34711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2923" name="Google Shape;2923;p63"/>
          <p:cNvGrpSpPr/>
          <p:nvPr/>
        </p:nvGrpSpPr>
        <p:grpSpPr>
          <a:xfrm>
            <a:off x="5633458" y="-1519770"/>
            <a:ext cx="2795003" cy="2795003"/>
            <a:chOff x="1943325" y="-220375"/>
            <a:chExt cx="1298672" cy="1298672"/>
          </a:xfrm>
        </p:grpSpPr>
        <p:sp>
          <p:nvSpPr>
            <p:cNvPr id="2924" name="Google Shape;2924;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2" name="Google Shape;2972;p63"/>
          <p:cNvSpPr/>
          <p:nvPr/>
        </p:nvSpPr>
        <p:spPr>
          <a:xfrm rot="10800000" flipH="1">
            <a:off x="792304" y="23769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3" name="Google Shape;2973;p63"/>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2974" name="Google Shape;297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3">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3"/>
          <p:cNvSpPr txBox="1"/>
          <p:nvPr/>
        </p:nvSpPr>
        <p:spPr>
          <a:xfrm>
            <a:off x="61225" y="1830825"/>
            <a:ext cx="25086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0">
                <a:solidFill>
                  <a:schemeClr val="lt2"/>
                </a:solidFill>
                <a:latin typeface="Aldrich"/>
                <a:ea typeface="Aldrich"/>
                <a:cs typeface="Aldrich"/>
                <a:sym typeface="Aldrich"/>
              </a:rPr>
              <a:t>03</a:t>
            </a:r>
            <a:endParaRPr>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972"/>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2923"/>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2904"/>
                                        </p:tgtEl>
                                        <p:attrNameLst>
                                          <p:attrName>style.visibility</p:attrName>
                                        </p:attrNameLst>
                                      </p:cBhvr>
                                      <p:to>
                                        <p:strVal val="visible"/>
                                      </p:to>
                                    </p:set>
                                    <p:anim calcmode="lin" valueType="num">
                                      <p:cBhvr additive="base">
                                        <p:cTn id="11" dur="1000"/>
                                        <p:tgtEl>
                                          <p:spTgt spid="2904"/>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2921"/>
                                        </p:tgtEl>
                                        <p:attrNameLst>
                                          <p:attrName>style.visibility</p:attrName>
                                        </p:attrNameLst>
                                      </p:cBhvr>
                                      <p:to>
                                        <p:strVal val="visible"/>
                                      </p:to>
                                    </p:set>
                                    <p:anim calcmode="lin" valueType="num">
                                      <p:cBhvr additive="base">
                                        <p:cTn id="14" dur="1000"/>
                                        <p:tgtEl>
                                          <p:spTgt spid="2921"/>
                                        </p:tgtEl>
                                        <p:attrNameLst>
                                          <p:attrName>ppt_y</p:attrName>
                                        </p:attrNameLst>
                                      </p:cBhvr>
                                      <p:tavLst>
                                        <p:tav tm="0">
                                          <p:val>
                                            <p:strVal val="#ppt_y-1"/>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922"/>
                                        </p:tgtEl>
                                        <p:attrNameLst>
                                          <p:attrName>style.visibility</p:attrName>
                                        </p:attrNameLst>
                                      </p:cBhvr>
                                      <p:to>
                                        <p:strVal val="visible"/>
                                      </p:to>
                                    </p:set>
                                    <p:anim calcmode="lin" valueType="num">
                                      <p:cBhvr additive="base">
                                        <p:cTn id="17" dur="1000"/>
                                        <p:tgtEl>
                                          <p:spTgt spid="2922"/>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2974"/>
                                        </p:tgtEl>
                                        <p:attrNameLst>
                                          <p:attrName>style.visibility</p:attrName>
                                        </p:attrNameLst>
                                      </p:cBhvr>
                                      <p:to>
                                        <p:strVal val="visible"/>
                                      </p:to>
                                    </p:set>
                                    <p:animEffect transition="in" filter="fade">
                                      <p:cBhvr>
                                        <p:cTn id="20" dur="1000"/>
                                        <p:tgtEl>
                                          <p:spTgt spid="2974"/>
                                        </p:tgtEl>
                                      </p:cBhvr>
                                    </p:animEffect>
                                  </p:childTnLst>
                                </p:cTn>
                              </p:par>
                              <p:par>
                                <p:cTn id="21" presetID="10" presetClass="entr" presetSubtype="0" fill="hold" nodeType="withEffect">
                                  <p:stCondLst>
                                    <p:cond delay="0"/>
                                  </p:stCondLst>
                                  <p:childTnLst>
                                    <p:set>
                                      <p:cBhvr>
                                        <p:cTn id="22" dur="1" fill="hold">
                                          <p:stCondLst>
                                            <p:cond delay="0"/>
                                          </p:stCondLst>
                                        </p:cTn>
                                        <p:tgtEl>
                                          <p:spTgt spid="2975"/>
                                        </p:tgtEl>
                                        <p:attrNameLst>
                                          <p:attrName>style.visibility</p:attrName>
                                        </p:attrNameLst>
                                      </p:cBhvr>
                                      <p:to>
                                        <p:strVal val="visible"/>
                                      </p:to>
                                    </p:set>
                                    <p:animEffect transition="in" filter="fade">
                                      <p:cBhvr>
                                        <p:cTn id="23" dur="1000"/>
                                        <p:tgtEl>
                                          <p:spTgt spid="2975"/>
                                        </p:tgtEl>
                                      </p:cBhvr>
                                    </p:animEffect>
                                  </p:childTnLst>
                                </p:cTn>
                              </p:par>
                              <p:par>
                                <p:cTn id="24" presetID="10" presetClass="entr" presetSubtype="0" fill="hold" nodeType="withEffect">
                                  <p:stCondLst>
                                    <p:cond delay="0"/>
                                  </p:stCondLst>
                                  <p:childTnLst>
                                    <p:set>
                                      <p:cBhvr>
                                        <p:cTn id="25" dur="1" fill="hold">
                                          <p:stCondLst>
                                            <p:cond delay="0"/>
                                          </p:stCondLst>
                                        </p:cTn>
                                        <p:tgtEl>
                                          <p:spTgt spid="2976"/>
                                        </p:tgtEl>
                                        <p:attrNameLst>
                                          <p:attrName>style.visibility</p:attrName>
                                        </p:attrNameLst>
                                      </p:cBhvr>
                                      <p:to>
                                        <p:strVal val="visible"/>
                                      </p:to>
                                    </p:set>
                                    <p:animEffect transition="in" filter="fade">
                                      <p:cBhvr>
                                        <p:cTn id="26" dur="1000"/>
                                        <p:tgtEl>
                                          <p:spTgt spid="2976"/>
                                        </p:tgtEl>
                                      </p:cBhvr>
                                    </p:animEffect>
                                  </p:childTnLst>
                                </p:cTn>
                              </p:par>
                              <p:par>
                                <p:cTn id="27" presetID="10" presetClass="entr" presetSubtype="0" fill="hold" nodeType="withEffect">
                                  <p:stCondLst>
                                    <p:cond delay="0"/>
                                  </p:stCondLst>
                                  <p:childTnLst>
                                    <p:set>
                                      <p:cBhvr>
                                        <p:cTn id="28" dur="1" fill="hold">
                                          <p:stCondLst>
                                            <p:cond delay="0"/>
                                          </p:stCondLst>
                                        </p:cTn>
                                        <p:tgtEl>
                                          <p:spTgt spid="2977"/>
                                        </p:tgtEl>
                                        <p:attrNameLst>
                                          <p:attrName>style.visibility</p:attrName>
                                        </p:attrNameLst>
                                      </p:cBhvr>
                                      <p:to>
                                        <p:strVal val="visible"/>
                                      </p:to>
                                    </p:set>
                                    <p:animEffect transition="in" filter="fade">
                                      <p:cBhvr>
                                        <p:cTn id="29" dur="1000"/>
                                        <p:tgtEl>
                                          <p:spTgt spid="2977"/>
                                        </p:tgtEl>
                                      </p:cBhvr>
                                    </p:animEffect>
                                  </p:childTnLst>
                                </p:cTn>
                              </p:par>
                              <p:par>
                                <p:cTn id="30" presetID="10" presetClass="entr" presetSubtype="0" fill="hold" nodeType="withEffect">
                                  <p:stCondLst>
                                    <p:cond delay="0"/>
                                  </p:stCondLst>
                                  <p:childTnLst>
                                    <p:set>
                                      <p:cBhvr>
                                        <p:cTn id="31" dur="1" fill="hold">
                                          <p:stCondLst>
                                            <p:cond delay="0"/>
                                          </p:stCondLst>
                                        </p:cTn>
                                        <p:tgtEl>
                                          <p:spTgt spid="2978"/>
                                        </p:tgtEl>
                                        <p:attrNameLst>
                                          <p:attrName>style.visibility</p:attrName>
                                        </p:attrNameLst>
                                      </p:cBhvr>
                                      <p:to>
                                        <p:strVal val="visible"/>
                                      </p:to>
                                    </p:set>
                                    <p:animEffect transition="in" filter="fade">
                                      <p:cBhvr>
                                        <p:cTn id="32" dur="1000"/>
                                        <p:tgtEl>
                                          <p:spTgt spid="2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4" name="Google Shape;2984;p64"/>
          <p:cNvSpPr txBox="1">
            <a:spLocks noGrp="1"/>
          </p:cNvSpPr>
          <p:nvPr>
            <p:ph type="subTitle" idx="2"/>
          </p:nvPr>
        </p:nvSpPr>
        <p:spPr>
          <a:xfrm>
            <a:off x="3438609" y="1795450"/>
            <a:ext cx="2266800" cy="76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Changed the dates format consistently throughout the dataset.</a:t>
            </a:r>
            <a:endParaRPr sz="1300">
              <a:solidFill>
                <a:srgbClr val="555555"/>
              </a:solidFill>
              <a:highlight>
                <a:srgbClr val="FFFFFF"/>
              </a:highlight>
              <a:latin typeface="Helvetica Neue"/>
              <a:ea typeface="Helvetica Neue"/>
              <a:cs typeface="Helvetica Neue"/>
              <a:sym typeface="Helvetica Neue"/>
            </a:endParaRPr>
          </a:p>
          <a:p>
            <a:pPr marL="0" lvl="0" indent="0" algn="ctr" rtl="0">
              <a:spcBef>
                <a:spcPts val="0"/>
              </a:spcBef>
              <a:spcAft>
                <a:spcPts val="0"/>
              </a:spcAft>
              <a:buNone/>
            </a:pPr>
            <a:endParaRPr/>
          </a:p>
        </p:txBody>
      </p:sp>
      <p:sp>
        <p:nvSpPr>
          <p:cNvPr id="2985" name="Google Shape;2985;p64"/>
          <p:cNvSpPr txBox="1">
            <a:spLocks noGrp="1"/>
          </p:cNvSpPr>
          <p:nvPr>
            <p:ph type="subTitle" idx="4"/>
          </p:nvPr>
        </p:nvSpPr>
        <p:spPr>
          <a:xfrm>
            <a:off x="6010147" y="1795450"/>
            <a:ext cx="2266800" cy="76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Renamed the columns in a meaningful, user friendly way</a:t>
            </a:r>
            <a:endParaRPr sz="1300">
              <a:solidFill>
                <a:srgbClr val="555555"/>
              </a:solidFill>
              <a:highlight>
                <a:srgbClr val="FFFFFF"/>
              </a:highlight>
              <a:latin typeface="Helvetica Neue"/>
              <a:ea typeface="Helvetica Neue"/>
              <a:cs typeface="Helvetica Neue"/>
              <a:sym typeface="Helvetica Neue"/>
            </a:endParaRPr>
          </a:p>
          <a:p>
            <a:pPr marL="0" lvl="0" indent="0" algn="ctr" rtl="0">
              <a:spcBef>
                <a:spcPts val="0"/>
              </a:spcBef>
              <a:spcAft>
                <a:spcPts val="0"/>
              </a:spcAft>
              <a:buNone/>
            </a:pPr>
            <a:endParaRPr/>
          </a:p>
        </p:txBody>
      </p:sp>
      <p:sp>
        <p:nvSpPr>
          <p:cNvPr id="2986" name="Google Shape;2986;p64"/>
          <p:cNvSpPr txBox="1">
            <a:spLocks noGrp="1"/>
          </p:cNvSpPr>
          <p:nvPr>
            <p:ph type="subTitle" idx="6"/>
          </p:nvPr>
        </p:nvSpPr>
        <p:spPr>
          <a:xfrm>
            <a:off x="871675" y="1795438"/>
            <a:ext cx="2466900" cy="767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Changed the mismatched data types.</a:t>
            </a:r>
            <a:endParaRPr/>
          </a:p>
          <a:p>
            <a:pPr marL="0" lvl="0" indent="0" algn="ctr" rtl="0">
              <a:spcBef>
                <a:spcPts val="0"/>
              </a:spcBef>
              <a:spcAft>
                <a:spcPts val="0"/>
              </a:spcAft>
              <a:buNone/>
            </a:pPr>
            <a:endParaRPr/>
          </a:p>
        </p:txBody>
      </p:sp>
      <p:sp>
        <p:nvSpPr>
          <p:cNvPr id="2987" name="Google Shape;2987;p6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CLEANING PROCESS</a:t>
            </a:r>
            <a:endParaRPr/>
          </a:p>
        </p:txBody>
      </p:sp>
      <p:sp>
        <p:nvSpPr>
          <p:cNvPr id="2988" name="Google Shape;2988;p64"/>
          <p:cNvSpPr txBox="1">
            <a:spLocks noGrp="1"/>
          </p:cNvSpPr>
          <p:nvPr>
            <p:ph type="subTitle" idx="15"/>
          </p:nvPr>
        </p:nvSpPr>
        <p:spPr>
          <a:xfrm>
            <a:off x="3438595" y="3082800"/>
            <a:ext cx="2266800" cy="76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Merged dataframes to remove redundancy</a:t>
            </a:r>
            <a:endParaRPr/>
          </a:p>
        </p:txBody>
      </p:sp>
      <p:grpSp>
        <p:nvGrpSpPr>
          <p:cNvPr id="2989" name="Google Shape;2989;p64"/>
          <p:cNvGrpSpPr/>
          <p:nvPr/>
        </p:nvGrpSpPr>
        <p:grpSpPr>
          <a:xfrm>
            <a:off x="5626408" y="722871"/>
            <a:ext cx="793256" cy="182899"/>
            <a:chOff x="2685575" y="2835950"/>
            <a:chExt cx="433000" cy="99825"/>
          </a:xfrm>
        </p:grpSpPr>
        <p:sp>
          <p:nvSpPr>
            <p:cNvPr id="2990" name="Google Shape;2990;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94" name="Google Shape;2994;p64"/>
          <p:cNvPicPr preferRelativeResize="0"/>
          <p:nvPr/>
        </p:nvPicPr>
        <p:blipFill>
          <a:blip r:embed="rId3">
            <a:alphaModFix/>
          </a:blip>
          <a:stretch>
            <a:fillRect/>
          </a:stretch>
        </p:blipFill>
        <p:spPr>
          <a:xfrm>
            <a:off x="7401689" y="-1039825"/>
            <a:ext cx="2527512" cy="2681250"/>
          </a:xfrm>
          <a:prstGeom prst="rect">
            <a:avLst/>
          </a:prstGeom>
          <a:noFill/>
          <a:ln>
            <a:noFill/>
          </a:ln>
        </p:spPr>
      </p:pic>
      <p:sp>
        <p:nvSpPr>
          <p:cNvPr id="2995" name="Google Shape;299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4">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94"/>
                                        </p:tgtEl>
                                        <p:attrNameLst>
                                          <p:attrName>style.visibility</p:attrName>
                                        </p:attrNameLst>
                                      </p:cBhvr>
                                      <p:to>
                                        <p:strVal val="visible"/>
                                      </p:to>
                                    </p:set>
                                    <p:anim calcmode="lin" valueType="num">
                                      <p:cBhvr additive="base">
                                        <p:cTn id="7" dur="1000"/>
                                        <p:tgtEl>
                                          <p:spTgt spid="2994"/>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2989"/>
                                        </p:tgtEl>
                                        <p:attrNameLst>
                                          <p:attrName>style.visibility</p:attrName>
                                        </p:attrNameLst>
                                      </p:cBhvr>
                                      <p:to>
                                        <p:strVal val="visible"/>
                                      </p:to>
                                    </p:set>
                                    <p:anim calcmode="lin" valueType="num">
                                      <p:cBhvr additive="base">
                                        <p:cTn id="10" dur="1000"/>
                                        <p:tgtEl>
                                          <p:spTgt spid="298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987"/>
                                        </p:tgtEl>
                                        <p:attrNameLst>
                                          <p:attrName>style.visibility</p:attrName>
                                        </p:attrNameLst>
                                      </p:cBhvr>
                                      <p:to>
                                        <p:strVal val="visible"/>
                                      </p:to>
                                    </p:set>
                                    <p:anim calcmode="lin" valueType="num">
                                      <p:cBhvr additive="base">
                                        <p:cTn id="13" dur="1000"/>
                                        <p:tgtEl>
                                          <p:spTgt spid="2987"/>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984"/>
                                        </p:tgtEl>
                                        <p:attrNameLst>
                                          <p:attrName>style.visibility</p:attrName>
                                        </p:attrNameLst>
                                      </p:cBhvr>
                                      <p:to>
                                        <p:strVal val="visible"/>
                                      </p:to>
                                    </p:set>
                                    <p:animEffect transition="in" filter="fade">
                                      <p:cBhvr>
                                        <p:cTn id="16" dur="1000"/>
                                        <p:tgtEl>
                                          <p:spTgt spid="2984"/>
                                        </p:tgtEl>
                                      </p:cBhvr>
                                    </p:animEffect>
                                  </p:childTnLst>
                                </p:cTn>
                              </p:par>
                              <p:par>
                                <p:cTn id="17" presetID="10" presetClass="entr" presetSubtype="0" fill="hold" nodeType="withEffect">
                                  <p:stCondLst>
                                    <p:cond delay="0"/>
                                  </p:stCondLst>
                                  <p:childTnLst>
                                    <p:set>
                                      <p:cBhvr>
                                        <p:cTn id="18" dur="1" fill="hold">
                                          <p:stCondLst>
                                            <p:cond delay="0"/>
                                          </p:stCondLst>
                                        </p:cTn>
                                        <p:tgtEl>
                                          <p:spTgt spid="2985"/>
                                        </p:tgtEl>
                                        <p:attrNameLst>
                                          <p:attrName>style.visibility</p:attrName>
                                        </p:attrNameLst>
                                      </p:cBhvr>
                                      <p:to>
                                        <p:strVal val="visible"/>
                                      </p:to>
                                    </p:set>
                                    <p:animEffect transition="in" filter="fade">
                                      <p:cBhvr>
                                        <p:cTn id="19" dur="1000"/>
                                        <p:tgtEl>
                                          <p:spTgt spid="2985"/>
                                        </p:tgtEl>
                                      </p:cBhvr>
                                    </p:animEffect>
                                  </p:childTnLst>
                                </p:cTn>
                              </p:par>
                              <p:par>
                                <p:cTn id="20" presetID="10" presetClass="entr" presetSubtype="0" fill="hold" nodeType="withEffect">
                                  <p:stCondLst>
                                    <p:cond delay="0"/>
                                  </p:stCondLst>
                                  <p:childTnLst>
                                    <p:set>
                                      <p:cBhvr>
                                        <p:cTn id="21" dur="1" fill="hold">
                                          <p:stCondLst>
                                            <p:cond delay="0"/>
                                          </p:stCondLst>
                                        </p:cTn>
                                        <p:tgtEl>
                                          <p:spTgt spid="2986"/>
                                        </p:tgtEl>
                                        <p:attrNameLst>
                                          <p:attrName>style.visibility</p:attrName>
                                        </p:attrNameLst>
                                      </p:cBhvr>
                                      <p:to>
                                        <p:strVal val="visible"/>
                                      </p:to>
                                    </p:set>
                                    <p:animEffect transition="in" filter="fade">
                                      <p:cBhvr>
                                        <p:cTn id="22" dur="1000"/>
                                        <p:tgtEl>
                                          <p:spTgt spid="2986"/>
                                        </p:tgtEl>
                                      </p:cBhvr>
                                    </p:animEffect>
                                  </p:childTnLst>
                                </p:cTn>
                              </p:par>
                              <p:par>
                                <p:cTn id="23" presetID="10" presetClass="entr" presetSubtype="0" fill="hold" nodeType="withEffect">
                                  <p:stCondLst>
                                    <p:cond delay="0"/>
                                  </p:stCondLst>
                                  <p:childTnLst>
                                    <p:set>
                                      <p:cBhvr>
                                        <p:cTn id="24" dur="1" fill="hold">
                                          <p:stCondLst>
                                            <p:cond delay="0"/>
                                          </p:stCondLst>
                                        </p:cTn>
                                        <p:tgtEl>
                                          <p:spTgt spid="2988"/>
                                        </p:tgtEl>
                                        <p:attrNameLst>
                                          <p:attrName>style.visibility</p:attrName>
                                        </p:attrNameLst>
                                      </p:cBhvr>
                                      <p:to>
                                        <p:strVal val="visible"/>
                                      </p:to>
                                    </p:set>
                                    <p:animEffect transition="in" filter="fade">
                                      <p:cBhvr>
                                        <p:cTn id="25" dur="1000"/>
                                        <p:tgtEl>
                                          <p:spTgt spid="2988"/>
                                        </p:tgtEl>
                                      </p:cBhvr>
                                    </p:animEffect>
                                  </p:childTnLst>
                                </p:cTn>
                              </p:par>
                              <p:par>
                                <p:cTn id="26" presetID="10" presetClass="entr" presetSubtype="0" fill="hold" nodeType="withEffect">
                                  <p:stCondLst>
                                    <p:cond delay="0"/>
                                  </p:stCondLst>
                                  <p:childTnLst>
                                    <p:set>
                                      <p:cBhvr>
                                        <p:cTn id="27" dur="1" fill="hold">
                                          <p:stCondLst>
                                            <p:cond delay="0"/>
                                          </p:stCondLst>
                                        </p:cTn>
                                        <p:tgtEl>
                                          <p:spTgt spid="2995"/>
                                        </p:tgtEl>
                                        <p:attrNameLst>
                                          <p:attrName>style.visibility</p:attrName>
                                        </p:attrNameLst>
                                      </p:cBhvr>
                                      <p:to>
                                        <p:strVal val="visible"/>
                                      </p:to>
                                    </p:set>
                                    <p:animEffect transition="in" filter="fade">
                                      <p:cBhvr>
                                        <p:cTn id="28" dur="1000"/>
                                        <p:tgtEl>
                                          <p:spTgt spid="2995"/>
                                        </p:tgtEl>
                                      </p:cBhvr>
                                    </p:animEffect>
                                  </p:childTnLst>
                                </p:cTn>
                              </p:par>
                              <p:par>
                                <p:cTn id="29" presetID="10" presetClass="entr" presetSubtype="0" fill="hold" nodeType="withEffect">
                                  <p:stCondLst>
                                    <p:cond delay="0"/>
                                  </p:stCondLst>
                                  <p:childTnLst>
                                    <p:set>
                                      <p:cBhvr>
                                        <p:cTn id="30" dur="1" fill="hold">
                                          <p:stCondLst>
                                            <p:cond delay="0"/>
                                          </p:stCondLst>
                                        </p:cTn>
                                        <p:tgtEl>
                                          <p:spTgt spid="2996"/>
                                        </p:tgtEl>
                                        <p:attrNameLst>
                                          <p:attrName>style.visibility</p:attrName>
                                        </p:attrNameLst>
                                      </p:cBhvr>
                                      <p:to>
                                        <p:strVal val="visible"/>
                                      </p:to>
                                    </p:set>
                                    <p:animEffect transition="in" filter="fade">
                                      <p:cBhvr>
                                        <p:cTn id="31" dur="1000"/>
                                        <p:tgtEl>
                                          <p:spTgt spid="2996"/>
                                        </p:tgtEl>
                                      </p:cBhvr>
                                    </p:animEffect>
                                  </p:childTnLst>
                                </p:cTn>
                              </p:par>
                              <p:par>
                                <p:cTn id="32" presetID="10" presetClass="entr" presetSubtype="0" fill="hold" nodeType="withEffect">
                                  <p:stCondLst>
                                    <p:cond delay="0"/>
                                  </p:stCondLst>
                                  <p:childTnLst>
                                    <p:set>
                                      <p:cBhvr>
                                        <p:cTn id="33" dur="1" fill="hold">
                                          <p:stCondLst>
                                            <p:cond delay="0"/>
                                          </p:stCondLst>
                                        </p:cTn>
                                        <p:tgtEl>
                                          <p:spTgt spid="2997"/>
                                        </p:tgtEl>
                                        <p:attrNameLst>
                                          <p:attrName>style.visibility</p:attrName>
                                        </p:attrNameLst>
                                      </p:cBhvr>
                                      <p:to>
                                        <p:strVal val="visible"/>
                                      </p:to>
                                    </p:set>
                                    <p:animEffect transition="in" filter="fade">
                                      <p:cBhvr>
                                        <p:cTn id="34" dur="1000"/>
                                        <p:tgtEl>
                                          <p:spTgt spid="2997"/>
                                        </p:tgtEl>
                                      </p:cBhvr>
                                    </p:animEffect>
                                  </p:childTnLst>
                                </p:cTn>
                              </p:par>
                              <p:par>
                                <p:cTn id="35" presetID="10" presetClass="entr" presetSubtype="0" fill="hold" nodeType="withEffect">
                                  <p:stCondLst>
                                    <p:cond delay="0"/>
                                  </p:stCondLst>
                                  <p:childTnLst>
                                    <p:set>
                                      <p:cBhvr>
                                        <p:cTn id="36" dur="1" fill="hold">
                                          <p:stCondLst>
                                            <p:cond delay="0"/>
                                          </p:stCondLst>
                                        </p:cTn>
                                        <p:tgtEl>
                                          <p:spTgt spid="2998"/>
                                        </p:tgtEl>
                                        <p:attrNameLst>
                                          <p:attrName>style.visibility</p:attrName>
                                        </p:attrNameLst>
                                      </p:cBhvr>
                                      <p:to>
                                        <p:strVal val="visible"/>
                                      </p:to>
                                    </p:set>
                                    <p:animEffect transition="in" filter="fade">
                                      <p:cBhvr>
                                        <p:cTn id="37" dur="1000"/>
                                        <p:tgtEl>
                                          <p:spTgt spid="2998"/>
                                        </p:tgtEl>
                                      </p:cBhvr>
                                    </p:animEffect>
                                  </p:childTnLst>
                                </p:cTn>
                              </p:par>
                              <p:par>
                                <p:cTn id="38" presetID="10" presetClass="entr" presetSubtype="0" fill="hold" nodeType="withEffect">
                                  <p:stCondLst>
                                    <p:cond delay="0"/>
                                  </p:stCondLst>
                                  <p:childTnLst>
                                    <p:set>
                                      <p:cBhvr>
                                        <p:cTn id="39" dur="1" fill="hold">
                                          <p:stCondLst>
                                            <p:cond delay="0"/>
                                          </p:stCondLst>
                                        </p:cTn>
                                        <p:tgtEl>
                                          <p:spTgt spid="2999"/>
                                        </p:tgtEl>
                                        <p:attrNameLst>
                                          <p:attrName>style.visibility</p:attrName>
                                        </p:attrNameLst>
                                      </p:cBhvr>
                                      <p:to>
                                        <p:strVal val="visible"/>
                                      </p:to>
                                    </p:set>
                                    <p:animEffect transition="in" filter="fade">
                                      <p:cBhvr>
                                        <p:cTn id="40" dur="1000"/>
                                        <p:tgtEl>
                                          <p:spTgt spid="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3"/>
        <p:cNvGrpSpPr/>
        <p:nvPr/>
      </p:nvGrpSpPr>
      <p:grpSpPr>
        <a:xfrm>
          <a:off x="0" y="0"/>
          <a:ext cx="0" cy="0"/>
          <a:chOff x="0" y="0"/>
          <a:chExt cx="0" cy="0"/>
        </a:xfrm>
      </p:grpSpPr>
      <p:sp>
        <p:nvSpPr>
          <p:cNvPr id="3004" name="Google Shape;3004;p65"/>
          <p:cNvSpPr txBox="1">
            <a:spLocks noGrp="1"/>
          </p:cNvSpPr>
          <p:nvPr>
            <p:ph type="title"/>
          </p:nvPr>
        </p:nvSpPr>
        <p:spPr>
          <a:xfrm>
            <a:off x="1241250" y="1927790"/>
            <a:ext cx="4509600" cy="1287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a:t>Analyse</a:t>
            </a:r>
            <a:endParaRPr/>
          </a:p>
        </p:txBody>
      </p:sp>
      <p:sp>
        <p:nvSpPr>
          <p:cNvPr id="3005" name="Google Shape;3005;p65"/>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04</a:t>
            </a:r>
            <a:endParaRPr/>
          </a:p>
        </p:txBody>
      </p:sp>
      <p:cxnSp>
        <p:nvCxnSpPr>
          <p:cNvPr id="3006" name="Google Shape;3006;p65"/>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007" name="Google Shape;3007;p65"/>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8" name="Google Shape;3008;p65"/>
          <p:cNvGrpSpPr/>
          <p:nvPr/>
        </p:nvGrpSpPr>
        <p:grpSpPr>
          <a:xfrm flipH="1">
            <a:off x="5943474" y="3141820"/>
            <a:ext cx="1965289" cy="517060"/>
            <a:chOff x="3539975" y="3523525"/>
            <a:chExt cx="745925" cy="196250"/>
          </a:xfrm>
        </p:grpSpPr>
        <p:sp>
          <p:nvSpPr>
            <p:cNvPr id="3009" name="Google Shape;3009;p6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08"/>
                                        </p:tgtEl>
                                        <p:attrNameLst>
                                          <p:attrName>style.visibility</p:attrName>
                                        </p:attrNameLst>
                                      </p:cBhvr>
                                      <p:to>
                                        <p:strVal val="visible"/>
                                      </p:to>
                                    </p:set>
                                    <p:anim calcmode="lin" valueType="num">
                                      <p:cBhvr additive="base">
                                        <p:cTn id="7" dur="1000"/>
                                        <p:tgtEl>
                                          <p:spTgt spid="300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005"/>
                                        </p:tgtEl>
                                        <p:attrNameLst>
                                          <p:attrName>style.visibility</p:attrName>
                                        </p:attrNameLst>
                                      </p:cBhvr>
                                      <p:to>
                                        <p:strVal val="visible"/>
                                      </p:to>
                                    </p:set>
                                    <p:anim calcmode="lin" valueType="num">
                                      <p:cBhvr additive="base">
                                        <p:cTn id="10" dur="1000"/>
                                        <p:tgtEl>
                                          <p:spTgt spid="3005"/>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004"/>
                                        </p:tgtEl>
                                        <p:attrNameLst>
                                          <p:attrName>style.visibility</p:attrName>
                                        </p:attrNameLst>
                                      </p:cBhvr>
                                      <p:to>
                                        <p:strVal val="visible"/>
                                      </p:to>
                                    </p:set>
                                    <p:anim calcmode="lin" valueType="num">
                                      <p:cBhvr additive="base">
                                        <p:cTn id="13" dur="1000"/>
                                        <p:tgtEl>
                                          <p:spTgt spid="300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006"/>
                                        </p:tgtEl>
                                        <p:attrNameLst>
                                          <p:attrName>style.visibility</p:attrName>
                                        </p:attrNameLst>
                                      </p:cBhvr>
                                      <p:to>
                                        <p:strVal val="visible"/>
                                      </p:to>
                                    </p:set>
                                    <p:anim calcmode="lin" valueType="num">
                                      <p:cBhvr additive="base">
                                        <p:cTn id="16" dur="1000"/>
                                        <p:tgtEl>
                                          <p:spTgt spid="300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00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025"/>
                                        </p:tgtEl>
                                        <p:attrNameLst>
                                          <p:attrName>style.visibility</p:attrName>
                                        </p:attrNameLst>
                                      </p:cBhvr>
                                      <p:to>
                                        <p:strVal val="visible"/>
                                      </p:to>
                                    </p:set>
                                    <p:animEffect transition="in" filter="fade">
                                      <p:cBhvr>
                                        <p:cTn id="21" dur="1000"/>
                                        <p:tgtEl>
                                          <p:spTgt spid="3025"/>
                                        </p:tgtEl>
                                      </p:cBhvr>
                                    </p:animEffect>
                                  </p:childTnLst>
                                </p:cTn>
                              </p:par>
                              <p:par>
                                <p:cTn id="22" presetID="10" presetClass="entr" presetSubtype="0" fill="hold" nodeType="withEffect">
                                  <p:stCondLst>
                                    <p:cond delay="0"/>
                                  </p:stCondLst>
                                  <p:childTnLst>
                                    <p:set>
                                      <p:cBhvr>
                                        <p:cTn id="23" dur="1" fill="hold">
                                          <p:stCondLst>
                                            <p:cond delay="0"/>
                                          </p:stCondLst>
                                        </p:cTn>
                                        <p:tgtEl>
                                          <p:spTgt spid="3026"/>
                                        </p:tgtEl>
                                        <p:attrNameLst>
                                          <p:attrName>style.visibility</p:attrName>
                                        </p:attrNameLst>
                                      </p:cBhvr>
                                      <p:to>
                                        <p:strVal val="visible"/>
                                      </p:to>
                                    </p:set>
                                    <p:animEffect transition="in" filter="fade">
                                      <p:cBhvr>
                                        <p:cTn id="24" dur="1000"/>
                                        <p:tgtEl>
                                          <p:spTgt spid="3026"/>
                                        </p:tgtEl>
                                      </p:cBhvr>
                                    </p:animEffect>
                                  </p:childTnLst>
                                </p:cTn>
                              </p:par>
                              <p:par>
                                <p:cTn id="25" presetID="10" presetClass="entr" presetSubtype="0" fill="hold" nodeType="withEffect">
                                  <p:stCondLst>
                                    <p:cond delay="0"/>
                                  </p:stCondLst>
                                  <p:childTnLst>
                                    <p:set>
                                      <p:cBhvr>
                                        <p:cTn id="26" dur="1" fill="hold">
                                          <p:stCondLst>
                                            <p:cond delay="0"/>
                                          </p:stCondLst>
                                        </p:cTn>
                                        <p:tgtEl>
                                          <p:spTgt spid="3027"/>
                                        </p:tgtEl>
                                        <p:attrNameLst>
                                          <p:attrName>style.visibility</p:attrName>
                                        </p:attrNameLst>
                                      </p:cBhvr>
                                      <p:to>
                                        <p:strVal val="visible"/>
                                      </p:to>
                                    </p:set>
                                    <p:animEffect transition="in" filter="fade">
                                      <p:cBhvr>
                                        <p:cTn id="27" dur="1000"/>
                                        <p:tgtEl>
                                          <p:spTgt spid="3027"/>
                                        </p:tgtEl>
                                      </p:cBhvr>
                                    </p:animEffect>
                                  </p:childTnLst>
                                </p:cTn>
                              </p:par>
                              <p:par>
                                <p:cTn id="28" presetID="10" presetClass="entr" presetSubtype="0" fill="hold" nodeType="withEffect">
                                  <p:stCondLst>
                                    <p:cond delay="0"/>
                                  </p:stCondLst>
                                  <p:childTnLst>
                                    <p:set>
                                      <p:cBhvr>
                                        <p:cTn id="29" dur="1" fill="hold">
                                          <p:stCondLst>
                                            <p:cond delay="0"/>
                                          </p:stCondLst>
                                        </p:cTn>
                                        <p:tgtEl>
                                          <p:spTgt spid="3028"/>
                                        </p:tgtEl>
                                        <p:attrNameLst>
                                          <p:attrName>style.visibility</p:attrName>
                                        </p:attrNameLst>
                                      </p:cBhvr>
                                      <p:to>
                                        <p:strVal val="visible"/>
                                      </p:to>
                                    </p:set>
                                    <p:animEffect transition="in" filter="fade">
                                      <p:cBhvr>
                                        <p:cTn id="30" dur="1000"/>
                                        <p:tgtEl>
                                          <p:spTgt spid="3028"/>
                                        </p:tgtEl>
                                      </p:cBhvr>
                                    </p:animEffect>
                                  </p:childTnLst>
                                </p:cTn>
                              </p:par>
                              <p:par>
                                <p:cTn id="31" presetID="10" presetClass="entr" presetSubtype="0" fill="hold" nodeType="withEffect">
                                  <p:stCondLst>
                                    <p:cond delay="0"/>
                                  </p:stCondLst>
                                  <p:childTnLst>
                                    <p:set>
                                      <p:cBhvr>
                                        <p:cTn id="32" dur="1" fill="hold">
                                          <p:stCondLst>
                                            <p:cond delay="0"/>
                                          </p:stCondLst>
                                        </p:cTn>
                                        <p:tgtEl>
                                          <p:spTgt spid="3029"/>
                                        </p:tgtEl>
                                        <p:attrNameLst>
                                          <p:attrName>style.visibility</p:attrName>
                                        </p:attrNameLst>
                                      </p:cBhvr>
                                      <p:to>
                                        <p:strVal val="visible"/>
                                      </p:to>
                                    </p:set>
                                    <p:animEffect transition="in" filter="fade">
                                      <p:cBhvr>
                                        <p:cTn id="33" dur="1000"/>
                                        <p:tgtEl>
                                          <p:spTgt spid="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pic>
        <p:nvPicPr>
          <p:cNvPr id="3034" name="Google Shape;3034;p66"/>
          <p:cNvPicPr preferRelativeResize="0"/>
          <p:nvPr/>
        </p:nvPicPr>
        <p:blipFill>
          <a:blip r:embed="rId3">
            <a:alphaModFix/>
          </a:blip>
          <a:stretch>
            <a:fillRect/>
          </a:stretch>
        </p:blipFill>
        <p:spPr>
          <a:xfrm>
            <a:off x="153241" y="4008500"/>
            <a:ext cx="9353213" cy="2681250"/>
          </a:xfrm>
          <a:prstGeom prst="rect">
            <a:avLst/>
          </a:prstGeom>
          <a:noFill/>
          <a:ln>
            <a:noFill/>
          </a:ln>
        </p:spPr>
      </p:pic>
      <p:grpSp>
        <p:nvGrpSpPr>
          <p:cNvPr id="3035" name="Google Shape;3035;p66"/>
          <p:cNvGrpSpPr/>
          <p:nvPr/>
        </p:nvGrpSpPr>
        <p:grpSpPr>
          <a:xfrm flipH="1">
            <a:off x="7912919" y="1278570"/>
            <a:ext cx="289170" cy="284718"/>
            <a:chOff x="426000" y="3302025"/>
            <a:chExt cx="220875" cy="217475"/>
          </a:xfrm>
        </p:grpSpPr>
        <p:sp>
          <p:nvSpPr>
            <p:cNvPr id="3036" name="Google Shape;3036;p6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8" name="Google Shape;3038;p66"/>
          <p:cNvGrpSpPr/>
          <p:nvPr/>
        </p:nvGrpSpPr>
        <p:grpSpPr>
          <a:xfrm flipH="1">
            <a:off x="9148986" y="905775"/>
            <a:ext cx="357454" cy="956304"/>
            <a:chOff x="357713" y="600975"/>
            <a:chExt cx="357454" cy="956304"/>
          </a:xfrm>
        </p:grpSpPr>
        <p:sp>
          <p:nvSpPr>
            <p:cNvPr id="3039" name="Google Shape;3039;p6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3" name="Google Shape;3043;p66"/>
          <p:cNvSpPr/>
          <p:nvPr/>
        </p:nvSpPr>
        <p:spPr>
          <a:xfrm flipH="1">
            <a:off x="8434236" y="850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4" name="Google Shape;3044;p66"/>
          <p:cNvGrpSpPr/>
          <p:nvPr/>
        </p:nvGrpSpPr>
        <p:grpSpPr>
          <a:xfrm>
            <a:off x="120688" y="1095671"/>
            <a:ext cx="793256" cy="182899"/>
            <a:chOff x="2685575" y="2835950"/>
            <a:chExt cx="433000" cy="99825"/>
          </a:xfrm>
        </p:grpSpPr>
        <p:sp>
          <p:nvSpPr>
            <p:cNvPr id="3045" name="Google Shape;3045;p6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9" name="Google Shape;3049;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54" name="Google Shape;3054;p66"/>
          <p:cNvPicPr preferRelativeResize="0"/>
          <p:nvPr/>
        </p:nvPicPr>
        <p:blipFill>
          <a:blip r:embed="rId5">
            <a:alphaModFix/>
          </a:blip>
          <a:stretch>
            <a:fillRect/>
          </a:stretch>
        </p:blipFill>
        <p:spPr>
          <a:xfrm>
            <a:off x="120700" y="1383534"/>
            <a:ext cx="8902600" cy="2837231"/>
          </a:xfrm>
          <a:prstGeom prst="rect">
            <a:avLst/>
          </a:prstGeom>
          <a:noFill/>
          <a:ln>
            <a:noFill/>
          </a:ln>
        </p:spPr>
      </p:pic>
      <p:sp>
        <p:nvSpPr>
          <p:cNvPr id="3055" name="Google Shape;3055;p66"/>
          <p:cNvSpPr txBox="1"/>
          <p:nvPr/>
        </p:nvSpPr>
        <p:spPr>
          <a:xfrm>
            <a:off x="1632900" y="244625"/>
            <a:ext cx="6493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solidFill>
                  <a:schemeClr val="lt1"/>
                </a:solidFill>
                <a:latin typeface="Aldrich"/>
                <a:ea typeface="Aldrich"/>
                <a:cs typeface="Aldrich"/>
                <a:sym typeface="Aldrich"/>
              </a:rPr>
              <a:t>EDA: CALORIES Vs. TOTAL STEPS</a:t>
            </a:r>
            <a:endParaRPr>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34"/>
                                        </p:tgtEl>
                                        <p:attrNameLst>
                                          <p:attrName>style.visibility</p:attrName>
                                        </p:attrNameLst>
                                      </p:cBhvr>
                                      <p:to>
                                        <p:strVal val="visible"/>
                                      </p:to>
                                    </p:set>
                                    <p:anim calcmode="lin" valueType="num">
                                      <p:cBhvr additive="base">
                                        <p:cTn id="7" dur="1000"/>
                                        <p:tgtEl>
                                          <p:spTgt spid="3034"/>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3043"/>
                                        </p:tgtEl>
                                        <p:attrNameLst>
                                          <p:attrName>style.visibility</p:attrName>
                                        </p:attrNameLst>
                                      </p:cBhvr>
                                      <p:to>
                                        <p:strVal val="visible"/>
                                      </p:to>
                                    </p:set>
                                    <p:anim calcmode="lin" valueType="num">
                                      <p:cBhvr additive="base">
                                        <p:cTn id="10" dur="1000"/>
                                        <p:tgtEl>
                                          <p:spTgt spid="3043"/>
                                        </p:tgtEl>
                                        <p:attrNameLst>
                                          <p:attrName>ppt_w</p:attrName>
                                        </p:attrNameLst>
                                      </p:cBhvr>
                                      <p:tavLst>
                                        <p:tav tm="0">
                                          <p:val>
                                            <p:strVal val="0"/>
                                          </p:val>
                                        </p:tav>
                                        <p:tav tm="100000">
                                          <p:val>
                                            <p:strVal val="#ppt_w"/>
                                          </p:val>
                                        </p:tav>
                                      </p:tavLst>
                                    </p:anim>
                                    <p:anim calcmode="lin" valueType="num">
                                      <p:cBhvr additive="base">
                                        <p:cTn id="11" dur="1000"/>
                                        <p:tgtEl>
                                          <p:spTgt spid="3043"/>
                                        </p:tgtEl>
                                        <p:attrNameLst>
                                          <p:attrName>ppt_h</p:attrName>
                                        </p:attrNameLst>
                                      </p:cBhvr>
                                      <p:tavLst>
                                        <p:tav tm="0">
                                          <p:val>
                                            <p:strVal val="0"/>
                                          </p:val>
                                        </p:tav>
                                        <p:tav tm="100000">
                                          <p:val>
                                            <p:strVal val="#ppt_h"/>
                                          </p:val>
                                        </p:tav>
                                      </p:tavLst>
                                    </p:anim>
                                  </p:childTnLst>
                                </p:cTn>
                              </p:par>
                              <p:par>
                                <p:cTn id="12" presetID="2" presetClass="entr" presetSubtype="1" fill="hold" nodeType="withEffect">
                                  <p:stCondLst>
                                    <p:cond delay="0"/>
                                  </p:stCondLst>
                                  <p:childTnLst>
                                    <p:set>
                                      <p:cBhvr>
                                        <p:cTn id="13" dur="1" fill="hold">
                                          <p:stCondLst>
                                            <p:cond delay="0"/>
                                          </p:stCondLst>
                                        </p:cTn>
                                        <p:tgtEl>
                                          <p:spTgt spid="3035"/>
                                        </p:tgtEl>
                                        <p:attrNameLst>
                                          <p:attrName>style.visibility</p:attrName>
                                        </p:attrNameLst>
                                      </p:cBhvr>
                                      <p:to>
                                        <p:strVal val="visible"/>
                                      </p:to>
                                    </p:set>
                                    <p:anim calcmode="lin" valueType="num">
                                      <p:cBhvr additive="base">
                                        <p:cTn id="14" dur="1000"/>
                                        <p:tgtEl>
                                          <p:spTgt spid="3035"/>
                                        </p:tgtEl>
                                        <p:attrNameLst>
                                          <p:attrName>ppt_y</p:attrName>
                                        </p:attrNameLst>
                                      </p:cBhvr>
                                      <p:tavLst>
                                        <p:tav tm="0">
                                          <p:val>
                                            <p:strVal val="#ppt_y-1"/>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3054"/>
                                        </p:tgtEl>
                                        <p:attrNameLst>
                                          <p:attrName>style.visibility</p:attrName>
                                        </p:attrNameLst>
                                      </p:cBhvr>
                                      <p:to>
                                        <p:strVal val="visible"/>
                                      </p:to>
                                    </p:set>
                                    <p:anim calcmode="lin" valueType="num">
                                      <p:cBhvr additive="base">
                                        <p:cTn id="17" dur="1000"/>
                                        <p:tgtEl>
                                          <p:spTgt spid="3054"/>
                                        </p:tgtEl>
                                        <p:attrNameLst>
                                          <p:attrName>ppt_y</p:attrName>
                                        </p:attrNameLst>
                                      </p:cBhvr>
                                      <p:tavLst>
                                        <p:tav tm="0">
                                          <p:val>
                                            <p:strVal val="#ppt_y-1"/>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044"/>
                                        </p:tgtEl>
                                        <p:attrNameLst>
                                          <p:attrName>style.visibility</p:attrName>
                                        </p:attrNameLst>
                                      </p:cBhvr>
                                      <p:to>
                                        <p:strVal val="visible"/>
                                      </p:to>
                                    </p:set>
                                    <p:anim calcmode="lin" valueType="num">
                                      <p:cBhvr additive="base">
                                        <p:cTn id="20" dur="1000"/>
                                        <p:tgtEl>
                                          <p:spTgt spid="3044"/>
                                        </p:tgtEl>
                                        <p:attrNameLst>
                                          <p:attrName>ppt_x</p:attrName>
                                        </p:attrNameLst>
                                      </p:cBhvr>
                                      <p:tavLst>
                                        <p:tav tm="0">
                                          <p:val>
                                            <p:strVal val="#ppt_x+1"/>
                                          </p:val>
                                        </p:tav>
                                        <p:tav tm="100000">
                                          <p:val>
                                            <p:strVal val="#ppt_x"/>
                                          </p:val>
                                        </p:tav>
                                      </p:tavLst>
                                    </p:anim>
                                  </p:childTnLst>
                                </p:cTn>
                              </p:par>
                              <p:par>
                                <p:cTn id="21" presetID="10" presetClass="entr" presetSubtype="0" fill="hold" nodeType="withEffect">
                                  <p:stCondLst>
                                    <p:cond delay="0"/>
                                  </p:stCondLst>
                                  <p:childTnLst>
                                    <p:set>
                                      <p:cBhvr>
                                        <p:cTn id="22" dur="1" fill="hold">
                                          <p:stCondLst>
                                            <p:cond delay="0"/>
                                          </p:stCondLst>
                                        </p:cTn>
                                        <p:tgtEl>
                                          <p:spTgt spid="3049"/>
                                        </p:tgtEl>
                                        <p:attrNameLst>
                                          <p:attrName>style.visibility</p:attrName>
                                        </p:attrNameLst>
                                      </p:cBhvr>
                                      <p:to>
                                        <p:strVal val="visible"/>
                                      </p:to>
                                    </p:set>
                                    <p:animEffect transition="in" filter="fade">
                                      <p:cBhvr>
                                        <p:cTn id="23" dur="1000"/>
                                        <p:tgtEl>
                                          <p:spTgt spid="3049"/>
                                        </p:tgtEl>
                                      </p:cBhvr>
                                    </p:animEffect>
                                  </p:childTnLst>
                                </p:cTn>
                              </p:par>
                              <p:par>
                                <p:cTn id="24" presetID="10" presetClass="entr" presetSubtype="0" fill="hold" nodeType="withEffect">
                                  <p:stCondLst>
                                    <p:cond delay="0"/>
                                  </p:stCondLst>
                                  <p:childTnLst>
                                    <p:set>
                                      <p:cBhvr>
                                        <p:cTn id="25" dur="1" fill="hold">
                                          <p:stCondLst>
                                            <p:cond delay="0"/>
                                          </p:stCondLst>
                                        </p:cTn>
                                        <p:tgtEl>
                                          <p:spTgt spid="3050"/>
                                        </p:tgtEl>
                                        <p:attrNameLst>
                                          <p:attrName>style.visibility</p:attrName>
                                        </p:attrNameLst>
                                      </p:cBhvr>
                                      <p:to>
                                        <p:strVal val="visible"/>
                                      </p:to>
                                    </p:set>
                                    <p:animEffect transition="in" filter="fade">
                                      <p:cBhvr>
                                        <p:cTn id="26" dur="1000"/>
                                        <p:tgtEl>
                                          <p:spTgt spid="3050"/>
                                        </p:tgtEl>
                                      </p:cBhvr>
                                    </p:animEffect>
                                  </p:childTnLst>
                                </p:cTn>
                              </p:par>
                              <p:par>
                                <p:cTn id="27" presetID="10" presetClass="entr" presetSubtype="0" fill="hold" nodeType="withEffect">
                                  <p:stCondLst>
                                    <p:cond delay="0"/>
                                  </p:stCondLst>
                                  <p:childTnLst>
                                    <p:set>
                                      <p:cBhvr>
                                        <p:cTn id="28" dur="1" fill="hold">
                                          <p:stCondLst>
                                            <p:cond delay="0"/>
                                          </p:stCondLst>
                                        </p:cTn>
                                        <p:tgtEl>
                                          <p:spTgt spid="3051"/>
                                        </p:tgtEl>
                                        <p:attrNameLst>
                                          <p:attrName>style.visibility</p:attrName>
                                        </p:attrNameLst>
                                      </p:cBhvr>
                                      <p:to>
                                        <p:strVal val="visible"/>
                                      </p:to>
                                    </p:set>
                                    <p:animEffect transition="in" filter="fade">
                                      <p:cBhvr>
                                        <p:cTn id="29" dur="1000"/>
                                        <p:tgtEl>
                                          <p:spTgt spid="3051"/>
                                        </p:tgtEl>
                                      </p:cBhvr>
                                    </p:animEffect>
                                  </p:childTnLst>
                                </p:cTn>
                              </p:par>
                              <p:par>
                                <p:cTn id="30" presetID="10" presetClass="entr" presetSubtype="0" fill="hold" nodeType="withEffect">
                                  <p:stCondLst>
                                    <p:cond delay="0"/>
                                  </p:stCondLst>
                                  <p:childTnLst>
                                    <p:set>
                                      <p:cBhvr>
                                        <p:cTn id="31" dur="1" fill="hold">
                                          <p:stCondLst>
                                            <p:cond delay="0"/>
                                          </p:stCondLst>
                                        </p:cTn>
                                        <p:tgtEl>
                                          <p:spTgt spid="3052"/>
                                        </p:tgtEl>
                                        <p:attrNameLst>
                                          <p:attrName>style.visibility</p:attrName>
                                        </p:attrNameLst>
                                      </p:cBhvr>
                                      <p:to>
                                        <p:strVal val="visible"/>
                                      </p:to>
                                    </p:set>
                                    <p:animEffect transition="in" filter="fade">
                                      <p:cBhvr>
                                        <p:cTn id="32" dur="1000"/>
                                        <p:tgtEl>
                                          <p:spTgt spid="3052"/>
                                        </p:tgtEl>
                                      </p:cBhvr>
                                    </p:animEffect>
                                  </p:childTnLst>
                                </p:cTn>
                              </p:par>
                              <p:par>
                                <p:cTn id="33" presetID="10" presetClass="entr" presetSubtype="0" fill="hold" nodeType="withEffect">
                                  <p:stCondLst>
                                    <p:cond delay="0"/>
                                  </p:stCondLst>
                                  <p:childTnLst>
                                    <p:set>
                                      <p:cBhvr>
                                        <p:cTn id="34" dur="1" fill="hold">
                                          <p:stCondLst>
                                            <p:cond delay="0"/>
                                          </p:stCondLst>
                                        </p:cTn>
                                        <p:tgtEl>
                                          <p:spTgt spid="3053"/>
                                        </p:tgtEl>
                                        <p:attrNameLst>
                                          <p:attrName>style.visibility</p:attrName>
                                        </p:attrNameLst>
                                      </p:cBhvr>
                                      <p:to>
                                        <p:strVal val="visible"/>
                                      </p:to>
                                    </p:set>
                                    <p:animEffect transition="in" filter="fade">
                                      <p:cBhvr>
                                        <p:cTn id="35" dur="1000"/>
                                        <p:tgtEl>
                                          <p:spTgt spid="3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67"/>
          <p:cNvSpPr/>
          <p:nvPr/>
        </p:nvSpPr>
        <p:spPr>
          <a:xfrm flipH="1">
            <a:off x="7065361" y="346944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1" name="Google Shape;3061;p67"/>
          <p:cNvGrpSpPr/>
          <p:nvPr/>
        </p:nvGrpSpPr>
        <p:grpSpPr>
          <a:xfrm flipH="1">
            <a:off x="6892213" y="1197333"/>
            <a:ext cx="793256" cy="182899"/>
            <a:chOff x="2685575" y="2835950"/>
            <a:chExt cx="433000" cy="99825"/>
          </a:xfrm>
        </p:grpSpPr>
        <p:sp>
          <p:nvSpPr>
            <p:cNvPr id="3062" name="Google Shape;3062;p6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6" name="Google Shape;3066;p67"/>
          <p:cNvGrpSpPr/>
          <p:nvPr/>
        </p:nvGrpSpPr>
        <p:grpSpPr>
          <a:xfrm flipH="1">
            <a:off x="6181013" y="-1308553"/>
            <a:ext cx="2019176" cy="2019176"/>
            <a:chOff x="1943325" y="-220375"/>
            <a:chExt cx="1298672" cy="1298672"/>
          </a:xfrm>
        </p:grpSpPr>
        <p:sp>
          <p:nvSpPr>
            <p:cNvPr id="3067" name="Google Shape;3067;p6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15" name="Google Shape;3115;p67"/>
          <p:cNvPicPr preferRelativeResize="0"/>
          <p:nvPr/>
        </p:nvPicPr>
        <p:blipFill>
          <a:blip r:embed="rId3">
            <a:alphaModFix/>
          </a:blip>
          <a:stretch>
            <a:fillRect/>
          </a:stretch>
        </p:blipFill>
        <p:spPr>
          <a:xfrm flipH="1">
            <a:off x="-477236" y="-955750"/>
            <a:ext cx="2527512" cy="2681250"/>
          </a:xfrm>
          <a:prstGeom prst="rect">
            <a:avLst/>
          </a:prstGeom>
          <a:noFill/>
          <a:ln>
            <a:noFill/>
          </a:ln>
        </p:spPr>
      </p:pic>
      <p:sp>
        <p:nvSpPr>
          <p:cNvPr id="3116" name="Google Shape;3116;p67"/>
          <p:cNvSpPr/>
          <p:nvPr/>
        </p:nvSpPr>
        <p:spPr>
          <a:xfrm flipH="1">
            <a:off x="505591" y="27170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7"/>
          <p:cNvSpPr txBox="1"/>
          <p:nvPr/>
        </p:nvSpPr>
        <p:spPr>
          <a:xfrm>
            <a:off x="2050275" y="566125"/>
            <a:ext cx="58557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solidFill>
                  <a:schemeClr val="lt1"/>
                </a:solidFill>
                <a:latin typeface="Aldrich"/>
                <a:ea typeface="Aldrich"/>
                <a:cs typeface="Aldrich"/>
                <a:sym typeface="Aldrich"/>
              </a:rPr>
              <a:t>EDA: TOTAL ACTIVE MINUTES</a:t>
            </a:r>
            <a:endParaRPr>
              <a:latin typeface="Bai Jamjuree"/>
              <a:ea typeface="Bai Jamjuree"/>
              <a:cs typeface="Bai Jamjuree"/>
              <a:sym typeface="Bai Jamjuree"/>
            </a:endParaRPr>
          </a:p>
        </p:txBody>
      </p:sp>
      <p:pic>
        <p:nvPicPr>
          <p:cNvPr id="3123" name="Google Shape;3123;p67"/>
          <p:cNvPicPr preferRelativeResize="0"/>
          <p:nvPr/>
        </p:nvPicPr>
        <p:blipFill>
          <a:blip r:embed="rId5">
            <a:alphaModFix/>
          </a:blip>
          <a:stretch>
            <a:fillRect/>
          </a:stretch>
        </p:blipFill>
        <p:spPr>
          <a:xfrm>
            <a:off x="250025" y="1462525"/>
            <a:ext cx="8643925" cy="2914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066"/>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3060"/>
                                        </p:tgtEl>
                                        <p:attrNameLst>
                                          <p:attrName>style.visibility</p:attrName>
                                        </p:attrNameLst>
                                      </p:cBhvr>
                                      <p:to>
                                        <p:strVal val="visible"/>
                                      </p:to>
                                    </p:set>
                                    <p:anim calcmode="lin" valueType="num">
                                      <p:cBhvr additive="base">
                                        <p:cTn id="9" dur="1000"/>
                                        <p:tgtEl>
                                          <p:spTgt spid="3060"/>
                                        </p:tgtEl>
                                        <p:attrNameLst>
                                          <p:attrName>ppt_w</p:attrName>
                                        </p:attrNameLst>
                                      </p:cBhvr>
                                      <p:tavLst>
                                        <p:tav tm="0">
                                          <p:val>
                                            <p:strVal val="0"/>
                                          </p:val>
                                        </p:tav>
                                        <p:tav tm="100000">
                                          <p:val>
                                            <p:strVal val="#ppt_w"/>
                                          </p:val>
                                        </p:tav>
                                      </p:tavLst>
                                    </p:anim>
                                    <p:anim calcmode="lin" valueType="num">
                                      <p:cBhvr additive="base">
                                        <p:cTn id="10" dur="1000"/>
                                        <p:tgtEl>
                                          <p:spTgt spid="3060"/>
                                        </p:tgtEl>
                                        <p:attrNameLst>
                                          <p:attrName>ppt_h</p:attrName>
                                        </p:attrNameLst>
                                      </p:cBhvr>
                                      <p:tavLst>
                                        <p:tav tm="0">
                                          <p:val>
                                            <p:strVal val="0"/>
                                          </p:val>
                                        </p:tav>
                                        <p:tav tm="100000">
                                          <p:val>
                                            <p:strVal val="#ppt_h"/>
                                          </p:val>
                                        </p:tav>
                                      </p:tavLst>
                                    </p:anim>
                                  </p:childTnLst>
                                </p:cTn>
                              </p:par>
                              <p:par>
                                <p:cTn id="11" presetID="2" presetClass="entr" presetSubtype="8" fill="hold" nodeType="withEffect">
                                  <p:stCondLst>
                                    <p:cond delay="0"/>
                                  </p:stCondLst>
                                  <p:childTnLst>
                                    <p:set>
                                      <p:cBhvr>
                                        <p:cTn id="12" dur="1" fill="hold">
                                          <p:stCondLst>
                                            <p:cond delay="0"/>
                                          </p:stCondLst>
                                        </p:cTn>
                                        <p:tgtEl>
                                          <p:spTgt spid="3061"/>
                                        </p:tgtEl>
                                        <p:attrNameLst>
                                          <p:attrName>style.visibility</p:attrName>
                                        </p:attrNameLst>
                                      </p:cBhvr>
                                      <p:to>
                                        <p:strVal val="visible"/>
                                      </p:to>
                                    </p:set>
                                    <p:anim calcmode="lin" valueType="num">
                                      <p:cBhvr additive="base">
                                        <p:cTn id="13" dur="1000"/>
                                        <p:tgtEl>
                                          <p:spTgt spid="3061"/>
                                        </p:tgtEl>
                                        <p:attrNameLst>
                                          <p:attrName>ppt_x</p:attrName>
                                        </p:attrNameLst>
                                      </p:cBhvr>
                                      <p:tavLst>
                                        <p:tav tm="0">
                                          <p:val>
                                            <p:strVal val="#ppt_x-1"/>
                                          </p:val>
                                        </p:tav>
                                        <p:tav tm="100000">
                                          <p:val>
                                            <p:strVal val="#ppt_x"/>
                                          </p:val>
                                        </p:tav>
                                      </p:tavLst>
                                    </p:anim>
                                  </p:childTnLst>
                                </p:cTn>
                              </p:par>
                              <p:par>
                                <p:cTn id="14" presetID="8" presetClass="emph" presetSubtype="0" fill="hold" nodeType="withEffect">
                                  <p:stCondLst>
                                    <p:cond delay="0"/>
                                  </p:stCondLst>
                                  <p:childTnLst>
                                    <p:animRot by="-21600000">
                                      <p:cBhvr>
                                        <p:cTn id="15" dur="1000" fill="hold"/>
                                        <p:tgtEl>
                                          <p:spTgt spid="311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117"/>
                                        </p:tgtEl>
                                        <p:attrNameLst>
                                          <p:attrName>style.visibility</p:attrName>
                                        </p:attrNameLst>
                                      </p:cBhvr>
                                      <p:to>
                                        <p:strVal val="visible"/>
                                      </p:to>
                                    </p:set>
                                    <p:animEffect transition="in" filter="fade">
                                      <p:cBhvr>
                                        <p:cTn id="18" dur="1000"/>
                                        <p:tgtEl>
                                          <p:spTgt spid="3117"/>
                                        </p:tgtEl>
                                      </p:cBhvr>
                                    </p:animEffect>
                                  </p:childTnLst>
                                </p:cTn>
                              </p:par>
                              <p:par>
                                <p:cTn id="19" presetID="10" presetClass="entr" presetSubtype="0" fill="hold" nodeType="withEffect">
                                  <p:stCondLst>
                                    <p:cond delay="0"/>
                                  </p:stCondLst>
                                  <p:childTnLst>
                                    <p:set>
                                      <p:cBhvr>
                                        <p:cTn id="20" dur="1" fill="hold">
                                          <p:stCondLst>
                                            <p:cond delay="0"/>
                                          </p:stCondLst>
                                        </p:cTn>
                                        <p:tgtEl>
                                          <p:spTgt spid="3118"/>
                                        </p:tgtEl>
                                        <p:attrNameLst>
                                          <p:attrName>style.visibility</p:attrName>
                                        </p:attrNameLst>
                                      </p:cBhvr>
                                      <p:to>
                                        <p:strVal val="visible"/>
                                      </p:to>
                                    </p:set>
                                    <p:animEffect transition="in" filter="fade">
                                      <p:cBhvr>
                                        <p:cTn id="21" dur="1000"/>
                                        <p:tgtEl>
                                          <p:spTgt spid="3118"/>
                                        </p:tgtEl>
                                      </p:cBhvr>
                                    </p:animEffect>
                                  </p:childTnLst>
                                </p:cTn>
                              </p:par>
                              <p:par>
                                <p:cTn id="22" presetID="10" presetClass="entr" presetSubtype="0" fill="hold" nodeType="withEffect">
                                  <p:stCondLst>
                                    <p:cond delay="0"/>
                                  </p:stCondLst>
                                  <p:childTnLst>
                                    <p:set>
                                      <p:cBhvr>
                                        <p:cTn id="23" dur="1" fill="hold">
                                          <p:stCondLst>
                                            <p:cond delay="0"/>
                                          </p:stCondLst>
                                        </p:cTn>
                                        <p:tgtEl>
                                          <p:spTgt spid="3119"/>
                                        </p:tgtEl>
                                        <p:attrNameLst>
                                          <p:attrName>style.visibility</p:attrName>
                                        </p:attrNameLst>
                                      </p:cBhvr>
                                      <p:to>
                                        <p:strVal val="visible"/>
                                      </p:to>
                                    </p:set>
                                    <p:animEffect transition="in" filter="fade">
                                      <p:cBhvr>
                                        <p:cTn id="24" dur="1000"/>
                                        <p:tgtEl>
                                          <p:spTgt spid="3119"/>
                                        </p:tgtEl>
                                      </p:cBhvr>
                                    </p:animEffect>
                                  </p:childTnLst>
                                </p:cTn>
                              </p:par>
                              <p:par>
                                <p:cTn id="25" presetID="10" presetClass="entr" presetSubtype="0" fill="hold" nodeType="withEffect">
                                  <p:stCondLst>
                                    <p:cond delay="0"/>
                                  </p:stCondLst>
                                  <p:childTnLst>
                                    <p:set>
                                      <p:cBhvr>
                                        <p:cTn id="26" dur="1" fill="hold">
                                          <p:stCondLst>
                                            <p:cond delay="0"/>
                                          </p:stCondLst>
                                        </p:cTn>
                                        <p:tgtEl>
                                          <p:spTgt spid="3120"/>
                                        </p:tgtEl>
                                        <p:attrNameLst>
                                          <p:attrName>style.visibility</p:attrName>
                                        </p:attrNameLst>
                                      </p:cBhvr>
                                      <p:to>
                                        <p:strVal val="visible"/>
                                      </p:to>
                                    </p:set>
                                    <p:animEffect transition="in" filter="fade">
                                      <p:cBhvr>
                                        <p:cTn id="27" dur="1000"/>
                                        <p:tgtEl>
                                          <p:spTgt spid="3120"/>
                                        </p:tgtEl>
                                      </p:cBhvr>
                                    </p:animEffect>
                                  </p:childTnLst>
                                </p:cTn>
                              </p:par>
                              <p:par>
                                <p:cTn id="28" presetID="10" presetClass="entr" presetSubtype="0" fill="hold" nodeType="withEffect">
                                  <p:stCondLst>
                                    <p:cond delay="0"/>
                                  </p:stCondLst>
                                  <p:childTnLst>
                                    <p:set>
                                      <p:cBhvr>
                                        <p:cTn id="29" dur="1" fill="hold">
                                          <p:stCondLst>
                                            <p:cond delay="0"/>
                                          </p:stCondLst>
                                        </p:cTn>
                                        <p:tgtEl>
                                          <p:spTgt spid="3121"/>
                                        </p:tgtEl>
                                        <p:attrNameLst>
                                          <p:attrName>style.visibility</p:attrName>
                                        </p:attrNameLst>
                                      </p:cBhvr>
                                      <p:to>
                                        <p:strVal val="visible"/>
                                      </p:to>
                                    </p:set>
                                    <p:animEffect transition="in" filter="fade">
                                      <p:cBhvr>
                                        <p:cTn id="30" dur="1000"/>
                                        <p:tgtEl>
                                          <p:spTgt spid="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pic>
        <p:nvPicPr>
          <p:cNvPr id="3128" name="Google Shape;3128;p68"/>
          <p:cNvPicPr preferRelativeResize="0"/>
          <p:nvPr/>
        </p:nvPicPr>
        <p:blipFill>
          <a:blip r:embed="rId3">
            <a:alphaModFix/>
          </a:blip>
          <a:stretch>
            <a:fillRect/>
          </a:stretch>
        </p:blipFill>
        <p:spPr>
          <a:xfrm>
            <a:off x="7000327" y="-1288375"/>
            <a:ext cx="2527512" cy="2681250"/>
          </a:xfrm>
          <a:prstGeom prst="rect">
            <a:avLst/>
          </a:prstGeom>
          <a:noFill/>
          <a:ln>
            <a:noFill/>
          </a:ln>
        </p:spPr>
      </p:pic>
      <p:grpSp>
        <p:nvGrpSpPr>
          <p:cNvPr id="3129" name="Google Shape;3129;p68"/>
          <p:cNvGrpSpPr/>
          <p:nvPr/>
        </p:nvGrpSpPr>
        <p:grpSpPr>
          <a:xfrm flipH="1">
            <a:off x="144238" y="4815071"/>
            <a:ext cx="793256" cy="182899"/>
            <a:chOff x="2685575" y="2835950"/>
            <a:chExt cx="433000" cy="99825"/>
          </a:xfrm>
        </p:grpSpPr>
        <p:sp>
          <p:nvSpPr>
            <p:cNvPr id="3130" name="Google Shape;3130;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4" name="Google Shape;3134;p68"/>
          <p:cNvGrpSpPr/>
          <p:nvPr/>
        </p:nvGrpSpPr>
        <p:grpSpPr>
          <a:xfrm>
            <a:off x="221576" y="-766803"/>
            <a:ext cx="2019176" cy="2019176"/>
            <a:chOff x="1943325" y="-220375"/>
            <a:chExt cx="1298672" cy="1298672"/>
          </a:xfrm>
        </p:grpSpPr>
        <p:sp>
          <p:nvSpPr>
            <p:cNvPr id="3135" name="Google Shape;3135;p6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6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3" name="Google Shape;3183;p68"/>
          <p:cNvSpPr/>
          <p:nvPr/>
        </p:nvSpPr>
        <p:spPr>
          <a:xfrm flipH="1">
            <a:off x="7942853" y="166103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4" name="Google Shape;3184;p68"/>
          <p:cNvGrpSpPr/>
          <p:nvPr/>
        </p:nvGrpSpPr>
        <p:grpSpPr>
          <a:xfrm flipH="1">
            <a:off x="7314289" y="3406232"/>
            <a:ext cx="282962" cy="284718"/>
            <a:chOff x="432750" y="3302025"/>
            <a:chExt cx="216133" cy="217475"/>
          </a:xfrm>
        </p:grpSpPr>
        <p:sp>
          <p:nvSpPr>
            <p:cNvPr id="3185" name="Google Shape;3185;p68"/>
            <p:cNvSpPr/>
            <p:nvPr/>
          </p:nvSpPr>
          <p:spPr>
            <a:xfrm>
              <a:off x="43475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7" name="Google Shape;3187;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8">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1" name="Google Shape;3191;p68"/>
          <p:cNvGrpSpPr/>
          <p:nvPr/>
        </p:nvGrpSpPr>
        <p:grpSpPr>
          <a:xfrm flipH="1">
            <a:off x="1833136" y="4041663"/>
            <a:ext cx="357454" cy="956304"/>
            <a:chOff x="357713" y="600975"/>
            <a:chExt cx="357454" cy="956304"/>
          </a:xfrm>
        </p:grpSpPr>
        <p:sp>
          <p:nvSpPr>
            <p:cNvPr id="3192" name="Google Shape;3192;p6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6" name="Google Shape;3196;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8"/>
          <p:cNvSpPr txBox="1"/>
          <p:nvPr/>
        </p:nvSpPr>
        <p:spPr>
          <a:xfrm>
            <a:off x="2240750" y="330650"/>
            <a:ext cx="64362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solidFill>
                  <a:schemeClr val="lt1"/>
                </a:solidFill>
                <a:latin typeface="Aldrich"/>
                <a:ea typeface="Aldrich"/>
                <a:cs typeface="Aldrich"/>
                <a:sym typeface="Aldrich"/>
              </a:rPr>
              <a:t>EDA: INACTIVE MINUTES DAILY</a:t>
            </a:r>
            <a:endParaRPr>
              <a:latin typeface="Bai Jamjuree"/>
              <a:ea typeface="Bai Jamjuree"/>
              <a:cs typeface="Bai Jamjuree"/>
              <a:sym typeface="Bai Jamjuree"/>
            </a:endParaRPr>
          </a:p>
        </p:txBody>
      </p:sp>
      <p:pic>
        <p:nvPicPr>
          <p:cNvPr id="3198" name="Google Shape;3198;p68"/>
          <p:cNvPicPr preferRelativeResize="0"/>
          <p:nvPr/>
        </p:nvPicPr>
        <p:blipFill>
          <a:blip r:embed="rId5">
            <a:alphaModFix/>
          </a:blip>
          <a:stretch>
            <a:fillRect/>
          </a:stretch>
        </p:blipFill>
        <p:spPr>
          <a:xfrm>
            <a:off x="1750900" y="1231125"/>
            <a:ext cx="2996525" cy="3208550"/>
          </a:xfrm>
          <a:prstGeom prst="rect">
            <a:avLst/>
          </a:prstGeom>
          <a:noFill/>
          <a:ln>
            <a:noFill/>
          </a:ln>
        </p:spPr>
      </p:pic>
      <p:pic>
        <p:nvPicPr>
          <p:cNvPr id="3199" name="Google Shape;3199;p68"/>
          <p:cNvPicPr preferRelativeResize="0"/>
          <p:nvPr/>
        </p:nvPicPr>
        <p:blipFill>
          <a:blip r:embed="rId6">
            <a:alphaModFix/>
          </a:blip>
          <a:stretch>
            <a:fillRect/>
          </a:stretch>
        </p:blipFill>
        <p:spPr>
          <a:xfrm>
            <a:off x="5315785" y="1494772"/>
            <a:ext cx="2191757" cy="2681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129"/>
                                        </p:tgtEl>
                                        <p:attrNameLst>
                                          <p:attrName>style.visibility</p:attrName>
                                        </p:attrNameLst>
                                      </p:cBhvr>
                                      <p:to>
                                        <p:strVal val="visible"/>
                                      </p:to>
                                    </p:set>
                                    <p:anim calcmode="lin" valueType="num">
                                      <p:cBhvr additive="base">
                                        <p:cTn id="7" dur="1000"/>
                                        <p:tgtEl>
                                          <p:spTgt spid="31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128"/>
                                        </p:tgtEl>
                                        <p:attrNameLst>
                                          <p:attrName>style.visibility</p:attrName>
                                        </p:attrNameLst>
                                      </p:cBhvr>
                                      <p:to>
                                        <p:strVal val="visible"/>
                                      </p:to>
                                    </p:set>
                                    <p:anim calcmode="lin" valueType="num">
                                      <p:cBhvr additive="base">
                                        <p:cTn id="10" dur="1000"/>
                                        <p:tgtEl>
                                          <p:spTgt spid="3128"/>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3134"/>
                                        </p:tgtEl>
                                        <p:attrNameLst>
                                          <p:attrName>r</p:attrName>
                                        </p:attrNameLst>
                                      </p:cBhvr>
                                    </p:animRot>
                                  </p:childTnLst>
                                </p:cTn>
                              </p:par>
                              <p:par>
                                <p:cTn id="13" presetID="8" presetClass="emph" presetSubtype="0" fill="hold" nodeType="withEffect">
                                  <p:stCondLst>
                                    <p:cond delay="0"/>
                                  </p:stCondLst>
                                  <p:childTnLst>
                                    <p:animRot by="-21600000">
                                      <p:cBhvr>
                                        <p:cTn id="14" dur="1000" fill="hold"/>
                                        <p:tgtEl>
                                          <p:spTgt spid="3183"/>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3184"/>
                                        </p:tgtEl>
                                        <p:attrNameLst>
                                          <p:attrName>style.visibility</p:attrName>
                                        </p:attrNameLst>
                                      </p:cBhvr>
                                      <p:to>
                                        <p:strVal val="visible"/>
                                      </p:to>
                                    </p:set>
                                    <p:anim calcmode="lin" valueType="num">
                                      <p:cBhvr additive="base">
                                        <p:cTn id="17" dur="1000"/>
                                        <p:tgtEl>
                                          <p:spTgt spid="3184"/>
                                        </p:tgtEl>
                                        <p:attrNameLst>
                                          <p:attrName>ppt_y</p:attrName>
                                        </p:attrNameLst>
                                      </p:cBhvr>
                                      <p:tavLst>
                                        <p:tav tm="0">
                                          <p:val>
                                            <p:strVal val="#ppt_y-1"/>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3191"/>
                                        </p:tgtEl>
                                        <p:attrNameLst>
                                          <p:attrName>style.visibility</p:attrName>
                                        </p:attrNameLst>
                                      </p:cBhvr>
                                      <p:to>
                                        <p:strVal val="visible"/>
                                      </p:to>
                                    </p:set>
                                    <p:anim calcmode="lin" valueType="num">
                                      <p:cBhvr additive="base">
                                        <p:cTn id="20" dur="1000"/>
                                        <p:tgtEl>
                                          <p:spTgt spid="3191"/>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3187"/>
                                        </p:tgtEl>
                                        <p:attrNameLst>
                                          <p:attrName>style.visibility</p:attrName>
                                        </p:attrNameLst>
                                      </p:cBhvr>
                                      <p:to>
                                        <p:strVal val="visible"/>
                                      </p:to>
                                    </p:set>
                                    <p:animEffect transition="in" filter="fade">
                                      <p:cBhvr>
                                        <p:cTn id="23" dur="1000"/>
                                        <p:tgtEl>
                                          <p:spTgt spid="3187"/>
                                        </p:tgtEl>
                                      </p:cBhvr>
                                    </p:animEffect>
                                  </p:childTnLst>
                                </p:cTn>
                              </p:par>
                              <p:par>
                                <p:cTn id="24" presetID="10" presetClass="entr" presetSubtype="0" fill="hold" nodeType="withEffect">
                                  <p:stCondLst>
                                    <p:cond delay="0"/>
                                  </p:stCondLst>
                                  <p:childTnLst>
                                    <p:set>
                                      <p:cBhvr>
                                        <p:cTn id="25" dur="1" fill="hold">
                                          <p:stCondLst>
                                            <p:cond delay="0"/>
                                          </p:stCondLst>
                                        </p:cTn>
                                        <p:tgtEl>
                                          <p:spTgt spid="3188"/>
                                        </p:tgtEl>
                                        <p:attrNameLst>
                                          <p:attrName>style.visibility</p:attrName>
                                        </p:attrNameLst>
                                      </p:cBhvr>
                                      <p:to>
                                        <p:strVal val="visible"/>
                                      </p:to>
                                    </p:set>
                                    <p:animEffect transition="in" filter="fade">
                                      <p:cBhvr>
                                        <p:cTn id="26" dur="1000"/>
                                        <p:tgtEl>
                                          <p:spTgt spid="3188"/>
                                        </p:tgtEl>
                                      </p:cBhvr>
                                    </p:animEffect>
                                  </p:childTnLst>
                                </p:cTn>
                              </p:par>
                              <p:par>
                                <p:cTn id="27" presetID="10" presetClass="entr" presetSubtype="0" fill="hold" nodeType="withEffect">
                                  <p:stCondLst>
                                    <p:cond delay="0"/>
                                  </p:stCondLst>
                                  <p:childTnLst>
                                    <p:set>
                                      <p:cBhvr>
                                        <p:cTn id="28" dur="1" fill="hold">
                                          <p:stCondLst>
                                            <p:cond delay="0"/>
                                          </p:stCondLst>
                                        </p:cTn>
                                        <p:tgtEl>
                                          <p:spTgt spid="3189"/>
                                        </p:tgtEl>
                                        <p:attrNameLst>
                                          <p:attrName>style.visibility</p:attrName>
                                        </p:attrNameLst>
                                      </p:cBhvr>
                                      <p:to>
                                        <p:strVal val="visible"/>
                                      </p:to>
                                    </p:set>
                                    <p:animEffect transition="in" filter="fade">
                                      <p:cBhvr>
                                        <p:cTn id="29" dur="1000"/>
                                        <p:tgtEl>
                                          <p:spTgt spid="3189"/>
                                        </p:tgtEl>
                                      </p:cBhvr>
                                    </p:animEffect>
                                  </p:childTnLst>
                                </p:cTn>
                              </p:par>
                              <p:par>
                                <p:cTn id="30" presetID="10" presetClass="entr" presetSubtype="0" fill="hold" nodeType="withEffect">
                                  <p:stCondLst>
                                    <p:cond delay="0"/>
                                  </p:stCondLst>
                                  <p:childTnLst>
                                    <p:set>
                                      <p:cBhvr>
                                        <p:cTn id="31" dur="1" fill="hold">
                                          <p:stCondLst>
                                            <p:cond delay="0"/>
                                          </p:stCondLst>
                                        </p:cTn>
                                        <p:tgtEl>
                                          <p:spTgt spid="3190"/>
                                        </p:tgtEl>
                                        <p:attrNameLst>
                                          <p:attrName>style.visibility</p:attrName>
                                        </p:attrNameLst>
                                      </p:cBhvr>
                                      <p:to>
                                        <p:strVal val="visible"/>
                                      </p:to>
                                    </p:set>
                                    <p:animEffect transition="in" filter="fade">
                                      <p:cBhvr>
                                        <p:cTn id="32" dur="1000"/>
                                        <p:tgtEl>
                                          <p:spTgt spid="3190"/>
                                        </p:tgtEl>
                                      </p:cBhvr>
                                    </p:animEffect>
                                  </p:childTnLst>
                                </p:cTn>
                              </p:par>
                              <p:par>
                                <p:cTn id="33" presetID="10" presetClass="entr" presetSubtype="0" fill="hold" nodeType="withEffect">
                                  <p:stCondLst>
                                    <p:cond delay="0"/>
                                  </p:stCondLst>
                                  <p:childTnLst>
                                    <p:set>
                                      <p:cBhvr>
                                        <p:cTn id="34" dur="1" fill="hold">
                                          <p:stCondLst>
                                            <p:cond delay="0"/>
                                          </p:stCondLst>
                                        </p:cTn>
                                        <p:tgtEl>
                                          <p:spTgt spid="3196"/>
                                        </p:tgtEl>
                                        <p:attrNameLst>
                                          <p:attrName>style.visibility</p:attrName>
                                        </p:attrNameLst>
                                      </p:cBhvr>
                                      <p:to>
                                        <p:strVal val="visible"/>
                                      </p:to>
                                    </p:set>
                                    <p:animEffect transition="in" filter="fade">
                                      <p:cBhvr>
                                        <p:cTn id="35" dur="1000"/>
                                        <p:tgtEl>
                                          <p:spTgt spid="3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3"/>
        <p:cNvGrpSpPr/>
        <p:nvPr/>
      </p:nvGrpSpPr>
      <p:grpSpPr>
        <a:xfrm>
          <a:off x="0" y="0"/>
          <a:ext cx="0" cy="0"/>
          <a:chOff x="0" y="0"/>
          <a:chExt cx="0" cy="0"/>
        </a:xfrm>
      </p:grpSpPr>
      <p:grpSp>
        <p:nvGrpSpPr>
          <p:cNvPr id="3204" name="Google Shape;3204;p69"/>
          <p:cNvGrpSpPr/>
          <p:nvPr/>
        </p:nvGrpSpPr>
        <p:grpSpPr>
          <a:xfrm>
            <a:off x="4346008" y="1219971"/>
            <a:ext cx="793256" cy="182899"/>
            <a:chOff x="2685575" y="2835950"/>
            <a:chExt cx="433000" cy="99825"/>
          </a:xfrm>
        </p:grpSpPr>
        <p:sp>
          <p:nvSpPr>
            <p:cNvPr id="3205" name="Google Shape;3205;p6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9" name="Google Shape;3209;p6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EDA: CALORIES BURNED DAILY</a:t>
            </a:r>
            <a:endParaRPr/>
          </a:p>
        </p:txBody>
      </p:sp>
      <p:sp>
        <p:nvSpPr>
          <p:cNvPr id="3210" name="Google Shape;3210;p6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15" name="Google Shape;3215;p69"/>
          <p:cNvPicPr preferRelativeResize="0"/>
          <p:nvPr/>
        </p:nvPicPr>
        <p:blipFill>
          <a:blip r:embed="rId4">
            <a:alphaModFix/>
          </a:blip>
          <a:stretch>
            <a:fillRect/>
          </a:stretch>
        </p:blipFill>
        <p:spPr>
          <a:xfrm>
            <a:off x="1199300" y="1170045"/>
            <a:ext cx="3405107" cy="3290379"/>
          </a:xfrm>
          <a:prstGeom prst="rect">
            <a:avLst/>
          </a:prstGeom>
          <a:noFill/>
          <a:ln>
            <a:noFill/>
          </a:ln>
        </p:spPr>
      </p:pic>
      <p:pic>
        <p:nvPicPr>
          <p:cNvPr id="3216" name="Google Shape;3216;p69"/>
          <p:cNvPicPr preferRelativeResize="0"/>
          <p:nvPr/>
        </p:nvPicPr>
        <p:blipFill>
          <a:blip r:embed="rId5">
            <a:alphaModFix/>
          </a:blip>
          <a:stretch>
            <a:fillRect/>
          </a:stretch>
        </p:blipFill>
        <p:spPr>
          <a:xfrm>
            <a:off x="5846650" y="1776250"/>
            <a:ext cx="1470500" cy="2077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204"/>
                                        </p:tgtEl>
                                        <p:attrNameLst>
                                          <p:attrName>style.visibility</p:attrName>
                                        </p:attrNameLst>
                                      </p:cBhvr>
                                      <p:to>
                                        <p:strVal val="visible"/>
                                      </p:to>
                                    </p:set>
                                    <p:anim calcmode="lin" valueType="num">
                                      <p:cBhvr additive="base">
                                        <p:cTn id="7" dur="1000"/>
                                        <p:tgtEl>
                                          <p:spTgt spid="320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209"/>
                                        </p:tgtEl>
                                        <p:attrNameLst>
                                          <p:attrName>style.visibility</p:attrName>
                                        </p:attrNameLst>
                                      </p:cBhvr>
                                      <p:to>
                                        <p:strVal val="visible"/>
                                      </p:to>
                                    </p:set>
                                    <p:anim calcmode="lin" valueType="num">
                                      <p:cBhvr additive="base">
                                        <p:cTn id="10" dur="1000"/>
                                        <p:tgtEl>
                                          <p:spTgt spid="3209"/>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210"/>
                                        </p:tgtEl>
                                        <p:attrNameLst>
                                          <p:attrName>style.visibility</p:attrName>
                                        </p:attrNameLst>
                                      </p:cBhvr>
                                      <p:to>
                                        <p:strVal val="visible"/>
                                      </p:to>
                                    </p:set>
                                    <p:animEffect transition="in" filter="fade">
                                      <p:cBhvr>
                                        <p:cTn id="13" dur="1000"/>
                                        <p:tgtEl>
                                          <p:spTgt spid="3210"/>
                                        </p:tgtEl>
                                      </p:cBhvr>
                                    </p:animEffect>
                                  </p:childTnLst>
                                </p:cTn>
                              </p:par>
                              <p:par>
                                <p:cTn id="14" presetID="10" presetClass="entr" presetSubtype="0" fill="hold" nodeType="withEffect">
                                  <p:stCondLst>
                                    <p:cond delay="0"/>
                                  </p:stCondLst>
                                  <p:childTnLst>
                                    <p:set>
                                      <p:cBhvr>
                                        <p:cTn id="15" dur="1" fill="hold">
                                          <p:stCondLst>
                                            <p:cond delay="0"/>
                                          </p:stCondLst>
                                        </p:cTn>
                                        <p:tgtEl>
                                          <p:spTgt spid="3211"/>
                                        </p:tgtEl>
                                        <p:attrNameLst>
                                          <p:attrName>style.visibility</p:attrName>
                                        </p:attrNameLst>
                                      </p:cBhvr>
                                      <p:to>
                                        <p:strVal val="visible"/>
                                      </p:to>
                                    </p:set>
                                    <p:animEffect transition="in" filter="fade">
                                      <p:cBhvr>
                                        <p:cTn id="16" dur="1000"/>
                                        <p:tgtEl>
                                          <p:spTgt spid="3211"/>
                                        </p:tgtEl>
                                      </p:cBhvr>
                                    </p:animEffect>
                                  </p:childTnLst>
                                </p:cTn>
                              </p:par>
                              <p:par>
                                <p:cTn id="17" presetID="10" presetClass="entr" presetSubtype="0" fill="hold" nodeType="withEffect">
                                  <p:stCondLst>
                                    <p:cond delay="0"/>
                                  </p:stCondLst>
                                  <p:childTnLst>
                                    <p:set>
                                      <p:cBhvr>
                                        <p:cTn id="18" dur="1" fill="hold">
                                          <p:stCondLst>
                                            <p:cond delay="0"/>
                                          </p:stCondLst>
                                        </p:cTn>
                                        <p:tgtEl>
                                          <p:spTgt spid="3212"/>
                                        </p:tgtEl>
                                        <p:attrNameLst>
                                          <p:attrName>style.visibility</p:attrName>
                                        </p:attrNameLst>
                                      </p:cBhvr>
                                      <p:to>
                                        <p:strVal val="visible"/>
                                      </p:to>
                                    </p:set>
                                    <p:animEffect transition="in" filter="fade">
                                      <p:cBhvr>
                                        <p:cTn id="19" dur="1000"/>
                                        <p:tgtEl>
                                          <p:spTgt spid="3212"/>
                                        </p:tgtEl>
                                      </p:cBhvr>
                                    </p:animEffect>
                                  </p:childTnLst>
                                </p:cTn>
                              </p:par>
                              <p:par>
                                <p:cTn id="20" presetID="10" presetClass="entr" presetSubtype="0" fill="hold" nodeType="withEffect">
                                  <p:stCondLst>
                                    <p:cond delay="0"/>
                                  </p:stCondLst>
                                  <p:childTnLst>
                                    <p:set>
                                      <p:cBhvr>
                                        <p:cTn id="21" dur="1" fill="hold">
                                          <p:stCondLst>
                                            <p:cond delay="0"/>
                                          </p:stCondLst>
                                        </p:cTn>
                                        <p:tgtEl>
                                          <p:spTgt spid="3213"/>
                                        </p:tgtEl>
                                        <p:attrNameLst>
                                          <p:attrName>style.visibility</p:attrName>
                                        </p:attrNameLst>
                                      </p:cBhvr>
                                      <p:to>
                                        <p:strVal val="visible"/>
                                      </p:to>
                                    </p:set>
                                    <p:animEffect transition="in" filter="fade">
                                      <p:cBhvr>
                                        <p:cTn id="22" dur="1000"/>
                                        <p:tgtEl>
                                          <p:spTgt spid="3213"/>
                                        </p:tgtEl>
                                      </p:cBhvr>
                                    </p:animEffect>
                                  </p:childTnLst>
                                </p:cTn>
                              </p:par>
                              <p:par>
                                <p:cTn id="23" presetID="10" presetClass="entr" presetSubtype="0" fill="hold" nodeType="withEffect">
                                  <p:stCondLst>
                                    <p:cond delay="0"/>
                                  </p:stCondLst>
                                  <p:childTnLst>
                                    <p:set>
                                      <p:cBhvr>
                                        <p:cTn id="24" dur="1" fill="hold">
                                          <p:stCondLst>
                                            <p:cond delay="0"/>
                                          </p:stCondLst>
                                        </p:cTn>
                                        <p:tgtEl>
                                          <p:spTgt spid="3214"/>
                                        </p:tgtEl>
                                        <p:attrNameLst>
                                          <p:attrName>style.visibility</p:attrName>
                                        </p:attrNameLst>
                                      </p:cBhvr>
                                      <p:to>
                                        <p:strVal val="visible"/>
                                      </p:to>
                                    </p:set>
                                    <p:animEffect transition="in" filter="fade">
                                      <p:cBhvr>
                                        <p:cTn id="25" dur="1000"/>
                                        <p:tgtEl>
                                          <p:spTgt spid="3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0"/>
        <p:cNvGrpSpPr/>
        <p:nvPr/>
      </p:nvGrpSpPr>
      <p:grpSpPr>
        <a:xfrm>
          <a:off x="0" y="0"/>
          <a:ext cx="0" cy="0"/>
          <a:chOff x="0" y="0"/>
          <a:chExt cx="0" cy="0"/>
        </a:xfrm>
      </p:grpSpPr>
      <p:sp>
        <p:nvSpPr>
          <p:cNvPr id="3221" name="Google Shape;3221;p70"/>
          <p:cNvSpPr/>
          <p:nvPr/>
        </p:nvSpPr>
        <p:spPr>
          <a:xfrm flipH="1">
            <a:off x="7065361" y="346944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2" name="Google Shape;3222;p70"/>
          <p:cNvGrpSpPr/>
          <p:nvPr/>
        </p:nvGrpSpPr>
        <p:grpSpPr>
          <a:xfrm flipH="1">
            <a:off x="6892213" y="1197333"/>
            <a:ext cx="793256" cy="182899"/>
            <a:chOff x="2685575" y="2835950"/>
            <a:chExt cx="433000" cy="99825"/>
          </a:xfrm>
        </p:grpSpPr>
        <p:sp>
          <p:nvSpPr>
            <p:cNvPr id="3223" name="Google Shape;3223;p7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70"/>
          <p:cNvGrpSpPr/>
          <p:nvPr/>
        </p:nvGrpSpPr>
        <p:grpSpPr>
          <a:xfrm flipH="1">
            <a:off x="6181013" y="-1308553"/>
            <a:ext cx="2019176" cy="2019176"/>
            <a:chOff x="1943325" y="-220375"/>
            <a:chExt cx="1298672" cy="1298672"/>
          </a:xfrm>
        </p:grpSpPr>
        <p:sp>
          <p:nvSpPr>
            <p:cNvPr id="3228" name="Google Shape;3228;p7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76" name="Google Shape;3276;p70"/>
          <p:cNvPicPr preferRelativeResize="0"/>
          <p:nvPr/>
        </p:nvPicPr>
        <p:blipFill>
          <a:blip r:embed="rId3">
            <a:alphaModFix/>
          </a:blip>
          <a:stretch>
            <a:fillRect/>
          </a:stretch>
        </p:blipFill>
        <p:spPr>
          <a:xfrm flipH="1">
            <a:off x="-477236" y="-955750"/>
            <a:ext cx="2527512" cy="2681250"/>
          </a:xfrm>
          <a:prstGeom prst="rect">
            <a:avLst/>
          </a:prstGeom>
          <a:noFill/>
          <a:ln>
            <a:noFill/>
          </a:ln>
        </p:spPr>
      </p:pic>
      <p:sp>
        <p:nvSpPr>
          <p:cNvPr id="3277" name="Google Shape;3277;p70"/>
          <p:cNvSpPr/>
          <p:nvPr/>
        </p:nvSpPr>
        <p:spPr>
          <a:xfrm flipH="1">
            <a:off x="505591" y="27170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0">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0"/>
          <p:cNvSpPr txBox="1"/>
          <p:nvPr/>
        </p:nvSpPr>
        <p:spPr>
          <a:xfrm>
            <a:off x="175022" y="565347"/>
            <a:ext cx="8375971"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dirty="0">
                <a:solidFill>
                  <a:schemeClr val="lt1"/>
                </a:solidFill>
                <a:latin typeface="Aldrich"/>
                <a:ea typeface="Aldrich"/>
                <a:cs typeface="Aldrich"/>
                <a:sym typeface="Aldrich"/>
              </a:rPr>
              <a:t>EDA: TOTAL ACTIVE vs. INACTIVE MINUTES</a:t>
            </a:r>
            <a:endParaRPr dirty="0">
              <a:latin typeface="Bai Jamjuree"/>
              <a:ea typeface="Bai Jamjuree"/>
              <a:cs typeface="Bai Jamjuree"/>
              <a:sym typeface="Bai Jamjuree"/>
            </a:endParaRPr>
          </a:p>
        </p:txBody>
      </p:sp>
      <p:pic>
        <p:nvPicPr>
          <p:cNvPr id="3284" name="Google Shape;3284;p70"/>
          <p:cNvPicPr preferRelativeResize="0"/>
          <p:nvPr/>
        </p:nvPicPr>
        <p:blipFill>
          <a:blip r:embed="rId5">
            <a:alphaModFix/>
          </a:blip>
          <a:stretch>
            <a:fillRect/>
          </a:stretch>
        </p:blipFill>
        <p:spPr>
          <a:xfrm>
            <a:off x="104100" y="1410900"/>
            <a:ext cx="8960302" cy="2681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227"/>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3221"/>
                                        </p:tgtEl>
                                        <p:attrNameLst>
                                          <p:attrName>style.visibility</p:attrName>
                                        </p:attrNameLst>
                                      </p:cBhvr>
                                      <p:to>
                                        <p:strVal val="visible"/>
                                      </p:to>
                                    </p:set>
                                    <p:anim calcmode="lin" valueType="num">
                                      <p:cBhvr additive="base">
                                        <p:cTn id="9" dur="1000"/>
                                        <p:tgtEl>
                                          <p:spTgt spid="3221"/>
                                        </p:tgtEl>
                                        <p:attrNameLst>
                                          <p:attrName>ppt_w</p:attrName>
                                        </p:attrNameLst>
                                      </p:cBhvr>
                                      <p:tavLst>
                                        <p:tav tm="0">
                                          <p:val>
                                            <p:strVal val="0"/>
                                          </p:val>
                                        </p:tav>
                                        <p:tav tm="100000">
                                          <p:val>
                                            <p:strVal val="#ppt_w"/>
                                          </p:val>
                                        </p:tav>
                                      </p:tavLst>
                                    </p:anim>
                                    <p:anim calcmode="lin" valueType="num">
                                      <p:cBhvr additive="base">
                                        <p:cTn id="10" dur="1000"/>
                                        <p:tgtEl>
                                          <p:spTgt spid="3221"/>
                                        </p:tgtEl>
                                        <p:attrNameLst>
                                          <p:attrName>ppt_h</p:attrName>
                                        </p:attrNameLst>
                                      </p:cBhvr>
                                      <p:tavLst>
                                        <p:tav tm="0">
                                          <p:val>
                                            <p:strVal val="0"/>
                                          </p:val>
                                        </p:tav>
                                        <p:tav tm="100000">
                                          <p:val>
                                            <p:strVal val="#ppt_h"/>
                                          </p:val>
                                        </p:tav>
                                      </p:tavLst>
                                    </p:anim>
                                  </p:childTnLst>
                                </p:cTn>
                              </p:par>
                              <p:par>
                                <p:cTn id="11" presetID="2" presetClass="entr" presetSubtype="8" fill="hold" nodeType="withEffect">
                                  <p:stCondLst>
                                    <p:cond delay="0"/>
                                  </p:stCondLst>
                                  <p:childTnLst>
                                    <p:set>
                                      <p:cBhvr>
                                        <p:cTn id="12" dur="1" fill="hold">
                                          <p:stCondLst>
                                            <p:cond delay="0"/>
                                          </p:stCondLst>
                                        </p:cTn>
                                        <p:tgtEl>
                                          <p:spTgt spid="3222"/>
                                        </p:tgtEl>
                                        <p:attrNameLst>
                                          <p:attrName>style.visibility</p:attrName>
                                        </p:attrNameLst>
                                      </p:cBhvr>
                                      <p:to>
                                        <p:strVal val="visible"/>
                                      </p:to>
                                    </p:set>
                                    <p:anim calcmode="lin" valueType="num">
                                      <p:cBhvr additive="base">
                                        <p:cTn id="13" dur="1000"/>
                                        <p:tgtEl>
                                          <p:spTgt spid="3222"/>
                                        </p:tgtEl>
                                        <p:attrNameLst>
                                          <p:attrName>ppt_x</p:attrName>
                                        </p:attrNameLst>
                                      </p:cBhvr>
                                      <p:tavLst>
                                        <p:tav tm="0">
                                          <p:val>
                                            <p:strVal val="#ppt_x-1"/>
                                          </p:val>
                                        </p:tav>
                                        <p:tav tm="100000">
                                          <p:val>
                                            <p:strVal val="#ppt_x"/>
                                          </p:val>
                                        </p:tav>
                                      </p:tavLst>
                                    </p:anim>
                                  </p:childTnLst>
                                </p:cTn>
                              </p:par>
                              <p:par>
                                <p:cTn id="14" presetID="8" presetClass="emph" presetSubtype="0" fill="hold" nodeType="withEffect">
                                  <p:stCondLst>
                                    <p:cond delay="0"/>
                                  </p:stCondLst>
                                  <p:childTnLst>
                                    <p:animRot by="-21600000">
                                      <p:cBhvr>
                                        <p:cTn id="15" dur="1000" fill="hold"/>
                                        <p:tgtEl>
                                          <p:spTgt spid="3277"/>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278"/>
                                        </p:tgtEl>
                                        <p:attrNameLst>
                                          <p:attrName>style.visibility</p:attrName>
                                        </p:attrNameLst>
                                      </p:cBhvr>
                                      <p:to>
                                        <p:strVal val="visible"/>
                                      </p:to>
                                    </p:set>
                                    <p:animEffect transition="in" filter="fade">
                                      <p:cBhvr>
                                        <p:cTn id="18" dur="1000"/>
                                        <p:tgtEl>
                                          <p:spTgt spid="3278"/>
                                        </p:tgtEl>
                                      </p:cBhvr>
                                    </p:animEffect>
                                  </p:childTnLst>
                                </p:cTn>
                              </p:par>
                              <p:par>
                                <p:cTn id="19" presetID="10" presetClass="entr" presetSubtype="0" fill="hold" nodeType="withEffect">
                                  <p:stCondLst>
                                    <p:cond delay="0"/>
                                  </p:stCondLst>
                                  <p:childTnLst>
                                    <p:set>
                                      <p:cBhvr>
                                        <p:cTn id="20" dur="1" fill="hold">
                                          <p:stCondLst>
                                            <p:cond delay="0"/>
                                          </p:stCondLst>
                                        </p:cTn>
                                        <p:tgtEl>
                                          <p:spTgt spid="3279"/>
                                        </p:tgtEl>
                                        <p:attrNameLst>
                                          <p:attrName>style.visibility</p:attrName>
                                        </p:attrNameLst>
                                      </p:cBhvr>
                                      <p:to>
                                        <p:strVal val="visible"/>
                                      </p:to>
                                    </p:set>
                                    <p:animEffect transition="in" filter="fade">
                                      <p:cBhvr>
                                        <p:cTn id="21" dur="1000"/>
                                        <p:tgtEl>
                                          <p:spTgt spid="3279"/>
                                        </p:tgtEl>
                                      </p:cBhvr>
                                    </p:animEffect>
                                  </p:childTnLst>
                                </p:cTn>
                              </p:par>
                              <p:par>
                                <p:cTn id="22" presetID="10" presetClass="entr" presetSubtype="0" fill="hold" nodeType="withEffect">
                                  <p:stCondLst>
                                    <p:cond delay="0"/>
                                  </p:stCondLst>
                                  <p:childTnLst>
                                    <p:set>
                                      <p:cBhvr>
                                        <p:cTn id="23" dur="1" fill="hold">
                                          <p:stCondLst>
                                            <p:cond delay="0"/>
                                          </p:stCondLst>
                                        </p:cTn>
                                        <p:tgtEl>
                                          <p:spTgt spid="3280"/>
                                        </p:tgtEl>
                                        <p:attrNameLst>
                                          <p:attrName>style.visibility</p:attrName>
                                        </p:attrNameLst>
                                      </p:cBhvr>
                                      <p:to>
                                        <p:strVal val="visible"/>
                                      </p:to>
                                    </p:set>
                                    <p:animEffect transition="in" filter="fade">
                                      <p:cBhvr>
                                        <p:cTn id="24" dur="1000"/>
                                        <p:tgtEl>
                                          <p:spTgt spid="3280"/>
                                        </p:tgtEl>
                                      </p:cBhvr>
                                    </p:animEffect>
                                  </p:childTnLst>
                                </p:cTn>
                              </p:par>
                              <p:par>
                                <p:cTn id="25" presetID="10" presetClass="entr" presetSubtype="0" fill="hold" nodeType="withEffect">
                                  <p:stCondLst>
                                    <p:cond delay="0"/>
                                  </p:stCondLst>
                                  <p:childTnLst>
                                    <p:set>
                                      <p:cBhvr>
                                        <p:cTn id="26" dur="1" fill="hold">
                                          <p:stCondLst>
                                            <p:cond delay="0"/>
                                          </p:stCondLst>
                                        </p:cTn>
                                        <p:tgtEl>
                                          <p:spTgt spid="3281"/>
                                        </p:tgtEl>
                                        <p:attrNameLst>
                                          <p:attrName>style.visibility</p:attrName>
                                        </p:attrNameLst>
                                      </p:cBhvr>
                                      <p:to>
                                        <p:strVal val="visible"/>
                                      </p:to>
                                    </p:set>
                                    <p:animEffect transition="in" filter="fade">
                                      <p:cBhvr>
                                        <p:cTn id="27" dur="1000"/>
                                        <p:tgtEl>
                                          <p:spTgt spid="3281"/>
                                        </p:tgtEl>
                                      </p:cBhvr>
                                    </p:animEffect>
                                  </p:childTnLst>
                                </p:cTn>
                              </p:par>
                              <p:par>
                                <p:cTn id="28" presetID="10" presetClass="entr" presetSubtype="0" fill="hold" nodeType="withEffect">
                                  <p:stCondLst>
                                    <p:cond delay="0"/>
                                  </p:stCondLst>
                                  <p:childTnLst>
                                    <p:set>
                                      <p:cBhvr>
                                        <p:cTn id="29" dur="1" fill="hold">
                                          <p:stCondLst>
                                            <p:cond delay="0"/>
                                          </p:stCondLst>
                                        </p:cTn>
                                        <p:tgtEl>
                                          <p:spTgt spid="3282"/>
                                        </p:tgtEl>
                                        <p:attrNameLst>
                                          <p:attrName>style.visibility</p:attrName>
                                        </p:attrNameLst>
                                      </p:cBhvr>
                                      <p:to>
                                        <p:strVal val="visible"/>
                                      </p:to>
                                    </p:set>
                                    <p:animEffect transition="in" filter="fade">
                                      <p:cBhvr>
                                        <p:cTn id="30" dur="1000"/>
                                        <p:tgtEl>
                                          <p:spTgt spid="3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graphicFrame>
        <p:nvGraphicFramePr>
          <p:cNvPr id="3289" name="Google Shape;3289;p71"/>
          <p:cNvGraphicFramePr/>
          <p:nvPr/>
        </p:nvGraphicFramePr>
        <p:xfrm>
          <a:off x="964225" y="662735"/>
          <a:ext cx="7416550" cy="4362850"/>
        </p:xfrm>
        <a:graphic>
          <a:graphicData uri="http://schemas.openxmlformats.org/drawingml/2006/table">
            <a:tbl>
              <a:tblPr>
                <a:noFill/>
                <a:tableStyleId>{E3B30578-E7F0-4AA4-88B8-2329AFFA7198}</a:tableStyleId>
              </a:tblPr>
              <a:tblGrid>
                <a:gridCol w="3708275">
                  <a:extLst>
                    <a:ext uri="{9D8B030D-6E8A-4147-A177-3AD203B41FA5}">
                      <a16:colId xmlns:a16="http://schemas.microsoft.com/office/drawing/2014/main" val="20000"/>
                    </a:ext>
                  </a:extLst>
                </a:gridCol>
                <a:gridCol w="3708275">
                  <a:extLst>
                    <a:ext uri="{9D8B030D-6E8A-4147-A177-3AD203B41FA5}">
                      <a16:colId xmlns:a16="http://schemas.microsoft.com/office/drawing/2014/main" val="20001"/>
                    </a:ext>
                  </a:extLst>
                </a:gridCol>
              </a:tblGrid>
              <a:tr h="2181425">
                <a:tc>
                  <a:txBody>
                    <a:bodyPr/>
                    <a:lstStyle/>
                    <a:p>
                      <a:pPr marL="0" lvl="0" indent="0" algn="ctr" rtl="0">
                        <a:lnSpc>
                          <a:spcPct val="135714"/>
                        </a:lnSpc>
                        <a:spcBef>
                          <a:spcPts val="0"/>
                        </a:spcBef>
                        <a:spcAft>
                          <a:spcPts val="0"/>
                        </a:spcAft>
                        <a:buNone/>
                      </a:pPr>
                      <a:r>
                        <a:rPr lang="en" sz="1050" b="1">
                          <a:solidFill>
                            <a:srgbClr val="E06666"/>
                          </a:solidFill>
                          <a:latin typeface="Aldrich"/>
                          <a:ea typeface="Aldrich"/>
                          <a:cs typeface="Aldrich"/>
                          <a:sym typeface="Aldrich"/>
                        </a:rPr>
                        <a:t>H</a:t>
                      </a:r>
                      <a:r>
                        <a:rPr lang="en" sz="1050" b="1" baseline="-25000">
                          <a:solidFill>
                            <a:srgbClr val="E06666"/>
                          </a:solidFill>
                          <a:latin typeface="Aldrich"/>
                          <a:ea typeface="Aldrich"/>
                          <a:cs typeface="Aldrich"/>
                          <a:sym typeface="Aldrich"/>
                        </a:rPr>
                        <a:t>O</a:t>
                      </a:r>
                      <a:r>
                        <a:rPr lang="en" sz="1050" b="1">
                          <a:solidFill>
                            <a:srgbClr val="E06666"/>
                          </a:solidFill>
                          <a:latin typeface="Aldrich"/>
                          <a:ea typeface="Aldrich"/>
                          <a:cs typeface="Aldrich"/>
                          <a:sym typeface="Aldrich"/>
                        </a:rPr>
                        <a:t>: </a:t>
                      </a:r>
                      <a:endParaRPr sz="1050" b="1">
                        <a:solidFill>
                          <a:srgbClr val="E06666"/>
                        </a:solidFill>
                        <a:latin typeface="Aldrich"/>
                        <a:ea typeface="Aldrich"/>
                        <a:cs typeface="Aldrich"/>
                        <a:sym typeface="Aldrich"/>
                      </a:endParaRPr>
                    </a:p>
                    <a:p>
                      <a:pPr marL="0" lvl="0" indent="0" algn="ctr" rtl="0">
                        <a:lnSpc>
                          <a:spcPct val="135714"/>
                        </a:lnSpc>
                        <a:spcBef>
                          <a:spcPts val="0"/>
                        </a:spcBef>
                        <a:spcAft>
                          <a:spcPts val="0"/>
                        </a:spcAft>
                        <a:buNone/>
                      </a:pPr>
                      <a:r>
                        <a:rPr lang="en" sz="1050" b="1">
                          <a:solidFill>
                            <a:srgbClr val="E06666"/>
                          </a:solidFill>
                          <a:latin typeface="Aldrich"/>
                          <a:ea typeface="Aldrich"/>
                          <a:cs typeface="Aldrich"/>
                          <a:sym typeface="Aldrich"/>
                        </a:rPr>
                        <a:t>THERE IS NO SIGNIFICANT RELATIONSHIP BETWEEN HOW MUCH TIME A PERSON SPENDS BEING ACTIVE AND THE NUMBER OF CALORIES THEY BURN.</a:t>
                      </a:r>
                      <a:endParaRPr sz="1050" b="1">
                        <a:solidFill>
                          <a:srgbClr val="E06666"/>
                        </a:solidFill>
                        <a:latin typeface="Aldrich"/>
                        <a:ea typeface="Aldrich"/>
                        <a:cs typeface="Aldrich"/>
                        <a:sym typeface="Aldrich"/>
                      </a:endParaRPr>
                    </a:p>
                    <a:p>
                      <a:pPr marL="0" lvl="0" indent="0" algn="ctr" rtl="0">
                        <a:spcBef>
                          <a:spcPts val="0"/>
                        </a:spcBef>
                        <a:spcAft>
                          <a:spcPts val="0"/>
                        </a:spcAft>
                        <a:buNone/>
                      </a:pPr>
                      <a:endParaRPr sz="200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Correlation coefficient between TotalActiveTime and Calories: 0.3941880254498795</a:t>
                      </a: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Calculated t-value: 8.695503562165063</a:t>
                      </a: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Critical t-value: 1.9657526798608886</a:t>
                      </a: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Null Hypothesis is rejected. Alternate Hypothesis is accepted, i.e. there is a positive relationship between the TotalActiveTime and Calories burnt.</a:t>
                      </a:r>
                      <a:endParaRPr b="1">
                        <a:solidFill>
                          <a:srgbClr val="C2C2C2"/>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2181425">
                <a:tc>
                  <a:txBody>
                    <a:bodyPr/>
                    <a:lstStyle/>
                    <a:p>
                      <a:pPr marL="0" lvl="0" indent="0" algn="ctr" rtl="0">
                        <a:lnSpc>
                          <a:spcPct val="135714"/>
                        </a:lnSpc>
                        <a:spcBef>
                          <a:spcPts val="0"/>
                        </a:spcBef>
                        <a:spcAft>
                          <a:spcPts val="0"/>
                        </a:spcAft>
                        <a:buNone/>
                      </a:pPr>
                      <a:r>
                        <a:rPr lang="en" sz="1050" b="1">
                          <a:solidFill>
                            <a:srgbClr val="E06666"/>
                          </a:solidFill>
                          <a:latin typeface="Aldrich"/>
                          <a:ea typeface="Aldrich"/>
                          <a:cs typeface="Aldrich"/>
                          <a:sym typeface="Aldrich"/>
                        </a:rPr>
                        <a:t>H</a:t>
                      </a:r>
                      <a:r>
                        <a:rPr lang="en" sz="1050" b="1" baseline="-25000">
                          <a:solidFill>
                            <a:srgbClr val="E06666"/>
                          </a:solidFill>
                          <a:latin typeface="Aldrich"/>
                          <a:ea typeface="Aldrich"/>
                          <a:cs typeface="Aldrich"/>
                          <a:sym typeface="Aldrich"/>
                        </a:rPr>
                        <a:t>O</a:t>
                      </a:r>
                      <a:r>
                        <a:rPr lang="en" sz="1050" b="1">
                          <a:solidFill>
                            <a:srgbClr val="E06666"/>
                          </a:solidFill>
                          <a:latin typeface="Aldrich"/>
                          <a:ea typeface="Aldrich"/>
                          <a:cs typeface="Aldrich"/>
                          <a:sym typeface="Aldrich"/>
                        </a:rPr>
                        <a:t>: </a:t>
                      </a:r>
                      <a:endParaRPr sz="1050" b="1">
                        <a:solidFill>
                          <a:srgbClr val="E06666"/>
                        </a:solidFill>
                        <a:latin typeface="Aldrich"/>
                        <a:ea typeface="Aldrich"/>
                        <a:cs typeface="Aldrich"/>
                        <a:sym typeface="Aldrich"/>
                      </a:endParaRPr>
                    </a:p>
                    <a:p>
                      <a:pPr marL="0" lvl="0" indent="0" algn="ctr" rtl="0">
                        <a:lnSpc>
                          <a:spcPct val="135714"/>
                        </a:lnSpc>
                        <a:spcBef>
                          <a:spcPts val="0"/>
                        </a:spcBef>
                        <a:spcAft>
                          <a:spcPts val="0"/>
                        </a:spcAft>
                        <a:buNone/>
                      </a:pPr>
                      <a:r>
                        <a:rPr lang="en" sz="1050" b="1">
                          <a:solidFill>
                            <a:srgbClr val="E06666"/>
                          </a:solidFill>
                          <a:latin typeface="Aldrich"/>
                          <a:ea typeface="Aldrich"/>
                          <a:cs typeface="Aldrich"/>
                          <a:sym typeface="Aldrich"/>
                        </a:rPr>
                        <a:t>THERE IS NO SIGNIFICANT RELATIONSHIP BETWEEN HOW MUCH TIME A PERSON SPENDS BEING ACTIVE AND THE LENGTH OF SLEEP.</a:t>
                      </a:r>
                      <a:endParaRPr sz="1050" b="1">
                        <a:solidFill>
                          <a:srgbClr val="E06666"/>
                        </a:solidFill>
                        <a:latin typeface="Aldrich"/>
                        <a:ea typeface="Aldrich"/>
                        <a:cs typeface="Aldrich"/>
                        <a:sym typeface="Aldrich"/>
                      </a:endParaRPr>
                    </a:p>
                    <a:p>
                      <a:pPr marL="0" lvl="0" indent="0" algn="ctr" rtl="0">
                        <a:spcBef>
                          <a:spcPts val="0"/>
                        </a:spcBef>
                        <a:spcAft>
                          <a:spcPts val="0"/>
                        </a:spcAft>
                        <a:buNone/>
                      </a:pPr>
                      <a:endParaRPr sz="200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Correlation coefficient between TotalActiveTime and TotalMinutesAsleep: -0.06376059520667852</a:t>
                      </a: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Calculated t-value: -1.2952627206903726</a:t>
                      </a: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Critical t-value: 1.9657526798608886</a:t>
                      </a: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endParaRPr sz="1050" b="1">
                        <a:solidFill>
                          <a:srgbClr val="C2C2C2"/>
                        </a:solidFill>
                        <a:latin typeface="Courier New"/>
                        <a:ea typeface="Courier New"/>
                        <a:cs typeface="Courier New"/>
                        <a:sym typeface="Courier New"/>
                      </a:endParaRPr>
                    </a:p>
                    <a:p>
                      <a:pPr marL="0" lvl="0" indent="0" algn="ctr" rtl="0">
                        <a:spcBef>
                          <a:spcPts val="0"/>
                        </a:spcBef>
                        <a:spcAft>
                          <a:spcPts val="0"/>
                        </a:spcAft>
                        <a:buNone/>
                      </a:pPr>
                      <a:r>
                        <a:rPr lang="en" sz="1050" b="1">
                          <a:solidFill>
                            <a:srgbClr val="C2C2C2"/>
                          </a:solidFill>
                          <a:latin typeface="Courier New"/>
                          <a:ea typeface="Courier New"/>
                          <a:cs typeface="Courier New"/>
                          <a:sym typeface="Courier New"/>
                        </a:rPr>
                        <a:t>Null Hypothesis is accepted. Alternate Hypothesis is rejected, i.e. there is no significant relationship between the TotalActiveTime and TotalMinutesAsleep.</a:t>
                      </a:r>
                      <a:endParaRPr b="1">
                        <a:solidFill>
                          <a:srgbClr val="C2C2C2"/>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290" name="Google Shape;3290;p71"/>
          <p:cNvSpPr txBox="1">
            <a:spLocks noGrp="1"/>
          </p:cNvSpPr>
          <p:nvPr>
            <p:ph type="title"/>
          </p:nvPr>
        </p:nvSpPr>
        <p:spPr>
          <a:xfrm>
            <a:off x="388925" y="181075"/>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Hypothesis’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90"/>
                                        </p:tgtEl>
                                        <p:attrNameLst>
                                          <p:attrName>style.visibility</p:attrName>
                                        </p:attrNameLst>
                                      </p:cBhvr>
                                      <p:to>
                                        <p:strVal val="visible"/>
                                      </p:to>
                                    </p:set>
                                    <p:anim calcmode="lin" valueType="num">
                                      <p:cBhvr additive="base">
                                        <p:cTn id="7" dur="1000"/>
                                        <p:tgtEl>
                                          <p:spTgt spid="329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89"/>
                                        </p:tgtEl>
                                        <p:attrNameLst>
                                          <p:attrName>style.visibility</p:attrName>
                                        </p:attrNameLst>
                                      </p:cBhvr>
                                      <p:to>
                                        <p:strVal val="visible"/>
                                      </p:to>
                                    </p:set>
                                    <p:animEffect transition="in" filter="fade">
                                      <p:cBhvr>
                                        <p:cTn id="10" dur="1000"/>
                                        <p:tgtEl>
                                          <p:spTgt spid="3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54"/>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4"/>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4"/>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4"/>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4"/>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4"/>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TABLE OF CONTENTS</a:t>
            </a:r>
            <a:endParaRPr/>
          </a:p>
        </p:txBody>
      </p:sp>
      <p:sp>
        <p:nvSpPr>
          <p:cNvPr id="2596" name="Google Shape;2596;p54"/>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597" name="Google Shape;2597;p54"/>
          <p:cNvSpPr txBox="1">
            <a:spLocks noGrp="1"/>
          </p:cNvSpPr>
          <p:nvPr>
            <p:ph type="subTitle" idx="1"/>
          </p:nvPr>
        </p:nvSpPr>
        <p:spPr>
          <a:xfrm>
            <a:off x="1639675" y="148345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a:t>Ask </a:t>
            </a:r>
            <a:endParaRPr/>
          </a:p>
        </p:txBody>
      </p:sp>
      <p:sp>
        <p:nvSpPr>
          <p:cNvPr id="2598" name="Google Shape;2598;p54"/>
          <p:cNvSpPr txBox="1">
            <a:spLocks noGrp="1"/>
          </p:cNvSpPr>
          <p:nvPr>
            <p:ph type="subTitle" idx="2"/>
          </p:nvPr>
        </p:nvSpPr>
        <p:spPr>
          <a:xfrm>
            <a:off x="1639675" y="183804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Business Task,</a:t>
            </a:r>
            <a:endParaRPr/>
          </a:p>
          <a:p>
            <a:pPr marL="0" lvl="0" indent="0" algn="l" rtl="0">
              <a:spcBef>
                <a:spcPts val="0"/>
              </a:spcBef>
              <a:spcAft>
                <a:spcPts val="0"/>
              </a:spcAft>
              <a:buClr>
                <a:schemeClr val="dk1"/>
              </a:buClr>
              <a:buSzPts val="1100"/>
              <a:buFont typeface="Arial"/>
              <a:buNone/>
            </a:pPr>
            <a:r>
              <a:rPr lang="en"/>
              <a:t>Key Stakeholders</a:t>
            </a:r>
            <a:endParaRPr/>
          </a:p>
        </p:txBody>
      </p:sp>
      <p:sp>
        <p:nvSpPr>
          <p:cNvPr id="2599" name="Google Shape;2599;p54"/>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00" name="Google Shape;2600;p54"/>
          <p:cNvSpPr txBox="1">
            <a:spLocks noGrp="1"/>
          </p:cNvSpPr>
          <p:nvPr>
            <p:ph type="subTitle" idx="4"/>
          </p:nvPr>
        </p:nvSpPr>
        <p:spPr>
          <a:xfrm>
            <a:off x="1639675" y="249742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a:t>Prepare</a:t>
            </a:r>
            <a:endParaRPr/>
          </a:p>
        </p:txBody>
      </p:sp>
      <p:sp>
        <p:nvSpPr>
          <p:cNvPr id="2601" name="Google Shape;2601;p54"/>
          <p:cNvSpPr txBox="1">
            <a:spLocks noGrp="1"/>
          </p:cNvSpPr>
          <p:nvPr>
            <p:ph type="subTitle" idx="5"/>
          </p:nvPr>
        </p:nvSpPr>
        <p:spPr>
          <a:xfrm>
            <a:off x="1639675" y="2852015"/>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Dataset selection,</a:t>
            </a:r>
            <a:endParaRPr/>
          </a:p>
          <a:p>
            <a:pPr marL="0" lvl="0" indent="0" algn="l" rtl="0">
              <a:spcBef>
                <a:spcPts val="0"/>
              </a:spcBef>
              <a:spcAft>
                <a:spcPts val="0"/>
              </a:spcAft>
              <a:buClr>
                <a:schemeClr val="dk1"/>
              </a:buClr>
              <a:buSzPts val="1100"/>
              <a:buFont typeface="Arial"/>
              <a:buNone/>
            </a:pPr>
            <a:r>
              <a:rPr lang="en"/>
              <a:t>Data integrity verification</a:t>
            </a:r>
            <a:endParaRPr/>
          </a:p>
        </p:txBody>
      </p:sp>
      <p:sp>
        <p:nvSpPr>
          <p:cNvPr id="2602" name="Google Shape;2602;p54"/>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03" name="Google Shape;2603;p54"/>
          <p:cNvSpPr txBox="1">
            <a:spLocks noGrp="1"/>
          </p:cNvSpPr>
          <p:nvPr>
            <p:ph type="subTitle" idx="7"/>
          </p:nvPr>
        </p:nvSpPr>
        <p:spPr>
          <a:xfrm>
            <a:off x="1639675" y="351140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a:t>Process</a:t>
            </a:r>
            <a:endParaRPr/>
          </a:p>
        </p:txBody>
      </p:sp>
      <p:sp>
        <p:nvSpPr>
          <p:cNvPr id="2604" name="Google Shape;2604;p54"/>
          <p:cNvSpPr txBox="1">
            <a:spLocks noGrp="1"/>
          </p:cNvSpPr>
          <p:nvPr>
            <p:ph type="subTitle" idx="8"/>
          </p:nvPr>
        </p:nvSpPr>
        <p:spPr>
          <a:xfrm>
            <a:off x="1639675" y="386599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Data Cleaning,</a:t>
            </a:r>
            <a:endParaRPr/>
          </a:p>
          <a:p>
            <a:pPr marL="0" lvl="0" indent="0" algn="l" rtl="0">
              <a:spcBef>
                <a:spcPts val="0"/>
              </a:spcBef>
              <a:spcAft>
                <a:spcPts val="0"/>
              </a:spcAft>
              <a:buClr>
                <a:schemeClr val="dk1"/>
              </a:buClr>
              <a:buSzPts val="1100"/>
              <a:buFont typeface="Arial"/>
              <a:buNone/>
            </a:pPr>
            <a:r>
              <a:rPr lang="en"/>
              <a:t>Sifting</a:t>
            </a:r>
            <a:endParaRPr/>
          </a:p>
        </p:txBody>
      </p:sp>
      <p:sp>
        <p:nvSpPr>
          <p:cNvPr id="2605" name="Google Shape;2605;p54"/>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06" name="Google Shape;2606;p54"/>
          <p:cNvSpPr txBox="1">
            <a:spLocks noGrp="1"/>
          </p:cNvSpPr>
          <p:nvPr>
            <p:ph type="subTitle" idx="13"/>
          </p:nvPr>
        </p:nvSpPr>
        <p:spPr>
          <a:xfrm>
            <a:off x="5529413" y="148345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a:t>Analyse</a:t>
            </a:r>
            <a:endParaRPr/>
          </a:p>
        </p:txBody>
      </p:sp>
      <p:sp>
        <p:nvSpPr>
          <p:cNvPr id="2607" name="Google Shape;2607;p54"/>
          <p:cNvSpPr txBox="1">
            <a:spLocks noGrp="1"/>
          </p:cNvSpPr>
          <p:nvPr>
            <p:ph type="subTitle" idx="14"/>
          </p:nvPr>
        </p:nvSpPr>
        <p:spPr>
          <a:xfrm>
            <a:off x="5529413" y="183804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Exploratory Data Analysis,</a:t>
            </a:r>
            <a:endParaRPr/>
          </a:p>
          <a:p>
            <a:pPr marL="0" lvl="0" indent="0" algn="l" rtl="0">
              <a:spcBef>
                <a:spcPts val="0"/>
              </a:spcBef>
              <a:spcAft>
                <a:spcPts val="0"/>
              </a:spcAft>
              <a:buClr>
                <a:schemeClr val="dk1"/>
              </a:buClr>
              <a:buSzPts val="1100"/>
              <a:buFont typeface="Arial"/>
              <a:buNone/>
            </a:pPr>
            <a:r>
              <a:rPr lang="en"/>
              <a:t>Hypothesis Testing</a:t>
            </a:r>
            <a:endParaRPr/>
          </a:p>
        </p:txBody>
      </p:sp>
      <p:sp>
        <p:nvSpPr>
          <p:cNvPr id="2608" name="Google Shape;2608;p54"/>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09" name="Google Shape;2609;p54"/>
          <p:cNvSpPr txBox="1">
            <a:spLocks noGrp="1"/>
          </p:cNvSpPr>
          <p:nvPr>
            <p:ph type="subTitle" idx="16"/>
          </p:nvPr>
        </p:nvSpPr>
        <p:spPr>
          <a:xfrm>
            <a:off x="5529413" y="249742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a:t>Share</a:t>
            </a:r>
            <a:endParaRPr/>
          </a:p>
        </p:txBody>
      </p:sp>
      <p:sp>
        <p:nvSpPr>
          <p:cNvPr id="2610" name="Google Shape;2610;p54"/>
          <p:cNvSpPr txBox="1">
            <a:spLocks noGrp="1"/>
          </p:cNvSpPr>
          <p:nvPr>
            <p:ph type="subTitle" idx="17"/>
          </p:nvPr>
        </p:nvSpPr>
        <p:spPr>
          <a:xfrm>
            <a:off x="5529413" y="2852015"/>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Presenting findings to stakeholder</a:t>
            </a:r>
            <a:endParaRPr/>
          </a:p>
        </p:txBody>
      </p:sp>
      <p:sp>
        <p:nvSpPr>
          <p:cNvPr id="2611" name="Google Shape;2611;p54"/>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612" name="Google Shape;2612;p54"/>
          <p:cNvSpPr txBox="1">
            <a:spLocks noGrp="1"/>
          </p:cNvSpPr>
          <p:nvPr>
            <p:ph type="subTitle" idx="19"/>
          </p:nvPr>
        </p:nvSpPr>
        <p:spPr>
          <a:xfrm>
            <a:off x="5529413" y="351140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a:t>Act</a:t>
            </a:r>
            <a:endParaRPr/>
          </a:p>
        </p:txBody>
      </p:sp>
      <p:sp>
        <p:nvSpPr>
          <p:cNvPr id="2613" name="Google Shape;2613;p54"/>
          <p:cNvSpPr txBox="1">
            <a:spLocks noGrp="1"/>
          </p:cNvSpPr>
          <p:nvPr>
            <p:ph type="subTitle" idx="20"/>
          </p:nvPr>
        </p:nvSpPr>
        <p:spPr>
          <a:xfrm>
            <a:off x="5529413" y="386599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Recommendations, Plausible solutions</a:t>
            </a:r>
            <a:endParaRPr/>
          </a:p>
        </p:txBody>
      </p:sp>
      <p:grpSp>
        <p:nvGrpSpPr>
          <p:cNvPr id="2614" name="Google Shape;2614;p54"/>
          <p:cNvGrpSpPr/>
          <p:nvPr/>
        </p:nvGrpSpPr>
        <p:grpSpPr>
          <a:xfrm>
            <a:off x="7391908" y="722871"/>
            <a:ext cx="793256" cy="182899"/>
            <a:chOff x="2685575" y="2835950"/>
            <a:chExt cx="433000" cy="99825"/>
          </a:xfrm>
        </p:grpSpPr>
        <p:sp>
          <p:nvSpPr>
            <p:cNvPr id="2615" name="Google Shape;2615;p5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9" name="Google Shape;2619;p5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97"/>
                                        </p:tgtEl>
                                        <p:attrNameLst>
                                          <p:attrName>style.visibility</p:attrName>
                                        </p:attrNameLst>
                                      </p:cBhvr>
                                      <p:to>
                                        <p:strVal val="visible"/>
                                      </p:to>
                                    </p:set>
                                    <p:animEffect transition="in" filter="fade">
                                      <p:cBhvr>
                                        <p:cTn id="7" dur="1000"/>
                                        <p:tgtEl>
                                          <p:spTgt spid="2597"/>
                                        </p:tgtEl>
                                      </p:cBhvr>
                                    </p:animEffect>
                                  </p:childTnLst>
                                </p:cTn>
                              </p:par>
                              <p:par>
                                <p:cTn id="8" presetID="10" presetClass="entr" presetSubtype="0" fill="hold" nodeType="withEffect">
                                  <p:stCondLst>
                                    <p:cond delay="0"/>
                                  </p:stCondLst>
                                  <p:childTnLst>
                                    <p:set>
                                      <p:cBhvr>
                                        <p:cTn id="9" dur="1" fill="hold">
                                          <p:stCondLst>
                                            <p:cond delay="0"/>
                                          </p:stCondLst>
                                        </p:cTn>
                                        <p:tgtEl>
                                          <p:spTgt spid="2598"/>
                                        </p:tgtEl>
                                        <p:attrNameLst>
                                          <p:attrName>style.visibility</p:attrName>
                                        </p:attrNameLst>
                                      </p:cBhvr>
                                      <p:to>
                                        <p:strVal val="visible"/>
                                      </p:to>
                                    </p:set>
                                    <p:animEffect transition="in" filter="fade">
                                      <p:cBhvr>
                                        <p:cTn id="10" dur="1000"/>
                                        <p:tgtEl>
                                          <p:spTgt spid="2598"/>
                                        </p:tgtEl>
                                      </p:cBhvr>
                                    </p:animEffect>
                                  </p:childTnLst>
                                </p:cTn>
                              </p:par>
                              <p:par>
                                <p:cTn id="11" presetID="10" presetClass="entr" presetSubtype="0" fill="hold" nodeType="withEffect">
                                  <p:stCondLst>
                                    <p:cond delay="0"/>
                                  </p:stCondLst>
                                  <p:childTnLst>
                                    <p:set>
                                      <p:cBhvr>
                                        <p:cTn id="12" dur="1" fill="hold">
                                          <p:stCondLst>
                                            <p:cond delay="0"/>
                                          </p:stCondLst>
                                        </p:cTn>
                                        <p:tgtEl>
                                          <p:spTgt spid="2600"/>
                                        </p:tgtEl>
                                        <p:attrNameLst>
                                          <p:attrName>style.visibility</p:attrName>
                                        </p:attrNameLst>
                                      </p:cBhvr>
                                      <p:to>
                                        <p:strVal val="visible"/>
                                      </p:to>
                                    </p:set>
                                    <p:animEffect transition="in" filter="fade">
                                      <p:cBhvr>
                                        <p:cTn id="13" dur="1000"/>
                                        <p:tgtEl>
                                          <p:spTgt spid="2600"/>
                                        </p:tgtEl>
                                      </p:cBhvr>
                                    </p:animEffect>
                                  </p:childTnLst>
                                </p:cTn>
                              </p:par>
                              <p:par>
                                <p:cTn id="14" presetID="10" presetClass="entr" presetSubtype="0" fill="hold" nodeType="withEffect">
                                  <p:stCondLst>
                                    <p:cond delay="0"/>
                                  </p:stCondLst>
                                  <p:childTnLst>
                                    <p:set>
                                      <p:cBhvr>
                                        <p:cTn id="15" dur="1" fill="hold">
                                          <p:stCondLst>
                                            <p:cond delay="0"/>
                                          </p:stCondLst>
                                        </p:cTn>
                                        <p:tgtEl>
                                          <p:spTgt spid="2601"/>
                                        </p:tgtEl>
                                        <p:attrNameLst>
                                          <p:attrName>style.visibility</p:attrName>
                                        </p:attrNameLst>
                                      </p:cBhvr>
                                      <p:to>
                                        <p:strVal val="visible"/>
                                      </p:to>
                                    </p:set>
                                    <p:animEffect transition="in" filter="fade">
                                      <p:cBhvr>
                                        <p:cTn id="16" dur="1000"/>
                                        <p:tgtEl>
                                          <p:spTgt spid="2601"/>
                                        </p:tgtEl>
                                      </p:cBhvr>
                                    </p:animEffect>
                                  </p:childTnLst>
                                </p:cTn>
                              </p:par>
                              <p:par>
                                <p:cTn id="17" presetID="10" presetClass="entr" presetSubtype="0" fill="hold" nodeType="withEffect">
                                  <p:stCondLst>
                                    <p:cond delay="0"/>
                                  </p:stCondLst>
                                  <p:childTnLst>
                                    <p:set>
                                      <p:cBhvr>
                                        <p:cTn id="18" dur="1" fill="hold">
                                          <p:stCondLst>
                                            <p:cond delay="0"/>
                                          </p:stCondLst>
                                        </p:cTn>
                                        <p:tgtEl>
                                          <p:spTgt spid="2603"/>
                                        </p:tgtEl>
                                        <p:attrNameLst>
                                          <p:attrName>style.visibility</p:attrName>
                                        </p:attrNameLst>
                                      </p:cBhvr>
                                      <p:to>
                                        <p:strVal val="visible"/>
                                      </p:to>
                                    </p:set>
                                    <p:animEffect transition="in" filter="fade">
                                      <p:cBhvr>
                                        <p:cTn id="19" dur="1000"/>
                                        <p:tgtEl>
                                          <p:spTgt spid="2603"/>
                                        </p:tgtEl>
                                      </p:cBhvr>
                                    </p:animEffect>
                                  </p:childTnLst>
                                </p:cTn>
                              </p:par>
                              <p:par>
                                <p:cTn id="20" presetID="10" presetClass="entr" presetSubtype="0" fill="hold" nodeType="withEffect">
                                  <p:stCondLst>
                                    <p:cond delay="0"/>
                                  </p:stCondLst>
                                  <p:childTnLst>
                                    <p:set>
                                      <p:cBhvr>
                                        <p:cTn id="21" dur="1" fill="hold">
                                          <p:stCondLst>
                                            <p:cond delay="0"/>
                                          </p:stCondLst>
                                        </p:cTn>
                                        <p:tgtEl>
                                          <p:spTgt spid="2604"/>
                                        </p:tgtEl>
                                        <p:attrNameLst>
                                          <p:attrName>style.visibility</p:attrName>
                                        </p:attrNameLst>
                                      </p:cBhvr>
                                      <p:to>
                                        <p:strVal val="visible"/>
                                      </p:to>
                                    </p:set>
                                    <p:animEffect transition="in" filter="fade">
                                      <p:cBhvr>
                                        <p:cTn id="22" dur="1000"/>
                                        <p:tgtEl>
                                          <p:spTgt spid="2604"/>
                                        </p:tgtEl>
                                      </p:cBhvr>
                                    </p:animEffect>
                                  </p:childTnLst>
                                </p:cTn>
                              </p:par>
                              <p:par>
                                <p:cTn id="23" presetID="10" presetClass="entr" presetSubtype="0" fill="hold" nodeType="withEffect">
                                  <p:stCondLst>
                                    <p:cond delay="0"/>
                                  </p:stCondLst>
                                  <p:childTnLst>
                                    <p:set>
                                      <p:cBhvr>
                                        <p:cTn id="24" dur="1" fill="hold">
                                          <p:stCondLst>
                                            <p:cond delay="0"/>
                                          </p:stCondLst>
                                        </p:cTn>
                                        <p:tgtEl>
                                          <p:spTgt spid="2606"/>
                                        </p:tgtEl>
                                        <p:attrNameLst>
                                          <p:attrName>style.visibility</p:attrName>
                                        </p:attrNameLst>
                                      </p:cBhvr>
                                      <p:to>
                                        <p:strVal val="visible"/>
                                      </p:to>
                                    </p:set>
                                    <p:animEffect transition="in" filter="fade">
                                      <p:cBhvr>
                                        <p:cTn id="25" dur="1000"/>
                                        <p:tgtEl>
                                          <p:spTgt spid="2606"/>
                                        </p:tgtEl>
                                      </p:cBhvr>
                                    </p:animEffect>
                                  </p:childTnLst>
                                </p:cTn>
                              </p:par>
                              <p:par>
                                <p:cTn id="26" presetID="10" presetClass="entr" presetSubtype="0" fill="hold" nodeType="withEffect">
                                  <p:stCondLst>
                                    <p:cond delay="0"/>
                                  </p:stCondLst>
                                  <p:childTnLst>
                                    <p:set>
                                      <p:cBhvr>
                                        <p:cTn id="27" dur="1" fill="hold">
                                          <p:stCondLst>
                                            <p:cond delay="0"/>
                                          </p:stCondLst>
                                        </p:cTn>
                                        <p:tgtEl>
                                          <p:spTgt spid="2607"/>
                                        </p:tgtEl>
                                        <p:attrNameLst>
                                          <p:attrName>style.visibility</p:attrName>
                                        </p:attrNameLst>
                                      </p:cBhvr>
                                      <p:to>
                                        <p:strVal val="visible"/>
                                      </p:to>
                                    </p:set>
                                    <p:animEffect transition="in" filter="fade">
                                      <p:cBhvr>
                                        <p:cTn id="28" dur="1000"/>
                                        <p:tgtEl>
                                          <p:spTgt spid="2607"/>
                                        </p:tgtEl>
                                      </p:cBhvr>
                                    </p:animEffect>
                                  </p:childTnLst>
                                </p:cTn>
                              </p:par>
                              <p:par>
                                <p:cTn id="29" presetID="10" presetClass="entr" presetSubtype="0" fill="hold" nodeType="withEffect">
                                  <p:stCondLst>
                                    <p:cond delay="0"/>
                                  </p:stCondLst>
                                  <p:childTnLst>
                                    <p:set>
                                      <p:cBhvr>
                                        <p:cTn id="30" dur="1" fill="hold">
                                          <p:stCondLst>
                                            <p:cond delay="0"/>
                                          </p:stCondLst>
                                        </p:cTn>
                                        <p:tgtEl>
                                          <p:spTgt spid="2609"/>
                                        </p:tgtEl>
                                        <p:attrNameLst>
                                          <p:attrName>style.visibility</p:attrName>
                                        </p:attrNameLst>
                                      </p:cBhvr>
                                      <p:to>
                                        <p:strVal val="visible"/>
                                      </p:to>
                                    </p:set>
                                    <p:animEffect transition="in" filter="fade">
                                      <p:cBhvr>
                                        <p:cTn id="31" dur="1000"/>
                                        <p:tgtEl>
                                          <p:spTgt spid="2609"/>
                                        </p:tgtEl>
                                      </p:cBhvr>
                                    </p:animEffect>
                                  </p:childTnLst>
                                </p:cTn>
                              </p:par>
                              <p:par>
                                <p:cTn id="32" presetID="10" presetClass="entr" presetSubtype="0" fill="hold" nodeType="withEffect">
                                  <p:stCondLst>
                                    <p:cond delay="0"/>
                                  </p:stCondLst>
                                  <p:childTnLst>
                                    <p:set>
                                      <p:cBhvr>
                                        <p:cTn id="33" dur="1" fill="hold">
                                          <p:stCondLst>
                                            <p:cond delay="0"/>
                                          </p:stCondLst>
                                        </p:cTn>
                                        <p:tgtEl>
                                          <p:spTgt spid="2610"/>
                                        </p:tgtEl>
                                        <p:attrNameLst>
                                          <p:attrName>style.visibility</p:attrName>
                                        </p:attrNameLst>
                                      </p:cBhvr>
                                      <p:to>
                                        <p:strVal val="visible"/>
                                      </p:to>
                                    </p:set>
                                    <p:animEffect transition="in" filter="fade">
                                      <p:cBhvr>
                                        <p:cTn id="34" dur="1000"/>
                                        <p:tgtEl>
                                          <p:spTgt spid="2610"/>
                                        </p:tgtEl>
                                      </p:cBhvr>
                                    </p:animEffect>
                                  </p:childTnLst>
                                </p:cTn>
                              </p:par>
                              <p:par>
                                <p:cTn id="35" presetID="10" presetClass="entr" presetSubtype="0" fill="hold" nodeType="withEffect">
                                  <p:stCondLst>
                                    <p:cond delay="0"/>
                                  </p:stCondLst>
                                  <p:childTnLst>
                                    <p:set>
                                      <p:cBhvr>
                                        <p:cTn id="36" dur="1" fill="hold">
                                          <p:stCondLst>
                                            <p:cond delay="0"/>
                                          </p:stCondLst>
                                        </p:cTn>
                                        <p:tgtEl>
                                          <p:spTgt spid="2612"/>
                                        </p:tgtEl>
                                        <p:attrNameLst>
                                          <p:attrName>style.visibility</p:attrName>
                                        </p:attrNameLst>
                                      </p:cBhvr>
                                      <p:to>
                                        <p:strVal val="visible"/>
                                      </p:to>
                                    </p:set>
                                    <p:animEffect transition="in" filter="fade">
                                      <p:cBhvr>
                                        <p:cTn id="37" dur="1000"/>
                                        <p:tgtEl>
                                          <p:spTgt spid="2612"/>
                                        </p:tgtEl>
                                      </p:cBhvr>
                                    </p:animEffect>
                                  </p:childTnLst>
                                </p:cTn>
                              </p:par>
                              <p:par>
                                <p:cTn id="38" presetID="10" presetClass="entr" presetSubtype="0" fill="hold" nodeType="withEffect">
                                  <p:stCondLst>
                                    <p:cond delay="0"/>
                                  </p:stCondLst>
                                  <p:childTnLst>
                                    <p:set>
                                      <p:cBhvr>
                                        <p:cTn id="39" dur="1" fill="hold">
                                          <p:stCondLst>
                                            <p:cond delay="0"/>
                                          </p:stCondLst>
                                        </p:cTn>
                                        <p:tgtEl>
                                          <p:spTgt spid="2613"/>
                                        </p:tgtEl>
                                        <p:attrNameLst>
                                          <p:attrName>style.visibility</p:attrName>
                                        </p:attrNameLst>
                                      </p:cBhvr>
                                      <p:to>
                                        <p:strVal val="visible"/>
                                      </p:to>
                                    </p:set>
                                    <p:animEffect transition="in" filter="fade">
                                      <p:cBhvr>
                                        <p:cTn id="40" dur="1000"/>
                                        <p:tgtEl>
                                          <p:spTgt spid="2613"/>
                                        </p:tgtEl>
                                      </p:cBhvr>
                                    </p:animEffect>
                                  </p:childTnLst>
                                </p:cTn>
                              </p:par>
                              <p:par>
                                <p:cTn id="41" presetID="23" presetClass="entr" presetSubtype="16" fill="hold" nodeType="withEffect">
                                  <p:stCondLst>
                                    <p:cond delay="0"/>
                                  </p:stCondLst>
                                  <p:childTnLst>
                                    <p:set>
                                      <p:cBhvr>
                                        <p:cTn id="42" dur="1" fill="hold">
                                          <p:stCondLst>
                                            <p:cond delay="0"/>
                                          </p:stCondLst>
                                        </p:cTn>
                                        <p:tgtEl>
                                          <p:spTgt spid="2589"/>
                                        </p:tgtEl>
                                        <p:attrNameLst>
                                          <p:attrName>style.visibility</p:attrName>
                                        </p:attrNameLst>
                                      </p:cBhvr>
                                      <p:to>
                                        <p:strVal val="visible"/>
                                      </p:to>
                                    </p:set>
                                    <p:anim calcmode="lin" valueType="num">
                                      <p:cBhvr additive="base">
                                        <p:cTn id="43" dur="1000"/>
                                        <p:tgtEl>
                                          <p:spTgt spid="2589"/>
                                        </p:tgtEl>
                                        <p:attrNameLst>
                                          <p:attrName>ppt_w</p:attrName>
                                        </p:attrNameLst>
                                      </p:cBhvr>
                                      <p:tavLst>
                                        <p:tav tm="0">
                                          <p:val>
                                            <p:strVal val="0"/>
                                          </p:val>
                                        </p:tav>
                                        <p:tav tm="100000">
                                          <p:val>
                                            <p:strVal val="#ppt_w"/>
                                          </p:val>
                                        </p:tav>
                                      </p:tavLst>
                                    </p:anim>
                                    <p:anim calcmode="lin" valueType="num">
                                      <p:cBhvr additive="base">
                                        <p:cTn id="44" dur="1000"/>
                                        <p:tgtEl>
                                          <p:spTgt spid="2589"/>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590"/>
                                        </p:tgtEl>
                                        <p:attrNameLst>
                                          <p:attrName>style.visibility</p:attrName>
                                        </p:attrNameLst>
                                      </p:cBhvr>
                                      <p:to>
                                        <p:strVal val="visible"/>
                                      </p:to>
                                    </p:set>
                                    <p:anim calcmode="lin" valueType="num">
                                      <p:cBhvr additive="base">
                                        <p:cTn id="47" dur="1000"/>
                                        <p:tgtEl>
                                          <p:spTgt spid="2590"/>
                                        </p:tgtEl>
                                        <p:attrNameLst>
                                          <p:attrName>ppt_w</p:attrName>
                                        </p:attrNameLst>
                                      </p:cBhvr>
                                      <p:tavLst>
                                        <p:tav tm="0">
                                          <p:val>
                                            <p:strVal val="0"/>
                                          </p:val>
                                        </p:tav>
                                        <p:tav tm="100000">
                                          <p:val>
                                            <p:strVal val="#ppt_w"/>
                                          </p:val>
                                        </p:tav>
                                      </p:tavLst>
                                    </p:anim>
                                    <p:anim calcmode="lin" valueType="num">
                                      <p:cBhvr additive="base">
                                        <p:cTn id="48" dur="1000"/>
                                        <p:tgtEl>
                                          <p:spTgt spid="2590"/>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591"/>
                                        </p:tgtEl>
                                        <p:attrNameLst>
                                          <p:attrName>style.visibility</p:attrName>
                                        </p:attrNameLst>
                                      </p:cBhvr>
                                      <p:to>
                                        <p:strVal val="visible"/>
                                      </p:to>
                                    </p:set>
                                    <p:anim calcmode="lin" valueType="num">
                                      <p:cBhvr additive="base">
                                        <p:cTn id="51" dur="1000"/>
                                        <p:tgtEl>
                                          <p:spTgt spid="2591"/>
                                        </p:tgtEl>
                                        <p:attrNameLst>
                                          <p:attrName>ppt_w</p:attrName>
                                        </p:attrNameLst>
                                      </p:cBhvr>
                                      <p:tavLst>
                                        <p:tav tm="0">
                                          <p:val>
                                            <p:strVal val="0"/>
                                          </p:val>
                                        </p:tav>
                                        <p:tav tm="100000">
                                          <p:val>
                                            <p:strVal val="#ppt_w"/>
                                          </p:val>
                                        </p:tav>
                                      </p:tavLst>
                                    </p:anim>
                                    <p:anim calcmode="lin" valueType="num">
                                      <p:cBhvr additive="base">
                                        <p:cTn id="52" dur="1000"/>
                                        <p:tgtEl>
                                          <p:spTgt spid="2591"/>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592"/>
                                        </p:tgtEl>
                                        <p:attrNameLst>
                                          <p:attrName>style.visibility</p:attrName>
                                        </p:attrNameLst>
                                      </p:cBhvr>
                                      <p:to>
                                        <p:strVal val="visible"/>
                                      </p:to>
                                    </p:set>
                                    <p:anim calcmode="lin" valueType="num">
                                      <p:cBhvr additive="base">
                                        <p:cTn id="55" dur="1000"/>
                                        <p:tgtEl>
                                          <p:spTgt spid="2592"/>
                                        </p:tgtEl>
                                        <p:attrNameLst>
                                          <p:attrName>ppt_w</p:attrName>
                                        </p:attrNameLst>
                                      </p:cBhvr>
                                      <p:tavLst>
                                        <p:tav tm="0">
                                          <p:val>
                                            <p:strVal val="0"/>
                                          </p:val>
                                        </p:tav>
                                        <p:tav tm="100000">
                                          <p:val>
                                            <p:strVal val="#ppt_w"/>
                                          </p:val>
                                        </p:tav>
                                      </p:tavLst>
                                    </p:anim>
                                    <p:anim calcmode="lin" valueType="num">
                                      <p:cBhvr additive="base">
                                        <p:cTn id="56" dur="1000"/>
                                        <p:tgtEl>
                                          <p:spTgt spid="2592"/>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594"/>
                                        </p:tgtEl>
                                        <p:attrNameLst>
                                          <p:attrName>style.visibility</p:attrName>
                                        </p:attrNameLst>
                                      </p:cBhvr>
                                      <p:to>
                                        <p:strVal val="visible"/>
                                      </p:to>
                                    </p:set>
                                    <p:anim calcmode="lin" valueType="num">
                                      <p:cBhvr additive="base">
                                        <p:cTn id="59" dur="1000"/>
                                        <p:tgtEl>
                                          <p:spTgt spid="2594"/>
                                        </p:tgtEl>
                                        <p:attrNameLst>
                                          <p:attrName>ppt_w</p:attrName>
                                        </p:attrNameLst>
                                      </p:cBhvr>
                                      <p:tavLst>
                                        <p:tav tm="0">
                                          <p:val>
                                            <p:strVal val="0"/>
                                          </p:val>
                                        </p:tav>
                                        <p:tav tm="100000">
                                          <p:val>
                                            <p:strVal val="#ppt_w"/>
                                          </p:val>
                                        </p:tav>
                                      </p:tavLst>
                                    </p:anim>
                                    <p:anim calcmode="lin" valueType="num">
                                      <p:cBhvr additive="base">
                                        <p:cTn id="60" dur="1000"/>
                                        <p:tgtEl>
                                          <p:spTgt spid="2594"/>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593"/>
                                        </p:tgtEl>
                                        <p:attrNameLst>
                                          <p:attrName>style.visibility</p:attrName>
                                        </p:attrNameLst>
                                      </p:cBhvr>
                                      <p:to>
                                        <p:strVal val="visible"/>
                                      </p:to>
                                    </p:set>
                                    <p:anim calcmode="lin" valueType="num">
                                      <p:cBhvr additive="base">
                                        <p:cTn id="63" dur="1000"/>
                                        <p:tgtEl>
                                          <p:spTgt spid="2593"/>
                                        </p:tgtEl>
                                        <p:attrNameLst>
                                          <p:attrName>ppt_w</p:attrName>
                                        </p:attrNameLst>
                                      </p:cBhvr>
                                      <p:tavLst>
                                        <p:tav tm="0">
                                          <p:val>
                                            <p:strVal val="0"/>
                                          </p:val>
                                        </p:tav>
                                        <p:tav tm="100000">
                                          <p:val>
                                            <p:strVal val="#ppt_w"/>
                                          </p:val>
                                        </p:tav>
                                      </p:tavLst>
                                    </p:anim>
                                    <p:anim calcmode="lin" valueType="num">
                                      <p:cBhvr additive="base">
                                        <p:cTn id="64" dur="1000"/>
                                        <p:tgtEl>
                                          <p:spTgt spid="2593"/>
                                        </p:tgtEl>
                                        <p:attrNameLst>
                                          <p:attrName>ppt_h</p:attrName>
                                        </p:attrNameLst>
                                      </p:cBhvr>
                                      <p:tavLst>
                                        <p:tav tm="0">
                                          <p:val>
                                            <p:strVal val="0"/>
                                          </p:val>
                                        </p:tav>
                                        <p:tav tm="100000">
                                          <p:val>
                                            <p:strVal val="#ppt_h"/>
                                          </p:val>
                                        </p:tav>
                                      </p:tavLst>
                                    </p:anim>
                                  </p:childTnLst>
                                </p:cTn>
                              </p:par>
                              <p:par>
                                <p:cTn id="65" presetID="10" presetClass="entr" presetSubtype="0" fill="hold" nodeType="withEffect">
                                  <p:stCondLst>
                                    <p:cond delay="0"/>
                                  </p:stCondLst>
                                  <p:childTnLst>
                                    <p:set>
                                      <p:cBhvr>
                                        <p:cTn id="66" dur="1" fill="hold">
                                          <p:stCondLst>
                                            <p:cond delay="0"/>
                                          </p:stCondLst>
                                        </p:cTn>
                                        <p:tgtEl>
                                          <p:spTgt spid="2596"/>
                                        </p:tgtEl>
                                        <p:attrNameLst>
                                          <p:attrName>style.visibility</p:attrName>
                                        </p:attrNameLst>
                                      </p:cBhvr>
                                      <p:to>
                                        <p:strVal val="visible"/>
                                      </p:to>
                                    </p:set>
                                    <p:animEffect transition="in" filter="fade">
                                      <p:cBhvr>
                                        <p:cTn id="67" dur="1000"/>
                                        <p:tgtEl>
                                          <p:spTgt spid="2596"/>
                                        </p:tgtEl>
                                      </p:cBhvr>
                                    </p:animEffect>
                                  </p:childTnLst>
                                </p:cTn>
                              </p:par>
                              <p:par>
                                <p:cTn id="68" presetID="10" presetClass="entr" presetSubtype="0" fill="hold" nodeType="withEffect">
                                  <p:stCondLst>
                                    <p:cond delay="0"/>
                                  </p:stCondLst>
                                  <p:childTnLst>
                                    <p:set>
                                      <p:cBhvr>
                                        <p:cTn id="69" dur="1" fill="hold">
                                          <p:stCondLst>
                                            <p:cond delay="0"/>
                                          </p:stCondLst>
                                        </p:cTn>
                                        <p:tgtEl>
                                          <p:spTgt spid="2599"/>
                                        </p:tgtEl>
                                        <p:attrNameLst>
                                          <p:attrName>style.visibility</p:attrName>
                                        </p:attrNameLst>
                                      </p:cBhvr>
                                      <p:to>
                                        <p:strVal val="visible"/>
                                      </p:to>
                                    </p:set>
                                    <p:animEffect transition="in" filter="fade">
                                      <p:cBhvr>
                                        <p:cTn id="70" dur="1000"/>
                                        <p:tgtEl>
                                          <p:spTgt spid="2599"/>
                                        </p:tgtEl>
                                      </p:cBhvr>
                                    </p:animEffect>
                                  </p:childTnLst>
                                </p:cTn>
                              </p:par>
                              <p:par>
                                <p:cTn id="71" presetID="10" presetClass="entr" presetSubtype="0" fill="hold" nodeType="withEffect">
                                  <p:stCondLst>
                                    <p:cond delay="0"/>
                                  </p:stCondLst>
                                  <p:childTnLst>
                                    <p:set>
                                      <p:cBhvr>
                                        <p:cTn id="72" dur="1" fill="hold">
                                          <p:stCondLst>
                                            <p:cond delay="0"/>
                                          </p:stCondLst>
                                        </p:cTn>
                                        <p:tgtEl>
                                          <p:spTgt spid="2602"/>
                                        </p:tgtEl>
                                        <p:attrNameLst>
                                          <p:attrName>style.visibility</p:attrName>
                                        </p:attrNameLst>
                                      </p:cBhvr>
                                      <p:to>
                                        <p:strVal val="visible"/>
                                      </p:to>
                                    </p:set>
                                    <p:animEffect transition="in" filter="fade">
                                      <p:cBhvr>
                                        <p:cTn id="73" dur="1000"/>
                                        <p:tgtEl>
                                          <p:spTgt spid="2602"/>
                                        </p:tgtEl>
                                      </p:cBhvr>
                                    </p:animEffect>
                                  </p:childTnLst>
                                </p:cTn>
                              </p:par>
                              <p:par>
                                <p:cTn id="74" presetID="10" presetClass="entr" presetSubtype="0" fill="hold" nodeType="withEffect">
                                  <p:stCondLst>
                                    <p:cond delay="0"/>
                                  </p:stCondLst>
                                  <p:childTnLst>
                                    <p:set>
                                      <p:cBhvr>
                                        <p:cTn id="75" dur="1" fill="hold">
                                          <p:stCondLst>
                                            <p:cond delay="0"/>
                                          </p:stCondLst>
                                        </p:cTn>
                                        <p:tgtEl>
                                          <p:spTgt spid="2605"/>
                                        </p:tgtEl>
                                        <p:attrNameLst>
                                          <p:attrName>style.visibility</p:attrName>
                                        </p:attrNameLst>
                                      </p:cBhvr>
                                      <p:to>
                                        <p:strVal val="visible"/>
                                      </p:to>
                                    </p:set>
                                    <p:animEffect transition="in" filter="fade">
                                      <p:cBhvr>
                                        <p:cTn id="76" dur="1000"/>
                                        <p:tgtEl>
                                          <p:spTgt spid="2605"/>
                                        </p:tgtEl>
                                      </p:cBhvr>
                                    </p:animEffect>
                                  </p:childTnLst>
                                </p:cTn>
                              </p:par>
                              <p:par>
                                <p:cTn id="77" presetID="10" presetClass="entr" presetSubtype="0" fill="hold" nodeType="withEffect">
                                  <p:stCondLst>
                                    <p:cond delay="0"/>
                                  </p:stCondLst>
                                  <p:childTnLst>
                                    <p:set>
                                      <p:cBhvr>
                                        <p:cTn id="78" dur="1" fill="hold">
                                          <p:stCondLst>
                                            <p:cond delay="0"/>
                                          </p:stCondLst>
                                        </p:cTn>
                                        <p:tgtEl>
                                          <p:spTgt spid="2608"/>
                                        </p:tgtEl>
                                        <p:attrNameLst>
                                          <p:attrName>style.visibility</p:attrName>
                                        </p:attrNameLst>
                                      </p:cBhvr>
                                      <p:to>
                                        <p:strVal val="visible"/>
                                      </p:to>
                                    </p:set>
                                    <p:animEffect transition="in" filter="fade">
                                      <p:cBhvr>
                                        <p:cTn id="79" dur="1000"/>
                                        <p:tgtEl>
                                          <p:spTgt spid="2608"/>
                                        </p:tgtEl>
                                      </p:cBhvr>
                                    </p:animEffect>
                                  </p:childTnLst>
                                </p:cTn>
                              </p:par>
                              <p:par>
                                <p:cTn id="80" presetID="10" presetClass="entr" presetSubtype="0" fill="hold" nodeType="withEffect">
                                  <p:stCondLst>
                                    <p:cond delay="0"/>
                                  </p:stCondLst>
                                  <p:childTnLst>
                                    <p:set>
                                      <p:cBhvr>
                                        <p:cTn id="81" dur="1" fill="hold">
                                          <p:stCondLst>
                                            <p:cond delay="0"/>
                                          </p:stCondLst>
                                        </p:cTn>
                                        <p:tgtEl>
                                          <p:spTgt spid="2611"/>
                                        </p:tgtEl>
                                        <p:attrNameLst>
                                          <p:attrName>style.visibility</p:attrName>
                                        </p:attrNameLst>
                                      </p:cBhvr>
                                      <p:to>
                                        <p:strVal val="visible"/>
                                      </p:to>
                                    </p:set>
                                    <p:animEffect transition="in" filter="fade">
                                      <p:cBhvr>
                                        <p:cTn id="82" dur="1000"/>
                                        <p:tgtEl>
                                          <p:spTgt spid="2611"/>
                                        </p:tgtEl>
                                      </p:cBhvr>
                                    </p:animEffect>
                                  </p:childTnLst>
                                </p:cTn>
                              </p:par>
                              <p:par>
                                <p:cTn id="83" presetID="2" presetClass="entr" presetSubtype="8" fill="hold" nodeType="withEffect">
                                  <p:stCondLst>
                                    <p:cond delay="0"/>
                                  </p:stCondLst>
                                  <p:childTnLst>
                                    <p:set>
                                      <p:cBhvr>
                                        <p:cTn id="84" dur="1" fill="hold">
                                          <p:stCondLst>
                                            <p:cond delay="0"/>
                                          </p:stCondLst>
                                        </p:cTn>
                                        <p:tgtEl>
                                          <p:spTgt spid="2595"/>
                                        </p:tgtEl>
                                        <p:attrNameLst>
                                          <p:attrName>style.visibility</p:attrName>
                                        </p:attrNameLst>
                                      </p:cBhvr>
                                      <p:to>
                                        <p:strVal val="visible"/>
                                      </p:to>
                                    </p:set>
                                    <p:anim calcmode="lin" valueType="num">
                                      <p:cBhvr additive="base">
                                        <p:cTn id="85" dur="1000"/>
                                        <p:tgtEl>
                                          <p:spTgt spid="2595"/>
                                        </p:tgtEl>
                                        <p:attrNameLst>
                                          <p:attrName>ppt_x</p:attrName>
                                        </p:attrNameLst>
                                      </p:cBhvr>
                                      <p:tavLst>
                                        <p:tav tm="0">
                                          <p:val>
                                            <p:strVal val="#ppt_x-1"/>
                                          </p:val>
                                        </p:tav>
                                        <p:tav tm="100000">
                                          <p:val>
                                            <p:strVal val="#ppt_x"/>
                                          </p:val>
                                        </p:tav>
                                      </p:tavLst>
                                    </p:anim>
                                  </p:childTnLst>
                                </p:cTn>
                              </p:par>
                              <p:par>
                                <p:cTn id="86" presetID="10" presetClass="entr" presetSubtype="0" fill="hold" nodeType="withEffect">
                                  <p:stCondLst>
                                    <p:cond delay="0"/>
                                  </p:stCondLst>
                                  <p:childTnLst>
                                    <p:set>
                                      <p:cBhvr>
                                        <p:cTn id="87" dur="1" fill="hold">
                                          <p:stCondLst>
                                            <p:cond delay="0"/>
                                          </p:stCondLst>
                                        </p:cTn>
                                        <p:tgtEl>
                                          <p:spTgt spid="2619"/>
                                        </p:tgtEl>
                                        <p:attrNameLst>
                                          <p:attrName>style.visibility</p:attrName>
                                        </p:attrNameLst>
                                      </p:cBhvr>
                                      <p:to>
                                        <p:strVal val="visible"/>
                                      </p:to>
                                    </p:set>
                                    <p:animEffect transition="in" filter="fade">
                                      <p:cBhvr>
                                        <p:cTn id="88" dur="1000"/>
                                        <p:tgtEl>
                                          <p:spTgt spid="2619"/>
                                        </p:tgtEl>
                                      </p:cBhvr>
                                    </p:animEffect>
                                  </p:childTnLst>
                                </p:cTn>
                              </p:par>
                              <p:par>
                                <p:cTn id="89" presetID="10" presetClass="entr" presetSubtype="0" fill="hold" nodeType="withEffect">
                                  <p:stCondLst>
                                    <p:cond delay="0"/>
                                  </p:stCondLst>
                                  <p:childTnLst>
                                    <p:set>
                                      <p:cBhvr>
                                        <p:cTn id="90" dur="1" fill="hold">
                                          <p:stCondLst>
                                            <p:cond delay="0"/>
                                          </p:stCondLst>
                                        </p:cTn>
                                        <p:tgtEl>
                                          <p:spTgt spid="2620"/>
                                        </p:tgtEl>
                                        <p:attrNameLst>
                                          <p:attrName>style.visibility</p:attrName>
                                        </p:attrNameLst>
                                      </p:cBhvr>
                                      <p:to>
                                        <p:strVal val="visible"/>
                                      </p:to>
                                    </p:set>
                                    <p:animEffect transition="in" filter="fade">
                                      <p:cBhvr>
                                        <p:cTn id="91" dur="1000"/>
                                        <p:tgtEl>
                                          <p:spTgt spid="2620"/>
                                        </p:tgtEl>
                                      </p:cBhvr>
                                    </p:animEffect>
                                  </p:childTnLst>
                                </p:cTn>
                              </p:par>
                              <p:par>
                                <p:cTn id="92" presetID="10" presetClass="entr" presetSubtype="0" fill="hold" nodeType="withEffect">
                                  <p:stCondLst>
                                    <p:cond delay="0"/>
                                  </p:stCondLst>
                                  <p:childTnLst>
                                    <p:set>
                                      <p:cBhvr>
                                        <p:cTn id="93" dur="1" fill="hold">
                                          <p:stCondLst>
                                            <p:cond delay="0"/>
                                          </p:stCondLst>
                                        </p:cTn>
                                        <p:tgtEl>
                                          <p:spTgt spid="2621"/>
                                        </p:tgtEl>
                                        <p:attrNameLst>
                                          <p:attrName>style.visibility</p:attrName>
                                        </p:attrNameLst>
                                      </p:cBhvr>
                                      <p:to>
                                        <p:strVal val="visible"/>
                                      </p:to>
                                    </p:set>
                                    <p:animEffect transition="in" filter="fade">
                                      <p:cBhvr>
                                        <p:cTn id="94" dur="1000"/>
                                        <p:tgtEl>
                                          <p:spTgt spid="2621"/>
                                        </p:tgtEl>
                                      </p:cBhvr>
                                    </p:animEffect>
                                  </p:childTnLst>
                                </p:cTn>
                              </p:par>
                              <p:par>
                                <p:cTn id="95" presetID="10" presetClass="entr" presetSubtype="0" fill="hold" nodeType="withEffect">
                                  <p:stCondLst>
                                    <p:cond delay="0"/>
                                  </p:stCondLst>
                                  <p:childTnLst>
                                    <p:set>
                                      <p:cBhvr>
                                        <p:cTn id="96" dur="1" fill="hold">
                                          <p:stCondLst>
                                            <p:cond delay="0"/>
                                          </p:stCondLst>
                                        </p:cTn>
                                        <p:tgtEl>
                                          <p:spTgt spid="2622"/>
                                        </p:tgtEl>
                                        <p:attrNameLst>
                                          <p:attrName>style.visibility</p:attrName>
                                        </p:attrNameLst>
                                      </p:cBhvr>
                                      <p:to>
                                        <p:strVal val="visible"/>
                                      </p:to>
                                    </p:set>
                                    <p:animEffect transition="in" filter="fade">
                                      <p:cBhvr>
                                        <p:cTn id="97" dur="1000"/>
                                        <p:tgtEl>
                                          <p:spTgt spid="2622"/>
                                        </p:tgtEl>
                                      </p:cBhvr>
                                    </p:animEffect>
                                  </p:childTnLst>
                                </p:cTn>
                              </p:par>
                              <p:par>
                                <p:cTn id="98" presetID="10" presetClass="entr" presetSubtype="0" fill="hold" nodeType="withEffect">
                                  <p:stCondLst>
                                    <p:cond delay="0"/>
                                  </p:stCondLst>
                                  <p:childTnLst>
                                    <p:set>
                                      <p:cBhvr>
                                        <p:cTn id="99" dur="1" fill="hold">
                                          <p:stCondLst>
                                            <p:cond delay="0"/>
                                          </p:stCondLst>
                                        </p:cTn>
                                        <p:tgtEl>
                                          <p:spTgt spid="2623"/>
                                        </p:tgtEl>
                                        <p:attrNameLst>
                                          <p:attrName>style.visibility</p:attrName>
                                        </p:attrNameLst>
                                      </p:cBhvr>
                                      <p:to>
                                        <p:strVal val="visible"/>
                                      </p:to>
                                    </p:set>
                                    <p:animEffect transition="in" filter="fade">
                                      <p:cBhvr>
                                        <p:cTn id="100" dur="1000"/>
                                        <p:tgtEl>
                                          <p:spTgt spid="2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4"/>
        <p:cNvGrpSpPr/>
        <p:nvPr/>
      </p:nvGrpSpPr>
      <p:grpSpPr>
        <a:xfrm>
          <a:off x="0" y="0"/>
          <a:ext cx="0" cy="0"/>
          <a:chOff x="0" y="0"/>
          <a:chExt cx="0" cy="0"/>
        </a:xfrm>
      </p:grpSpPr>
      <p:sp>
        <p:nvSpPr>
          <p:cNvPr id="3295" name="Google Shape;3295;p72"/>
          <p:cNvSpPr txBox="1">
            <a:spLocks noGrp="1"/>
          </p:cNvSpPr>
          <p:nvPr>
            <p:ph type="title"/>
          </p:nvPr>
        </p:nvSpPr>
        <p:spPr>
          <a:xfrm>
            <a:off x="715500" y="374975"/>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H</a:t>
            </a:r>
            <a:r>
              <a:rPr lang="en" baseline="-25000"/>
              <a:t>o</a:t>
            </a:r>
            <a:r>
              <a:rPr lang="en"/>
              <a:t>: Total Active Time Vs. Calories</a:t>
            </a:r>
            <a:endParaRPr/>
          </a:p>
        </p:txBody>
      </p:sp>
      <p:pic>
        <p:nvPicPr>
          <p:cNvPr id="3296" name="Google Shape;3296;p72"/>
          <p:cNvPicPr preferRelativeResize="0"/>
          <p:nvPr/>
        </p:nvPicPr>
        <p:blipFill>
          <a:blip r:embed="rId3">
            <a:alphaModFix/>
          </a:blip>
          <a:stretch>
            <a:fillRect/>
          </a:stretch>
        </p:blipFill>
        <p:spPr>
          <a:xfrm>
            <a:off x="1949225" y="1050700"/>
            <a:ext cx="5245550" cy="3879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73"/>
          <p:cNvSpPr txBox="1">
            <a:spLocks noGrp="1"/>
          </p:cNvSpPr>
          <p:nvPr>
            <p:ph type="title"/>
          </p:nvPr>
        </p:nvSpPr>
        <p:spPr>
          <a:xfrm>
            <a:off x="337900" y="344350"/>
            <a:ext cx="79611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H</a:t>
            </a:r>
            <a:r>
              <a:rPr lang="en" baseline="-25000"/>
              <a:t>o</a:t>
            </a:r>
            <a:r>
              <a:rPr lang="en"/>
              <a:t>: Total Active Time Vs. Length of Sleep</a:t>
            </a:r>
            <a:endParaRPr/>
          </a:p>
        </p:txBody>
      </p:sp>
      <p:pic>
        <p:nvPicPr>
          <p:cNvPr id="3302" name="Google Shape;3302;p73"/>
          <p:cNvPicPr preferRelativeResize="0"/>
          <p:nvPr/>
        </p:nvPicPr>
        <p:blipFill>
          <a:blip r:embed="rId3">
            <a:alphaModFix/>
          </a:blip>
          <a:stretch>
            <a:fillRect/>
          </a:stretch>
        </p:blipFill>
        <p:spPr>
          <a:xfrm>
            <a:off x="2386688" y="988800"/>
            <a:ext cx="4370625" cy="3909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6"/>
        <p:cNvGrpSpPr/>
        <p:nvPr/>
      </p:nvGrpSpPr>
      <p:grpSpPr>
        <a:xfrm>
          <a:off x="0" y="0"/>
          <a:ext cx="0" cy="0"/>
          <a:chOff x="0" y="0"/>
          <a:chExt cx="0" cy="0"/>
        </a:xfrm>
      </p:grpSpPr>
      <p:sp>
        <p:nvSpPr>
          <p:cNvPr id="3307" name="Google Shape;3307;p74"/>
          <p:cNvSpPr txBox="1">
            <a:spLocks noGrp="1"/>
          </p:cNvSpPr>
          <p:nvPr>
            <p:ph type="subTitle" idx="1"/>
          </p:nvPr>
        </p:nvSpPr>
        <p:spPr>
          <a:xfrm>
            <a:off x="2083925" y="1194575"/>
            <a:ext cx="4694400" cy="28938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1600"/>
              <a:t>To </a:t>
            </a:r>
            <a:r>
              <a:rPr lang="en" sz="1600">
                <a:solidFill>
                  <a:schemeClr val="hlink"/>
                </a:solidFill>
                <a:uFill>
                  <a:noFill/>
                </a:uFill>
                <a:hlinkClick r:id="rId3"/>
              </a:rPr>
              <a:t>test a hypothesis</a:t>
            </a:r>
            <a:r>
              <a:rPr lang="en" sz="1600"/>
              <a:t> using the critical value of t, </a:t>
            </a:r>
            <a:endParaRPr sz="1600"/>
          </a:p>
          <a:p>
            <a:pPr marL="0" lvl="0" indent="0" algn="ctr" rtl="0">
              <a:spcBef>
                <a:spcPts val="0"/>
              </a:spcBef>
              <a:spcAft>
                <a:spcPts val="0"/>
              </a:spcAft>
              <a:buNone/>
            </a:pPr>
            <a:endParaRPr sz="1600"/>
          </a:p>
          <a:p>
            <a:pPr marL="457200" lvl="0" indent="-330200" algn="l" rtl="0">
              <a:spcBef>
                <a:spcPts val="0"/>
              </a:spcBef>
              <a:spcAft>
                <a:spcPts val="0"/>
              </a:spcAft>
              <a:buSzPts val="1600"/>
              <a:buAutoNum type="arabicPeriod"/>
            </a:pPr>
            <a:r>
              <a:rPr lang="en" sz="1600"/>
              <a:t>Calculate the t value for your sample using this formula: </a:t>
            </a:r>
            <a:r>
              <a:rPr lang="en" sz="1600">
                <a:solidFill>
                  <a:srgbClr val="C2C2C2"/>
                </a:solidFill>
              </a:rPr>
              <a:t>t = r * sqrt(df / (1 - r</a:t>
            </a:r>
            <a:r>
              <a:rPr lang="en" sz="1600" baseline="30000">
                <a:solidFill>
                  <a:srgbClr val="C2C2C2"/>
                </a:solidFill>
              </a:rPr>
              <a:t>2</a:t>
            </a:r>
            <a:r>
              <a:rPr lang="en" sz="1600">
                <a:solidFill>
                  <a:srgbClr val="C2C2C2"/>
                </a:solidFill>
              </a:rPr>
              <a:t>)).</a:t>
            </a:r>
            <a:endParaRPr sz="1600">
              <a:solidFill>
                <a:srgbClr val="C2C2C2"/>
              </a:solidFill>
            </a:endParaRPr>
          </a:p>
          <a:p>
            <a:pPr marL="457200" lvl="0" indent="-330200" algn="l" rtl="0">
              <a:spcBef>
                <a:spcPts val="0"/>
              </a:spcBef>
              <a:spcAft>
                <a:spcPts val="0"/>
              </a:spcAft>
              <a:buSzPts val="1600"/>
              <a:buAutoNum type="arabicPeriod"/>
            </a:pPr>
            <a:r>
              <a:rPr lang="en" sz="1600"/>
              <a:t>Find the critical value of t in the </a:t>
            </a:r>
            <a:r>
              <a:rPr lang="en" sz="1600" u="sng">
                <a:solidFill>
                  <a:schemeClr val="hlink"/>
                </a:solidFill>
                <a:hlinkClick r:id="rId4"/>
              </a:rPr>
              <a:t>t table</a:t>
            </a:r>
            <a:r>
              <a:rPr lang="en" sz="1600"/>
              <a:t>.</a:t>
            </a:r>
            <a:endParaRPr sz="1600"/>
          </a:p>
          <a:p>
            <a:pPr marL="457200" lvl="0" indent="-330200" algn="l" rtl="0">
              <a:spcBef>
                <a:spcPts val="0"/>
              </a:spcBef>
              <a:spcAft>
                <a:spcPts val="0"/>
              </a:spcAft>
              <a:buSzPts val="1600"/>
              <a:buAutoNum type="arabicPeriod"/>
            </a:pPr>
            <a:r>
              <a:rPr lang="en" sz="1600"/>
              <a:t>Determine if the (absolute) t value is greater than the critical value of t.</a:t>
            </a:r>
            <a:endParaRPr sz="1600"/>
          </a:p>
          <a:p>
            <a:pPr marL="457200" lvl="0" indent="-330200" algn="l" rtl="0">
              <a:spcBef>
                <a:spcPts val="0"/>
              </a:spcBef>
              <a:spcAft>
                <a:spcPts val="0"/>
              </a:spcAft>
              <a:buSzPts val="1600"/>
              <a:buAutoNum type="arabicPeriod"/>
            </a:pPr>
            <a:r>
              <a:rPr lang="en" sz="1600"/>
              <a:t>Reject the null hypothesis if the sample’s t value is greater than the critical value of t. Otherwise, accept the null hypothesis.</a:t>
            </a:r>
            <a:endParaRPr sz="1600"/>
          </a:p>
          <a:p>
            <a:pPr marL="0" lvl="0" indent="0" algn="l" rtl="0">
              <a:spcBef>
                <a:spcPts val="0"/>
              </a:spcBef>
              <a:spcAft>
                <a:spcPts val="0"/>
              </a:spcAft>
              <a:buNone/>
            </a:pPr>
            <a:endParaRPr sz="1600"/>
          </a:p>
        </p:txBody>
      </p:sp>
      <p:sp>
        <p:nvSpPr>
          <p:cNvPr id="3308" name="Google Shape;3308;p74"/>
          <p:cNvSpPr txBox="1">
            <a:spLocks noGrp="1"/>
          </p:cNvSpPr>
          <p:nvPr>
            <p:ph type="title"/>
          </p:nvPr>
        </p:nvSpPr>
        <p:spPr>
          <a:xfrm>
            <a:off x="1638450" y="294150"/>
            <a:ext cx="5867100" cy="624300"/>
          </a:xfrm>
          <a:prstGeom prst="rect">
            <a:avLst/>
          </a:prstGeom>
        </p:spPr>
        <p:txBody>
          <a:bodyPr spcFirstLastPara="1" wrap="square" lIns="91425" tIns="36575" rIns="91425" bIns="91425" anchor="t" anchorCtr="0">
            <a:noAutofit/>
          </a:bodyPr>
          <a:lstStyle/>
          <a:p>
            <a:pPr marL="0" lvl="0" indent="0" algn="l" rtl="0">
              <a:spcBef>
                <a:spcPts val="0"/>
              </a:spcBef>
              <a:spcAft>
                <a:spcPts val="0"/>
              </a:spcAft>
              <a:buNone/>
            </a:pPr>
            <a:r>
              <a:rPr lang="en" sz="2900"/>
              <a:t>STEPS TO TEST HYPOTHESIS</a:t>
            </a:r>
            <a:endParaRPr/>
          </a:p>
        </p:txBody>
      </p:sp>
      <p:grpSp>
        <p:nvGrpSpPr>
          <p:cNvPr id="3309" name="Google Shape;3309;p74"/>
          <p:cNvGrpSpPr/>
          <p:nvPr/>
        </p:nvGrpSpPr>
        <p:grpSpPr>
          <a:xfrm>
            <a:off x="1459208" y="3354108"/>
            <a:ext cx="793256" cy="182899"/>
            <a:chOff x="2685575" y="2835950"/>
            <a:chExt cx="433000" cy="99825"/>
          </a:xfrm>
        </p:grpSpPr>
        <p:sp>
          <p:nvSpPr>
            <p:cNvPr id="3310" name="Google Shape;3310;p7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4" name="Google Shape;3314;p74"/>
          <p:cNvSpPr/>
          <p:nvPr/>
        </p:nvSpPr>
        <p:spPr>
          <a:xfrm rot="-5400000">
            <a:off x="7314835" y="29025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4"/>
          <p:cNvSpPr/>
          <p:nvPr/>
        </p:nvSpPr>
        <p:spPr>
          <a:xfrm>
            <a:off x="1578083" y="83254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6" name="Google Shape;3316;p74"/>
          <p:cNvGrpSpPr/>
          <p:nvPr/>
        </p:nvGrpSpPr>
        <p:grpSpPr>
          <a:xfrm rot="-5400000">
            <a:off x="6841577" y="1742813"/>
            <a:ext cx="289170" cy="284718"/>
            <a:chOff x="426000" y="3302025"/>
            <a:chExt cx="220875" cy="217475"/>
          </a:xfrm>
        </p:grpSpPr>
        <p:sp>
          <p:nvSpPr>
            <p:cNvPr id="3317" name="Google Shape;3317;p7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9" name="Google Shape;3319;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4">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09"/>
                                        </p:tgtEl>
                                        <p:attrNameLst>
                                          <p:attrName>style.visibility</p:attrName>
                                        </p:attrNameLst>
                                      </p:cBhvr>
                                      <p:to>
                                        <p:strVal val="visible"/>
                                      </p:to>
                                    </p:set>
                                    <p:anim calcmode="lin" valueType="num">
                                      <p:cBhvr additive="base">
                                        <p:cTn id="7" dur="1000"/>
                                        <p:tgtEl>
                                          <p:spTgt spid="3309"/>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3314"/>
                                        </p:tgtEl>
                                        <p:attrNameLst>
                                          <p:attrName>r</p:attrName>
                                        </p:attrNameLst>
                                      </p:cBhvr>
                                    </p:animRot>
                                  </p:childTnLst>
                                </p:cTn>
                              </p:par>
                              <p:par>
                                <p:cTn id="10" presetID="2" presetClass="entr" presetSubtype="8" fill="hold" nodeType="withEffect">
                                  <p:stCondLst>
                                    <p:cond delay="0"/>
                                  </p:stCondLst>
                                  <p:childTnLst>
                                    <p:set>
                                      <p:cBhvr>
                                        <p:cTn id="11" dur="1" fill="hold">
                                          <p:stCondLst>
                                            <p:cond delay="0"/>
                                          </p:stCondLst>
                                        </p:cTn>
                                        <p:tgtEl>
                                          <p:spTgt spid="3316"/>
                                        </p:tgtEl>
                                        <p:attrNameLst>
                                          <p:attrName>style.visibility</p:attrName>
                                        </p:attrNameLst>
                                      </p:cBhvr>
                                      <p:to>
                                        <p:strVal val="visible"/>
                                      </p:to>
                                    </p:set>
                                    <p:anim calcmode="lin" valueType="num">
                                      <p:cBhvr additive="base">
                                        <p:cTn id="12" dur="1000"/>
                                        <p:tgtEl>
                                          <p:spTgt spid="3316"/>
                                        </p:tgtEl>
                                        <p:attrNameLst>
                                          <p:attrName>ppt_x</p:attrName>
                                        </p:attrNameLst>
                                      </p:cBhvr>
                                      <p:tavLst>
                                        <p:tav tm="0">
                                          <p:val>
                                            <p:strVal val="#ppt_x-1"/>
                                          </p:val>
                                        </p:tav>
                                        <p:tav tm="100000">
                                          <p:val>
                                            <p:strVal val="#ppt_x"/>
                                          </p:val>
                                        </p:tav>
                                      </p:tavLst>
                                    </p:anim>
                                  </p:childTnLst>
                                </p:cTn>
                              </p:par>
                              <p:par>
                                <p:cTn id="13" presetID="23" presetClass="entr" presetSubtype="16" fill="hold" nodeType="withEffect">
                                  <p:stCondLst>
                                    <p:cond delay="0"/>
                                  </p:stCondLst>
                                  <p:childTnLst>
                                    <p:set>
                                      <p:cBhvr>
                                        <p:cTn id="14" dur="1" fill="hold">
                                          <p:stCondLst>
                                            <p:cond delay="0"/>
                                          </p:stCondLst>
                                        </p:cTn>
                                        <p:tgtEl>
                                          <p:spTgt spid="3315"/>
                                        </p:tgtEl>
                                        <p:attrNameLst>
                                          <p:attrName>style.visibility</p:attrName>
                                        </p:attrNameLst>
                                      </p:cBhvr>
                                      <p:to>
                                        <p:strVal val="visible"/>
                                      </p:to>
                                    </p:set>
                                    <p:anim calcmode="lin" valueType="num">
                                      <p:cBhvr additive="base">
                                        <p:cTn id="15" dur="1000"/>
                                        <p:tgtEl>
                                          <p:spTgt spid="3315"/>
                                        </p:tgtEl>
                                        <p:attrNameLst>
                                          <p:attrName>ppt_w</p:attrName>
                                        </p:attrNameLst>
                                      </p:cBhvr>
                                      <p:tavLst>
                                        <p:tav tm="0">
                                          <p:val>
                                            <p:strVal val="0"/>
                                          </p:val>
                                        </p:tav>
                                        <p:tav tm="100000">
                                          <p:val>
                                            <p:strVal val="#ppt_w"/>
                                          </p:val>
                                        </p:tav>
                                      </p:tavLst>
                                    </p:anim>
                                    <p:anim calcmode="lin" valueType="num">
                                      <p:cBhvr additive="base">
                                        <p:cTn id="16" dur="1000"/>
                                        <p:tgtEl>
                                          <p:spTgt spid="3315"/>
                                        </p:tgtEl>
                                        <p:attrNameLst>
                                          <p:attrName>ppt_h</p:attrName>
                                        </p:attrNameLst>
                                      </p:cBhvr>
                                      <p:tavLst>
                                        <p:tav tm="0">
                                          <p:val>
                                            <p:strVal val="0"/>
                                          </p:val>
                                        </p:tav>
                                        <p:tav tm="100000">
                                          <p:val>
                                            <p:strVal val="#ppt_h"/>
                                          </p:val>
                                        </p:tav>
                                      </p:tavLst>
                                    </p:anim>
                                  </p:childTnLst>
                                </p:cTn>
                              </p:par>
                              <p:par>
                                <p:cTn id="17" presetID="2" presetClass="entr" presetSubtype="1" fill="hold" nodeType="withEffect">
                                  <p:stCondLst>
                                    <p:cond delay="0"/>
                                  </p:stCondLst>
                                  <p:childTnLst>
                                    <p:set>
                                      <p:cBhvr>
                                        <p:cTn id="18" dur="1" fill="hold">
                                          <p:stCondLst>
                                            <p:cond delay="0"/>
                                          </p:stCondLst>
                                        </p:cTn>
                                        <p:tgtEl>
                                          <p:spTgt spid="3308"/>
                                        </p:tgtEl>
                                        <p:attrNameLst>
                                          <p:attrName>style.visibility</p:attrName>
                                        </p:attrNameLst>
                                      </p:cBhvr>
                                      <p:to>
                                        <p:strVal val="visible"/>
                                      </p:to>
                                    </p:set>
                                    <p:anim calcmode="lin" valueType="num">
                                      <p:cBhvr additive="base">
                                        <p:cTn id="19" dur="1000"/>
                                        <p:tgtEl>
                                          <p:spTgt spid="3308"/>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3307"/>
                                        </p:tgtEl>
                                        <p:attrNameLst>
                                          <p:attrName>style.visibility</p:attrName>
                                        </p:attrNameLst>
                                      </p:cBhvr>
                                      <p:to>
                                        <p:strVal val="visible"/>
                                      </p:to>
                                    </p:set>
                                    <p:animEffect transition="in" filter="fade">
                                      <p:cBhvr>
                                        <p:cTn id="22" dur="1000"/>
                                        <p:tgtEl>
                                          <p:spTgt spid="3307"/>
                                        </p:tgtEl>
                                      </p:cBhvr>
                                    </p:animEffect>
                                  </p:childTnLst>
                                </p:cTn>
                              </p:par>
                              <p:par>
                                <p:cTn id="23" presetID="10" presetClass="entr" presetSubtype="0" fill="hold" nodeType="withEffect">
                                  <p:stCondLst>
                                    <p:cond delay="0"/>
                                  </p:stCondLst>
                                  <p:childTnLst>
                                    <p:set>
                                      <p:cBhvr>
                                        <p:cTn id="24" dur="1" fill="hold">
                                          <p:stCondLst>
                                            <p:cond delay="0"/>
                                          </p:stCondLst>
                                        </p:cTn>
                                        <p:tgtEl>
                                          <p:spTgt spid="3321"/>
                                        </p:tgtEl>
                                        <p:attrNameLst>
                                          <p:attrName>style.visibility</p:attrName>
                                        </p:attrNameLst>
                                      </p:cBhvr>
                                      <p:to>
                                        <p:strVal val="visible"/>
                                      </p:to>
                                    </p:set>
                                    <p:animEffect transition="in" filter="fade">
                                      <p:cBhvr>
                                        <p:cTn id="25" dur="1000"/>
                                        <p:tgtEl>
                                          <p:spTgt spid="3321"/>
                                        </p:tgtEl>
                                      </p:cBhvr>
                                    </p:animEffect>
                                  </p:childTnLst>
                                </p:cTn>
                              </p:par>
                              <p:par>
                                <p:cTn id="26" presetID="10" presetClass="entr" presetSubtype="0" fill="hold" nodeType="withEffect">
                                  <p:stCondLst>
                                    <p:cond delay="0"/>
                                  </p:stCondLst>
                                  <p:childTnLst>
                                    <p:set>
                                      <p:cBhvr>
                                        <p:cTn id="27" dur="1" fill="hold">
                                          <p:stCondLst>
                                            <p:cond delay="0"/>
                                          </p:stCondLst>
                                        </p:cTn>
                                        <p:tgtEl>
                                          <p:spTgt spid="3319"/>
                                        </p:tgtEl>
                                        <p:attrNameLst>
                                          <p:attrName>style.visibility</p:attrName>
                                        </p:attrNameLst>
                                      </p:cBhvr>
                                      <p:to>
                                        <p:strVal val="visible"/>
                                      </p:to>
                                    </p:set>
                                    <p:animEffect transition="in" filter="fade">
                                      <p:cBhvr>
                                        <p:cTn id="28" dur="1000"/>
                                        <p:tgtEl>
                                          <p:spTgt spid="3319"/>
                                        </p:tgtEl>
                                      </p:cBhvr>
                                    </p:animEffect>
                                  </p:childTnLst>
                                </p:cTn>
                              </p:par>
                              <p:par>
                                <p:cTn id="29" presetID="10" presetClass="entr" presetSubtype="0" fill="hold" nodeType="withEffect">
                                  <p:stCondLst>
                                    <p:cond delay="0"/>
                                  </p:stCondLst>
                                  <p:childTnLst>
                                    <p:set>
                                      <p:cBhvr>
                                        <p:cTn id="30" dur="1" fill="hold">
                                          <p:stCondLst>
                                            <p:cond delay="0"/>
                                          </p:stCondLst>
                                        </p:cTn>
                                        <p:tgtEl>
                                          <p:spTgt spid="3320"/>
                                        </p:tgtEl>
                                        <p:attrNameLst>
                                          <p:attrName>style.visibility</p:attrName>
                                        </p:attrNameLst>
                                      </p:cBhvr>
                                      <p:to>
                                        <p:strVal val="visible"/>
                                      </p:to>
                                    </p:set>
                                    <p:animEffect transition="in" filter="fade">
                                      <p:cBhvr>
                                        <p:cTn id="31" dur="1000"/>
                                        <p:tgtEl>
                                          <p:spTgt spid="3320"/>
                                        </p:tgtEl>
                                      </p:cBhvr>
                                    </p:animEffect>
                                  </p:childTnLst>
                                </p:cTn>
                              </p:par>
                              <p:par>
                                <p:cTn id="32" presetID="10" presetClass="entr" presetSubtype="0" fill="hold" nodeType="withEffect">
                                  <p:stCondLst>
                                    <p:cond delay="0"/>
                                  </p:stCondLst>
                                  <p:childTnLst>
                                    <p:set>
                                      <p:cBhvr>
                                        <p:cTn id="33" dur="1" fill="hold">
                                          <p:stCondLst>
                                            <p:cond delay="0"/>
                                          </p:stCondLst>
                                        </p:cTn>
                                        <p:tgtEl>
                                          <p:spTgt spid="3321"/>
                                        </p:tgtEl>
                                        <p:attrNameLst>
                                          <p:attrName>style.visibility</p:attrName>
                                        </p:attrNameLst>
                                      </p:cBhvr>
                                      <p:to>
                                        <p:strVal val="visible"/>
                                      </p:to>
                                    </p:set>
                                    <p:animEffect transition="in" filter="fade">
                                      <p:cBhvr>
                                        <p:cTn id="34" dur="1000"/>
                                        <p:tgtEl>
                                          <p:spTgt spid="3321"/>
                                        </p:tgtEl>
                                      </p:cBhvr>
                                    </p:animEffect>
                                  </p:childTnLst>
                                </p:cTn>
                              </p:par>
                              <p:par>
                                <p:cTn id="35" presetID="10" presetClass="entr" presetSubtype="0" fill="hold" nodeType="withEffect">
                                  <p:stCondLst>
                                    <p:cond delay="0"/>
                                  </p:stCondLst>
                                  <p:childTnLst>
                                    <p:set>
                                      <p:cBhvr>
                                        <p:cTn id="36" dur="1" fill="hold">
                                          <p:stCondLst>
                                            <p:cond delay="0"/>
                                          </p:stCondLst>
                                        </p:cTn>
                                        <p:tgtEl>
                                          <p:spTgt spid="3322"/>
                                        </p:tgtEl>
                                        <p:attrNameLst>
                                          <p:attrName>style.visibility</p:attrName>
                                        </p:attrNameLst>
                                      </p:cBhvr>
                                      <p:to>
                                        <p:strVal val="visible"/>
                                      </p:to>
                                    </p:set>
                                    <p:animEffect transition="in" filter="fade">
                                      <p:cBhvr>
                                        <p:cTn id="37" dur="1000"/>
                                        <p:tgtEl>
                                          <p:spTgt spid="3322"/>
                                        </p:tgtEl>
                                      </p:cBhvr>
                                    </p:animEffect>
                                  </p:childTnLst>
                                </p:cTn>
                              </p:par>
                              <p:par>
                                <p:cTn id="38" presetID="10" presetClass="entr" presetSubtype="0" fill="hold" nodeType="withEffect">
                                  <p:stCondLst>
                                    <p:cond delay="0"/>
                                  </p:stCondLst>
                                  <p:childTnLst>
                                    <p:set>
                                      <p:cBhvr>
                                        <p:cTn id="39" dur="1" fill="hold">
                                          <p:stCondLst>
                                            <p:cond delay="0"/>
                                          </p:stCondLst>
                                        </p:cTn>
                                        <p:tgtEl>
                                          <p:spTgt spid="3323"/>
                                        </p:tgtEl>
                                        <p:attrNameLst>
                                          <p:attrName>style.visibility</p:attrName>
                                        </p:attrNameLst>
                                      </p:cBhvr>
                                      <p:to>
                                        <p:strVal val="visible"/>
                                      </p:to>
                                    </p:set>
                                    <p:animEffect transition="in" filter="fade">
                                      <p:cBhvr>
                                        <p:cTn id="40" dur="1000"/>
                                        <p:tgtEl>
                                          <p:spTgt spid="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7"/>
        <p:cNvGrpSpPr/>
        <p:nvPr/>
      </p:nvGrpSpPr>
      <p:grpSpPr>
        <a:xfrm>
          <a:off x="0" y="0"/>
          <a:ext cx="0" cy="0"/>
          <a:chOff x="0" y="0"/>
          <a:chExt cx="0" cy="0"/>
        </a:xfrm>
      </p:grpSpPr>
      <p:sp>
        <p:nvSpPr>
          <p:cNvPr id="3328" name="Google Shape;3328;p75"/>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a:solidFill>
                  <a:schemeClr val="dk2"/>
                </a:solidFill>
              </a:rPr>
              <a:t>Share</a:t>
            </a:r>
            <a:endParaRPr sz="6000"/>
          </a:p>
        </p:txBody>
      </p:sp>
      <p:sp>
        <p:nvSpPr>
          <p:cNvPr id="3329" name="Google Shape;3329;p75"/>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05</a:t>
            </a:r>
            <a:endParaRPr/>
          </a:p>
        </p:txBody>
      </p:sp>
      <p:grpSp>
        <p:nvGrpSpPr>
          <p:cNvPr id="3330" name="Google Shape;3330;p75"/>
          <p:cNvGrpSpPr/>
          <p:nvPr/>
        </p:nvGrpSpPr>
        <p:grpSpPr>
          <a:xfrm flipH="1">
            <a:off x="2124013" y="1936921"/>
            <a:ext cx="793256" cy="182899"/>
            <a:chOff x="2685575" y="2835950"/>
            <a:chExt cx="433000" cy="99825"/>
          </a:xfrm>
        </p:grpSpPr>
        <p:sp>
          <p:nvSpPr>
            <p:cNvPr id="3331" name="Google Shape;3331;p7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75"/>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5"/>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7" name="Google Shape;3337;p75"/>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3338" name="Google Shape;3338;p7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335"/>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330"/>
                                        </p:tgtEl>
                                        <p:attrNameLst>
                                          <p:attrName>style.visibility</p:attrName>
                                        </p:attrNameLst>
                                      </p:cBhvr>
                                      <p:to>
                                        <p:strVal val="visible"/>
                                      </p:to>
                                    </p:set>
                                    <p:anim calcmode="lin" valueType="num">
                                      <p:cBhvr additive="base">
                                        <p:cTn id="9" dur="1000"/>
                                        <p:tgtEl>
                                          <p:spTgt spid="3330"/>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3329"/>
                                        </p:tgtEl>
                                        <p:attrNameLst>
                                          <p:attrName>style.visibility</p:attrName>
                                        </p:attrNameLst>
                                      </p:cBhvr>
                                      <p:to>
                                        <p:strVal val="visible"/>
                                      </p:to>
                                    </p:set>
                                    <p:anim calcmode="lin" valueType="num">
                                      <p:cBhvr additive="base">
                                        <p:cTn id="12" dur="1000"/>
                                        <p:tgtEl>
                                          <p:spTgt spid="3329"/>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328"/>
                                        </p:tgtEl>
                                        <p:attrNameLst>
                                          <p:attrName>style.visibility</p:attrName>
                                        </p:attrNameLst>
                                      </p:cBhvr>
                                      <p:to>
                                        <p:strVal val="visible"/>
                                      </p:to>
                                    </p:set>
                                    <p:anim calcmode="lin" valueType="num">
                                      <p:cBhvr additive="base">
                                        <p:cTn id="15" dur="1000"/>
                                        <p:tgtEl>
                                          <p:spTgt spid="3328"/>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337"/>
                                        </p:tgtEl>
                                        <p:attrNameLst>
                                          <p:attrName>style.visibility</p:attrName>
                                        </p:attrNameLst>
                                      </p:cBhvr>
                                      <p:to>
                                        <p:strVal val="visible"/>
                                      </p:to>
                                    </p:set>
                                    <p:anim calcmode="lin" valueType="num">
                                      <p:cBhvr additive="base">
                                        <p:cTn id="18" dur="1000"/>
                                        <p:tgtEl>
                                          <p:spTgt spid="3337"/>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3338"/>
                                        </p:tgtEl>
                                        <p:attrNameLst>
                                          <p:attrName>style.visibility</p:attrName>
                                        </p:attrNameLst>
                                      </p:cBhvr>
                                      <p:to>
                                        <p:strVal val="visible"/>
                                      </p:to>
                                    </p:set>
                                    <p:animEffect transition="in" filter="fade">
                                      <p:cBhvr>
                                        <p:cTn id="21" dur="1000"/>
                                        <p:tgtEl>
                                          <p:spTgt spid="3338"/>
                                        </p:tgtEl>
                                      </p:cBhvr>
                                    </p:animEffect>
                                  </p:childTnLst>
                                </p:cTn>
                              </p:par>
                              <p:par>
                                <p:cTn id="22" presetID="10" presetClass="entr" presetSubtype="0" fill="hold" nodeType="withEffect">
                                  <p:stCondLst>
                                    <p:cond delay="0"/>
                                  </p:stCondLst>
                                  <p:childTnLst>
                                    <p:set>
                                      <p:cBhvr>
                                        <p:cTn id="23" dur="1" fill="hold">
                                          <p:stCondLst>
                                            <p:cond delay="0"/>
                                          </p:stCondLst>
                                        </p:cTn>
                                        <p:tgtEl>
                                          <p:spTgt spid="3339"/>
                                        </p:tgtEl>
                                        <p:attrNameLst>
                                          <p:attrName>style.visibility</p:attrName>
                                        </p:attrNameLst>
                                      </p:cBhvr>
                                      <p:to>
                                        <p:strVal val="visible"/>
                                      </p:to>
                                    </p:set>
                                    <p:animEffect transition="in" filter="fade">
                                      <p:cBhvr>
                                        <p:cTn id="24" dur="1000"/>
                                        <p:tgtEl>
                                          <p:spTgt spid="3339"/>
                                        </p:tgtEl>
                                      </p:cBhvr>
                                    </p:animEffect>
                                  </p:childTnLst>
                                </p:cTn>
                              </p:par>
                              <p:par>
                                <p:cTn id="25" presetID="10" presetClass="entr" presetSubtype="0" fill="hold" nodeType="withEffect">
                                  <p:stCondLst>
                                    <p:cond delay="0"/>
                                  </p:stCondLst>
                                  <p:childTnLst>
                                    <p:set>
                                      <p:cBhvr>
                                        <p:cTn id="26" dur="1" fill="hold">
                                          <p:stCondLst>
                                            <p:cond delay="0"/>
                                          </p:stCondLst>
                                        </p:cTn>
                                        <p:tgtEl>
                                          <p:spTgt spid="3340"/>
                                        </p:tgtEl>
                                        <p:attrNameLst>
                                          <p:attrName>style.visibility</p:attrName>
                                        </p:attrNameLst>
                                      </p:cBhvr>
                                      <p:to>
                                        <p:strVal val="visible"/>
                                      </p:to>
                                    </p:set>
                                    <p:animEffect transition="in" filter="fade">
                                      <p:cBhvr>
                                        <p:cTn id="27" dur="1000"/>
                                        <p:tgtEl>
                                          <p:spTgt spid="3340"/>
                                        </p:tgtEl>
                                      </p:cBhvr>
                                    </p:animEffect>
                                  </p:childTnLst>
                                </p:cTn>
                              </p:par>
                              <p:par>
                                <p:cTn id="28" presetID="10" presetClass="entr" presetSubtype="0" fill="hold" nodeType="withEffect">
                                  <p:stCondLst>
                                    <p:cond delay="0"/>
                                  </p:stCondLst>
                                  <p:childTnLst>
                                    <p:set>
                                      <p:cBhvr>
                                        <p:cTn id="29" dur="1" fill="hold">
                                          <p:stCondLst>
                                            <p:cond delay="0"/>
                                          </p:stCondLst>
                                        </p:cTn>
                                        <p:tgtEl>
                                          <p:spTgt spid="3341"/>
                                        </p:tgtEl>
                                        <p:attrNameLst>
                                          <p:attrName>style.visibility</p:attrName>
                                        </p:attrNameLst>
                                      </p:cBhvr>
                                      <p:to>
                                        <p:strVal val="visible"/>
                                      </p:to>
                                    </p:set>
                                    <p:animEffect transition="in" filter="fade">
                                      <p:cBhvr>
                                        <p:cTn id="30" dur="1000"/>
                                        <p:tgtEl>
                                          <p:spTgt spid="3341"/>
                                        </p:tgtEl>
                                      </p:cBhvr>
                                    </p:animEffect>
                                  </p:childTnLst>
                                </p:cTn>
                              </p:par>
                              <p:par>
                                <p:cTn id="31" presetID="10" presetClass="entr" presetSubtype="0" fill="hold" nodeType="withEffect">
                                  <p:stCondLst>
                                    <p:cond delay="0"/>
                                  </p:stCondLst>
                                  <p:childTnLst>
                                    <p:set>
                                      <p:cBhvr>
                                        <p:cTn id="32" dur="1" fill="hold">
                                          <p:stCondLst>
                                            <p:cond delay="0"/>
                                          </p:stCondLst>
                                        </p:cTn>
                                        <p:tgtEl>
                                          <p:spTgt spid="3342"/>
                                        </p:tgtEl>
                                        <p:attrNameLst>
                                          <p:attrName>style.visibility</p:attrName>
                                        </p:attrNameLst>
                                      </p:cBhvr>
                                      <p:to>
                                        <p:strVal val="visible"/>
                                      </p:to>
                                    </p:set>
                                    <p:animEffect transition="in" filter="fade">
                                      <p:cBhvr>
                                        <p:cTn id="33" dur="1000"/>
                                        <p:tgtEl>
                                          <p:spTgt spid="3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47" name="Google Shape;3347;p7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FINDINGS</a:t>
            </a:r>
            <a:endParaRPr/>
          </a:p>
        </p:txBody>
      </p:sp>
      <p:grpSp>
        <p:nvGrpSpPr>
          <p:cNvPr id="3348" name="Google Shape;3348;p76"/>
          <p:cNvGrpSpPr/>
          <p:nvPr/>
        </p:nvGrpSpPr>
        <p:grpSpPr>
          <a:xfrm flipH="1">
            <a:off x="6692888" y="-911128"/>
            <a:ext cx="2019176" cy="2019176"/>
            <a:chOff x="1943325" y="-220375"/>
            <a:chExt cx="1298672" cy="1298672"/>
          </a:xfrm>
        </p:grpSpPr>
        <p:sp>
          <p:nvSpPr>
            <p:cNvPr id="3349" name="Google Shape;3349;p7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7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7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7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7" name="Google Shape;3397;p76"/>
          <p:cNvSpPr txBox="1">
            <a:spLocks noGrp="1"/>
          </p:cNvSpPr>
          <p:nvPr>
            <p:ph type="subTitle" idx="2"/>
          </p:nvPr>
        </p:nvSpPr>
        <p:spPr>
          <a:xfrm>
            <a:off x="3431100" y="1951056"/>
            <a:ext cx="2281800" cy="2124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According to the steps index, the most active days are </a:t>
            </a:r>
            <a:r>
              <a:rPr lang="en" b="1"/>
              <a:t>Wednesday</a:t>
            </a:r>
            <a:r>
              <a:rPr lang="en"/>
              <a:t>, </a:t>
            </a:r>
            <a:r>
              <a:rPr lang="en" b="1"/>
              <a:t>Saturday</a:t>
            </a:r>
            <a:r>
              <a:rPr lang="en"/>
              <a:t> and </a:t>
            </a:r>
            <a:r>
              <a:rPr lang="en" b="1"/>
              <a:t>Sunday</a:t>
            </a:r>
            <a:r>
              <a:rPr lang="en"/>
              <a:t>. The “active” graduation corresponds to a number of steps between 10,000 and 12,499 steps per day.</a:t>
            </a:r>
            <a:endParaRPr/>
          </a:p>
          <a:p>
            <a:pPr marL="0" lvl="0" indent="0" algn="ctr" rtl="0">
              <a:spcBef>
                <a:spcPts val="0"/>
              </a:spcBef>
              <a:spcAft>
                <a:spcPts val="0"/>
              </a:spcAft>
              <a:buNone/>
            </a:pPr>
            <a:endParaRPr/>
          </a:p>
        </p:txBody>
      </p:sp>
      <p:sp>
        <p:nvSpPr>
          <p:cNvPr id="3398" name="Google Shape;3398;p76"/>
          <p:cNvSpPr txBox="1">
            <a:spLocks noGrp="1"/>
          </p:cNvSpPr>
          <p:nvPr>
            <p:ph type="subTitle" idx="4"/>
          </p:nvPr>
        </p:nvSpPr>
        <p:spPr>
          <a:xfrm>
            <a:off x="5772425" y="1735506"/>
            <a:ext cx="2281800" cy="27705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Throughout the day one Fitbit user would spend 80% of the time being sedentary and 20% of the time doing various types of physical activity. This indicates that Fitbit is not only used as sportswear accessory but also casually during the day.</a:t>
            </a:r>
            <a:endParaRPr/>
          </a:p>
          <a:p>
            <a:pPr marL="0" lvl="0" indent="0" algn="ctr" rtl="0">
              <a:spcBef>
                <a:spcPts val="0"/>
              </a:spcBef>
              <a:spcAft>
                <a:spcPts val="0"/>
              </a:spcAft>
              <a:buNone/>
            </a:pPr>
            <a:endParaRPr/>
          </a:p>
        </p:txBody>
      </p:sp>
      <p:sp>
        <p:nvSpPr>
          <p:cNvPr id="3399" name="Google Shape;3399;p76"/>
          <p:cNvSpPr txBox="1">
            <a:spLocks noGrp="1"/>
          </p:cNvSpPr>
          <p:nvPr>
            <p:ph type="subTitle" idx="6"/>
          </p:nvPr>
        </p:nvSpPr>
        <p:spPr>
          <a:xfrm>
            <a:off x="1015575" y="1735506"/>
            <a:ext cx="2281800" cy="25551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From all the </a:t>
            </a:r>
            <a:r>
              <a:rPr lang="en" b="1"/>
              <a:t>33 Fitbit users </a:t>
            </a:r>
            <a:r>
              <a:rPr lang="en"/>
              <a:t>in the sample only 25 have sleep records. The reason could be lack of comfort to wear it during sleep. On average users who recorded their sleep, are getting the recommended amount of sleep 6-9 h per day.</a:t>
            </a:r>
            <a:endParaRPr/>
          </a:p>
          <a:p>
            <a:pPr marL="0" lvl="0" indent="0" algn="ctr" rtl="0">
              <a:spcBef>
                <a:spcPts val="0"/>
              </a:spcBef>
              <a:spcAft>
                <a:spcPts val="0"/>
              </a:spcAft>
              <a:buNone/>
            </a:pPr>
            <a:endParaRPr/>
          </a:p>
        </p:txBody>
      </p:sp>
      <p:grpSp>
        <p:nvGrpSpPr>
          <p:cNvPr id="3400" name="Google Shape;3400;p76"/>
          <p:cNvGrpSpPr/>
          <p:nvPr/>
        </p:nvGrpSpPr>
        <p:grpSpPr>
          <a:xfrm rot="5400000" flipH="1">
            <a:off x="5773311" y="606199"/>
            <a:ext cx="282927" cy="284718"/>
            <a:chOff x="430768" y="3302025"/>
            <a:chExt cx="216107" cy="217475"/>
          </a:xfrm>
        </p:grpSpPr>
        <p:sp>
          <p:nvSpPr>
            <p:cNvPr id="3401" name="Google Shape;3401;p76"/>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3" name="Google Shape;3403;p76"/>
          <p:cNvGrpSpPr/>
          <p:nvPr/>
        </p:nvGrpSpPr>
        <p:grpSpPr>
          <a:xfrm rot="5400000">
            <a:off x="4393288" y="270400"/>
            <a:ext cx="357454" cy="956304"/>
            <a:chOff x="357713" y="600975"/>
            <a:chExt cx="357454" cy="956304"/>
          </a:xfrm>
        </p:grpSpPr>
        <p:sp>
          <p:nvSpPr>
            <p:cNvPr id="3404" name="Google Shape;3404;p7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8" name="Google Shape;3408;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97"/>
                                        </p:tgtEl>
                                        <p:attrNameLst>
                                          <p:attrName>style.visibility</p:attrName>
                                        </p:attrNameLst>
                                      </p:cBhvr>
                                      <p:to>
                                        <p:strVal val="visible"/>
                                      </p:to>
                                    </p:set>
                                    <p:animEffect transition="in" filter="fade">
                                      <p:cBhvr>
                                        <p:cTn id="7" dur="1000"/>
                                        <p:tgtEl>
                                          <p:spTgt spid="3397"/>
                                        </p:tgtEl>
                                      </p:cBhvr>
                                    </p:animEffect>
                                  </p:childTnLst>
                                </p:cTn>
                              </p:par>
                              <p:par>
                                <p:cTn id="8" presetID="10" presetClass="entr" presetSubtype="0" fill="hold" nodeType="withEffect">
                                  <p:stCondLst>
                                    <p:cond delay="0"/>
                                  </p:stCondLst>
                                  <p:childTnLst>
                                    <p:set>
                                      <p:cBhvr>
                                        <p:cTn id="9" dur="1" fill="hold">
                                          <p:stCondLst>
                                            <p:cond delay="0"/>
                                          </p:stCondLst>
                                        </p:cTn>
                                        <p:tgtEl>
                                          <p:spTgt spid="3398"/>
                                        </p:tgtEl>
                                        <p:attrNameLst>
                                          <p:attrName>style.visibility</p:attrName>
                                        </p:attrNameLst>
                                      </p:cBhvr>
                                      <p:to>
                                        <p:strVal val="visible"/>
                                      </p:to>
                                    </p:set>
                                    <p:animEffect transition="in" filter="fade">
                                      <p:cBhvr>
                                        <p:cTn id="10" dur="1000"/>
                                        <p:tgtEl>
                                          <p:spTgt spid="3398"/>
                                        </p:tgtEl>
                                      </p:cBhvr>
                                    </p:animEffect>
                                  </p:childTnLst>
                                </p:cTn>
                              </p:par>
                              <p:par>
                                <p:cTn id="11" presetID="10" presetClass="entr" presetSubtype="0" fill="hold" nodeType="withEffect">
                                  <p:stCondLst>
                                    <p:cond delay="0"/>
                                  </p:stCondLst>
                                  <p:childTnLst>
                                    <p:set>
                                      <p:cBhvr>
                                        <p:cTn id="12" dur="1" fill="hold">
                                          <p:stCondLst>
                                            <p:cond delay="0"/>
                                          </p:stCondLst>
                                        </p:cTn>
                                        <p:tgtEl>
                                          <p:spTgt spid="3399"/>
                                        </p:tgtEl>
                                        <p:attrNameLst>
                                          <p:attrName>style.visibility</p:attrName>
                                        </p:attrNameLst>
                                      </p:cBhvr>
                                      <p:to>
                                        <p:strVal val="visible"/>
                                      </p:to>
                                    </p:set>
                                    <p:animEffect transition="in" filter="fade">
                                      <p:cBhvr>
                                        <p:cTn id="13" dur="1000"/>
                                        <p:tgtEl>
                                          <p:spTgt spid="3399"/>
                                        </p:tgtEl>
                                      </p:cBhvr>
                                    </p:animEffect>
                                  </p:childTnLst>
                                </p:cTn>
                              </p:par>
                              <p:par>
                                <p:cTn id="14" presetID="2" presetClass="entr" presetSubtype="8" fill="hold" nodeType="withEffect">
                                  <p:stCondLst>
                                    <p:cond delay="0"/>
                                  </p:stCondLst>
                                  <p:childTnLst>
                                    <p:set>
                                      <p:cBhvr>
                                        <p:cTn id="15" dur="1" fill="hold">
                                          <p:stCondLst>
                                            <p:cond delay="0"/>
                                          </p:stCondLst>
                                        </p:cTn>
                                        <p:tgtEl>
                                          <p:spTgt spid="3347"/>
                                        </p:tgtEl>
                                        <p:attrNameLst>
                                          <p:attrName>style.visibility</p:attrName>
                                        </p:attrNameLst>
                                      </p:cBhvr>
                                      <p:to>
                                        <p:strVal val="visible"/>
                                      </p:to>
                                    </p:set>
                                    <p:anim calcmode="lin" valueType="num">
                                      <p:cBhvr additive="base">
                                        <p:cTn id="16" dur="1000"/>
                                        <p:tgtEl>
                                          <p:spTgt spid="3347"/>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48"/>
                                        </p:tgtEl>
                                        <p:attrNameLst>
                                          <p:attrName>r</p:attrName>
                                        </p:attrNameLst>
                                      </p:cBhvr>
                                    </p:animRot>
                                  </p:childTnLst>
                                </p:cTn>
                              </p:par>
                              <p:par>
                                <p:cTn id="19" presetID="2" presetClass="entr" presetSubtype="2" fill="hold" nodeType="withEffect">
                                  <p:stCondLst>
                                    <p:cond delay="0"/>
                                  </p:stCondLst>
                                  <p:childTnLst>
                                    <p:set>
                                      <p:cBhvr>
                                        <p:cTn id="20" dur="1" fill="hold">
                                          <p:stCondLst>
                                            <p:cond delay="0"/>
                                          </p:stCondLst>
                                        </p:cTn>
                                        <p:tgtEl>
                                          <p:spTgt spid="3400"/>
                                        </p:tgtEl>
                                        <p:attrNameLst>
                                          <p:attrName>style.visibility</p:attrName>
                                        </p:attrNameLst>
                                      </p:cBhvr>
                                      <p:to>
                                        <p:strVal val="visible"/>
                                      </p:to>
                                    </p:set>
                                    <p:anim calcmode="lin" valueType="num">
                                      <p:cBhvr additive="base">
                                        <p:cTn id="21" dur="1000"/>
                                        <p:tgtEl>
                                          <p:spTgt spid="3400"/>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3403"/>
                                        </p:tgtEl>
                                        <p:attrNameLst>
                                          <p:attrName>style.visibility</p:attrName>
                                        </p:attrNameLst>
                                      </p:cBhvr>
                                      <p:to>
                                        <p:strVal val="visible"/>
                                      </p:to>
                                    </p:set>
                                    <p:anim calcmode="lin" valueType="num">
                                      <p:cBhvr additive="base">
                                        <p:cTn id="24" dur="1000"/>
                                        <p:tgtEl>
                                          <p:spTgt spid="3403"/>
                                        </p:tgtEl>
                                        <p:attrNameLst>
                                          <p:attrName>ppt_x</p:attrName>
                                        </p:attrNameLst>
                                      </p:cBhvr>
                                      <p:tavLst>
                                        <p:tav tm="0">
                                          <p:val>
                                            <p:strVal val="#ppt_x+1"/>
                                          </p:val>
                                        </p:tav>
                                        <p:tav tm="100000">
                                          <p:val>
                                            <p:strVal val="#ppt_x"/>
                                          </p:val>
                                        </p:tav>
                                      </p:tavLst>
                                    </p:anim>
                                  </p:childTnLst>
                                </p:cTn>
                              </p:par>
                              <p:par>
                                <p:cTn id="25" presetID="10" presetClass="entr" presetSubtype="0" fill="hold" nodeType="withEffect">
                                  <p:stCondLst>
                                    <p:cond delay="0"/>
                                  </p:stCondLst>
                                  <p:childTnLst>
                                    <p:set>
                                      <p:cBhvr>
                                        <p:cTn id="26" dur="1" fill="hold">
                                          <p:stCondLst>
                                            <p:cond delay="0"/>
                                          </p:stCondLst>
                                        </p:cTn>
                                        <p:tgtEl>
                                          <p:spTgt spid="3408"/>
                                        </p:tgtEl>
                                        <p:attrNameLst>
                                          <p:attrName>style.visibility</p:attrName>
                                        </p:attrNameLst>
                                      </p:cBhvr>
                                      <p:to>
                                        <p:strVal val="visible"/>
                                      </p:to>
                                    </p:set>
                                    <p:animEffect transition="in" filter="fade">
                                      <p:cBhvr>
                                        <p:cTn id="27" dur="1000"/>
                                        <p:tgtEl>
                                          <p:spTgt spid="3408"/>
                                        </p:tgtEl>
                                      </p:cBhvr>
                                    </p:animEffect>
                                  </p:childTnLst>
                                </p:cTn>
                              </p:par>
                              <p:par>
                                <p:cTn id="28" presetID="10" presetClass="entr" presetSubtype="0" fill="hold" nodeType="withEffect">
                                  <p:stCondLst>
                                    <p:cond delay="0"/>
                                  </p:stCondLst>
                                  <p:childTnLst>
                                    <p:set>
                                      <p:cBhvr>
                                        <p:cTn id="29" dur="1" fill="hold">
                                          <p:stCondLst>
                                            <p:cond delay="0"/>
                                          </p:stCondLst>
                                        </p:cTn>
                                        <p:tgtEl>
                                          <p:spTgt spid="3409"/>
                                        </p:tgtEl>
                                        <p:attrNameLst>
                                          <p:attrName>style.visibility</p:attrName>
                                        </p:attrNameLst>
                                      </p:cBhvr>
                                      <p:to>
                                        <p:strVal val="visible"/>
                                      </p:to>
                                    </p:set>
                                    <p:animEffect transition="in" filter="fade">
                                      <p:cBhvr>
                                        <p:cTn id="30" dur="1000"/>
                                        <p:tgtEl>
                                          <p:spTgt spid="3409"/>
                                        </p:tgtEl>
                                      </p:cBhvr>
                                    </p:animEffect>
                                  </p:childTnLst>
                                </p:cTn>
                              </p:par>
                              <p:par>
                                <p:cTn id="31" presetID="10" presetClass="entr" presetSubtype="0" fill="hold" nodeType="withEffect">
                                  <p:stCondLst>
                                    <p:cond delay="0"/>
                                  </p:stCondLst>
                                  <p:childTnLst>
                                    <p:set>
                                      <p:cBhvr>
                                        <p:cTn id="32" dur="1" fill="hold">
                                          <p:stCondLst>
                                            <p:cond delay="0"/>
                                          </p:stCondLst>
                                        </p:cTn>
                                        <p:tgtEl>
                                          <p:spTgt spid="3410"/>
                                        </p:tgtEl>
                                        <p:attrNameLst>
                                          <p:attrName>style.visibility</p:attrName>
                                        </p:attrNameLst>
                                      </p:cBhvr>
                                      <p:to>
                                        <p:strVal val="visible"/>
                                      </p:to>
                                    </p:set>
                                    <p:animEffect transition="in" filter="fade">
                                      <p:cBhvr>
                                        <p:cTn id="33" dur="1000"/>
                                        <p:tgtEl>
                                          <p:spTgt spid="3410"/>
                                        </p:tgtEl>
                                      </p:cBhvr>
                                    </p:animEffect>
                                  </p:childTnLst>
                                </p:cTn>
                              </p:par>
                              <p:par>
                                <p:cTn id="34" presetID="10" presetClass="entr" presetSubtype="0" fill="hold" nodeType="withEffect">
                                  <p:stCondLst>
                                    <p:cond delay="0"/>
                                  </p:stCondLst>
                                  <p:childTnLst>
                                    <p:set>
                                      <p:cBhvr>
                                        <p:cTn id="35" dur="1" fill="hold">
                                          <p:stCondLst>
                                            <p:cond delay="0"/>
                                          </p:stCondLst>
                                        </p:cTn>
                                        <p:tgtEl>
                                          <p:spTgt spid="3411"/>
                                        </p:tgtEl>
                                        <p:attrNameLst>
                                          <p:attrName>style.visibility</p:attrName>
                                        </p:attrNameLst>
                                      </p:cBhvr>
                                      <p:to>
                                        <p:strVal val="visible"/>
                                      </p:to>
                                    </p:set>
                                    <p:animEffect transition="in" filter="fade">
                                      <p:cBhvr>
                                        <p:cTn id="36" dur="1000"/>
                                        <p:tgtEl>
                                          <p:spTgt spid="3411"/>
                                        </p:tgtEl>
                                      </p:cBhvr>
                                    </p:animEffect>
                                  </p:childTnLst>
                                </p:cTn>
                              </p:par>
                              <p:par>
                                <p:cTn id="37" presetID="10" presetClass="entr" presetSubtype="0" fill="hold" nodeType="withEffect">
                                  <p:stCondLst>
                                    <p:cond delay="0"/>
                                  </p:stCondLst>
                                  <p:childTnLst>
                                    <p:set>
                                      <p:cBhvr>
                                        <p:cTn id="38" dur="1" fill="hold">
                                          <p:stCondLst>
                                            <p:cond delay="0"/>
                                          </p:stCondLst>
                                        </p:cTn>
                                        <p:tgtEl>
                                          <p:spTgt spid="3412"/>
                                        </p:tgtEl>
                                        <p:attrNameLst>
                                          <p:attrName>style.visibility</p:attrName>
                                        </p:attrNameLst>
                                      </p:cBhvr>
                                      <p:to>
                                        <p:strVal val="visible"/>
                                      </p:to>
                                    </p:set>
                                    <p:animEffect transition="in" filter="fade">
                                      <p:cBhvr>
                                        <p:cTn id="39" dur="1000"/>
                                        <p:tgtEl>
                                          <p:spTgt spid="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6"/>
        <p:cNvGrpSpPr/>
        <p:nvPr/>
      </p:nvGrpSpPr>
      <p:grpSpPr>
        <a:xfrm>
          <a:off x="0" y="0"/>
          <a:ext cx="0" cy="0"/>
          <a:chOff x="0" y="0"/>
          <a:chExt cx="0" cy="0"/>
        </a:xfrm>
      </p:grpSpPr>
      <p:grpSp>
        <p:nvGrpSpPr>
          <p:cNvPr id="3417" name="Google Shape;3417;p77"/>
          <p:cNvGrpSpPr/>
          <p:nvPr/>
        </p:nvGrpSpPr>
        <p:grpSpPr>
          <a:xfrm>
            <a:off x="3197227" y="1167484"/>
            <a:ext cx="1965289" cy="517060"/>
            <a:chOff x="3539975" y="3523525"/>
            <a:chExt cx="745925" cy="196250"/>
          </a:xfrm>
        </p:grpSpPr>
        <p:sp>
          <p:nvSpPr>
            <p:cNvPr id="3418" name="Google Shape;3418;p7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4" name="Google Shape;3434;p77"/>
          <p:cNvSpPr txBox="1">
            <a:spLocks noGrp="1"/>
          </p:cNvSpPr>
          <p:nvPr>
            <p:ph type="title"/>
          </p:nvPr>
        </p:nvSpPr>
        <p:spPr>
          <a:xfrm>
            <a:off x="2294325" y="2081888"/>
            <a:ext cx="5168400" cy="1839900"/>
          </a:xfrm>
          <a:prstGeom prst="rect">
            <a:avLst/>
          </a:prstGeom>
        </p:spPr>
        <p:txBody>
          <a:bodyPr spcFirstLastPara="1" wrap="square" lIns="91425" tIns="0" rIns="91425" bIns="91425" anchor="ctr" anchorCtr="0">
            <a:noAutofit/>
          </a:bodyPr>
          <a:lstStyle/>
          <a:p>
            <a:pPr marL="0" lvl="0" indent="457200" algn="l" rtl="0">
              <a:spcBef>
                <a:spcPts val="0"/>
              </a:spcBef>
              <a:spcAft>
                <a:spcPts val="0"/>
              </a:spcAft>
              <a:buNone/>
            </a:pPr>
            <a:r>
              <a:rPr lang="en" sz="4500">
                <a:solidFill>
                  <a:schemeClr val="dk2"/>
                </a:solidFill>
              </a:rPr>
              <a:t>Act</a:t>
            </a:r>
            <a:endParaRPr>
              <a:solidFill>
                <a:schemeClr val="dk2"/>
              </a:solidFill>
            </a:endParaRPr>
          </a:p>
        </p:txBody>
      </p:sp>
      <p:cxnSp>
        <p:nvCxnSpPr>
          <p:cNvPr id="3435" name="Google Shape;3435;p77"/>
          <p:cNvCxnSpPr/>
          <p:nvPr/>
        </p:nvCxnSpPr>
        <p:spPr>
          <a:xfrm>
            <a:off x="2889584" y="34711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3436" name="Google Shape;3436;p77"/>
          <p:cNvGrpSpPr/>
          <p:nvPr/>
        </p:nvGrpSpPr>
        <p:grpSpPr>
          <a:xfrm>
            <a:off x="5633458" y="-1519770"/>
            <a:ext cx="2795003" cy="2795003"/>
            <a:chOff x="1943325" y="-220375"/>
            <a:chExt cx="1298672" cy="1298672"/>
          </a:xfrm>
        </p:grpSpPr>
        <p:sp>
          <p:nvSpPr>
            <p:cNvPr id="3437" name="Google Shape;3437;p7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5" name="Google Shape;3485;p77"/>
          <p:cNvSpPr/>
          <p:nvPr/>
        </p:nvSpPr>
        <p:spPr>
          <a:xfrm rot="10800000" flipH="1">
            <a:off x="792304" y="23769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86" name="Google Shape;3486;p77"/>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3487" name="Google Shape;3487;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7"/>
          <p:cNvSpPr txBox="1"/>
          <p:nvPr/>
        </p:nvSpPr>
        <p:spPr>
          <a:xfrm>
            <a:off x="61225" y="1830825"/>
            <a:ext cx="25086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0">
                <a:solidFill>
                  <a:schemeClr val="lt2"/>
                </a:solidFill>
                <a:latin typeface="Aldrich"/>
                <a:ea typeface="Aldrich"/>
                <a:cs typeface="Aldrich"/>
                <a:sym typeface="Aldrich"/>
              </a:rPr>
              <a:t>06</a:t>
            </a:r>
            <a:endParaRPr>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485"/>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436"/>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3417"/>
                                        </p:tgtEl>
                                        <p:attrNameLst>
                                          <p:attrName>style.visibility</p:attrName>
                                        </p:attrNameLst>
                                      </p:cBhvr>
                                      <p:to>
                                        <p:strVal val="visible"/>
                                      </p:to>
                                    </p:set>
                                    <p:anim calcmode="lin" valueType="num">
                                      <p:cBhvr additive="base">
                                        <p:cTn id="11" dur="1000"/>
                                        <p:tgtEl>
                                          <p:spTgt spid="3417"/>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3434"/>
                                        </p:tgtEl>
                                        <p:attrNameLst>
                                          <p:attrName>style.visibility</p:attrName>
                                        </p:attrNameLst>
                                      </p:cBhvr>
                                      <p:to>
                                        <p:strVal val="visible"/>
                                      </p:to>
                                    </p:set>
                                    <p:anim calcmode="lin" valueType="num">
                                      <p:cBhvr additive="base">
                                        <p:cTn id="14" dur="1000"/>
                                        <p:tgtEl>
                                          <p:spTgt spid="3434"/>
                                        </p:tgtEl>
                                        <p:attrNameLst>
                                          <p:attrName>ppt_y</p:attrName>
                                        </p:attrNameLst>
                                      </p:cBhvr>
                                      <p:tavLst>
                                        <p:tav tm="0">
                                          <p:val>
                                            <p:strVal val="#ppt_y-1"/>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435"/>
                                        </p:tgtEl>
                                        <p:attrNameLst>
                                          <p:attrName>style.visibility</p:attrName>
                                        </p:attrNameLst>
                                      </p:cBhvr>
                                      <p:to>
                                        <p:strVal val="visible"/>
                                      </p:to>
                                    </p:set>
                                    <p:anim calcmode="lin" valueType="num">
                                      <p:cBhvr additive="base">
                                        <p:cTn id="17" dur="1000"/>
                                        <p:tgtEl>
                                          <p:spTgt spid="3435"/>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487"/>
                                        </p:tgtEl>
                                        <p:attrNameLst>
                                          <p:attrName>style.visibility</p:attrName>
                                        </p:attrNameLst>
                                      </p:cBhvr>
                                      <p:to>
                                        <p:strVal val="visible"/>
                                      </p:to>
                                    </p:set>
                                    <p:animEffect transition="in" filter="fade">
                                      <p:cBhvr>
                                        <p:cTn id="20" dur="1000"/>
                                        <p:tgtEl>
                                          <p:spTgt spid="3487"/>
                                        </p:tgtEl>
                                      </p:cBhvr>
                                    </p:animEffect>
                                  </p:childTnLst>
                                </p:cTn>
                              </p:par>
                              <p:par>
                                <p:cTn id="21" presetID="10" presetClass="entr" presetSubtype="0" fill="hold" nodeType="withEffect">
                                  <p:stCondLst>
                                    <p:cond delay="0"/>
                                  </p:stCondLst>
                                  <p:childTnLst>
                                    <p:set>
                                      <p:cBhvr>
                                        <p:cTn id="22" dur="1" fill="hold">
                                          <p:stCondLst>
                                            <p:cond delay="0"/>
                                          </p:stCondLst>
                                        </p:cTn>
                                        <p:tgtEl>
                                          <p:spTgt spid="3488"/>
                                        </p:tgtEl>
                                        <p:attrNameLst>
                                          <p:attrName>style.visibility</p:attrName>
                                        </p:attrNameLst>
                                      </p:cBhvr>
                                      <p:to>
                                        <p:strVal val="visible"/>
                                      </p:to>
                                    </p:set>
                                    <p:animEffect transition="in" filter="fade">
                                      <p:cBhvr>
                                        <p:cTn id="23" dur="1000"/>
                                        <p:tgtEl>
                                          <p:spTgt spid="3488"/>
                                        </p:tgtEl>
                                      </p:cBhvr>
                                    </p:animEffect>
                                  </p:childTnLst>
                                </p:cTn>
                              </p:par>
                              <p:par>
                                <p:cTn id="24" presetID="10" presetClass="entr" presetSubtype="0" fill="hold" nodeType="withEffect">
                                  <p:stCondLst>
                                    <p:cond delay="0"/>
                                  </p:stCondLst>
                                  <p:childTnLst>
                                    <p:set>
                                      <p:cBhvr>
                                        <p:cTn id="25" dur="1" fill="hold">
                                          <p:stCondLst>
                                            <p:cond delay="0"/>
                                          </p:stCondLst>
                                        </p:cTn>
                                        <p:tgtEl>
                                          <p:spTgt spid="3489"/>
                                        </p:tgtEl>
                                        <p:attrNameLst>
                                          <p:attrName>style.visibility</p:attrName>
                                        </p:attrNameLst>
                                      </p:cBhvr>
                                      <p:to>
                                        <p:strVal val="visible"/>
                                      </p:to>
                                    </p:set>
                                    <p:animEffect transition="in" filter="fade">
                                      <p:cBhvr>
                                        <p:cTn id="26" dur="1000"/>
                                        <p:tgtEl>
                                          <p:spTgt spid="3489"/>
                                        </p:tgtEl>
                                      </p:cBhvr>
                                    </p:animEffect>
                                  </p:childTnLst>
                                </p:cTn>
                              </p:par>
                              <p:par>
                                <p:cTn id="27" presetID="10" presetClass="entr" presetSubtype="0" fill="hold" nodeType="withEffect">
                                  <p:stCondLst>
                                    <p:cond delay="0"/>
                                  </p:stCondLst>
                                  <p:childTnLst>
                                    <p:set>
                                      <p:cBhvr>
                                        <p:cTn id="28" dur="1" fill="hold">
                                          <p:stCondLst>
                                            <p:cond delay="0"/>
                                          </p:stCondLst>
                                        </p:cTn>
                                        <p:tgtEl>
                                          <p:spTgt spid="3490"/>
                                        </p:tgtEl>
                                        <p:attrNameLst>
                                          <p:attrName>style.visibility</p:attrName>
                                        </p:attrNameLst>
                                      </p:cBhvr>
                                      <p:to>
                                        <p:strVal val="visible"/>
                                      </p:to>
                                    </p:set>
                                    <p:animEffect transition="in" filter="fade">
                                      <p:cBhvr>
                                        <p:cTn id="29" dur="1000"/>
                                        <p:tgtEl>
                                          <p:spTgt spid="3490"/>
                                        </p:tgtEl>
                                      </p:cBhvr>
                                    </p:animEffect>
                                  </p:childTnLst>
                                </p:cTn>
                              </p:par>
                              <p:par>
                                <p:cTn id="30" presetID="10" presetClass="entr" presetSubtype="0" fill="hold" nodeType="withEffect">
                                  <p:stCondLst>
                                    <p:cond delay="0"/>
                                  </p:stCondLst>
                                  <p:childTnLst>
                                    <p:set>
                                      <p:cBhvr>
                                        <p:cTn id="31" dur="1" fill="hold">
                                          <p:stCondLst>
                                            <p:cond delay="0"/>
                                          </p:stCondLst>
                                        </p:cTn>
                                        <p:tgtEl>
                                          <p:spTgt spid="3491"/>
                                        </p:tgtEl>
                                        <p:attrNameLst>
                                          <p:attrName>style.visibility</p:attrName>
                                        </p:attrNameLst>
                                      </p:cBhvr>
                                      <p:to>
                                        <p:strVal val="visible"/>
                                      </p:to>
                                    </p:set>
                                    <p:animEffect transition="in" filter="fade">
                                      <p:cBhvr>
                                        <p:cTn id="32" dur="1000"/>
                                        <p:tgtEl>
                                          <p:spTgt spid="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6"/>
        <p:cNvGrpSpPr/>
        <p:nvPr/>
      </p:nvGrpSpPr>
      <p:grpSpPr>
        <a:xfrm>
          <a:off x="0" y="0"/>
          <a:ext cx="0" cy="0"/>
          <a:chOff x="0" y="0"/>
          <a:chExt cx="0" cy="0"/>
        </a:xfrm>
      </p:grpSpPr>
      <p:sp>
        <p:nvSpPr>
          <p:cNvPr id="3497" name="Google Shape;3497;p7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What are some trends in smart device usage?</a:t>
            </a:r>
            <a:endParaRPr/>
          </a:p>
        </p:txBody>
      </p:sp>
      <p:grpSp>
        <p:nvGrpSpPr>
          <p:cNvPr id="3498" name="Google Shape;3498;p78"/>
          <p:cNvGrpSpPr/>
          <p:nvPr/>
        </p:nvGrpSpPr>
        <p:grpSpPr>
          <a:xfrm>
            <a:off x="169233" y="4728471"/>
            <a:ext cx="793256" cy="182899"/>
            <a:chOff x="2685575" y="2835950"/>
            <a:chExt cx="433000" cy="99825"/>
          </a:xfrm>
        </p:grpSpPr>
        <p:sp>
          <p:nvSpPr>
            <p:cNvPr id="3499" name="Google Shape;3499;p7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3" name="Google Shape;3503;p78"/>
          <p:cNvSpPr/>
          <p:nvPr/>
        </p:nvSpPr>
        <p:spPr>
          <a:xfrm>
            <a:off x="8150738" y="24427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8"/>
          <p:cNvSpPr txBox="1"/>
          <p:nvPr/>
        </p:nvSpPr>
        <p:spPr>
          <a:xfrm>
            <a:off x="1632900" y="2012513"/>
            <a:ext cx="58782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Char char="●"/>
            </a:pPr>
            <a:r>
              <a:rPr lang="en" sz="1600">
                <a:solidFill>
                  <a:schemeClr val="lt1"/>
                </a:solidFill>
              </a:rPr>
              <a:t>Positive relationship between both Calories Burned and Total Steps and Total Active Time.</a:t>
            </a:r>
            <a:endParaRPr sz="1600">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There is no conclusive relationship between quality of sleeps and intensity of activity in the day</a:t>
            </a:r>
            <a:endParaRPr sz="1600">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User tends to be more active on weekend (Saturday)</a:t>
            </a:r>
            <a:endParaRPr sz="1600">
              <a:solidFill>
                <a:schemeClr val="lt1"/>
              </a:solidFill>
            </a:endParaRPr>
          </a:p>
          <a:p>
            <a:pPr marL="0" lvl="0" indent="0" algn="l" rtl="0">
              <a:spcBef>
                <a:spcPts val="0"/>
              </a:spcBef>
              <a:spcAft>
                <a:spcPts val="0"/>
              </a:spcAft>
              <a:buNone/>
            </a:pPr>
            <a:endParaRPr sz="16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503"/>
                                        </p:tgtEl>
                                        <p:attrNameLst>
                                          <p:attrName>style.visibility</p:attrName>
                                        </p:attrNameLst>
                                      </p:cBhvr>
                                      <p:to>
                                        <p:strVal val="visible"/>
                                      </p:to>
                                    </p:set>
                                    <p:anim calcmode="lin" valueType="num">
                                      <p:cBhvr additive="base">
                                        <p:cTn id="7" dur="1100"/>
                                        <p:tgtEl>
                                          <p:spTgt spid="3503"/>
                                        </p:tgtEl>
                                        <p:attrNameLst>
                                          <p:attrName>ppt_w</p:attrName>
                                        </p:attrNameLst>
                                      </p:cBhvr>
                                      <p:tavLst>
                                        <p:tav tm="0">
                                          <p:val>
                                            <p:strVal val="0"/>
                                          </p:val>
                                        </p:tav>
                                        <p:tav tm="100000">
                                          <p:val>
                                            <p:strVal val="#ppt_w"/>
                                          </p:val>
                                        </p:tav>
                                      </p:tavLst>
                                    </p:anim>
                                    <p:anim calcmode="lin" valueType="num">
                                      <p:cBhvr additive="base">
                                        <p:cTn id="8" dur="1100"/>
                                        <p:tgtEl>
                                          <p:spTgt spid="3503"/>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0"/>
                                  </p:stCondLst>
                                  <p:childTnLst>
                                    <p:set>
                                      <p:cBhvr>
                                        <p:cTn id="10" dur="1" fill="hold">
                                          <p:stCondLst>
                                            <p:cond delay="0"/>
                                          </p:stCondLst>
                                        </p:cTn>
                                        <p:tgtEl>
                                          <p:spTgt spid="3498"/>
                                        </p:tgtEl>
                                        <p:attrNameLst>
                                          <p:attrName>style.visibility</p:attrName>
                                        </p:attrNameLst>
                                      </p:cBhvr>
                                      <p:to>
                                        <p:strVal val="visible"/>
                                      </p:to>
                                    </p:set>
                                    <p:anim calcmode="lin" valueType="num">
                                      <p:cBhvr additive="base">
                                        <p:cTn id="11" dur="1000"/>
                                        <p:tgtEl>
                                          <p:spTgt spid="3498"/>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3497"/>
                                        </p:tgtEl>
                                        <p:attrNameLst>
                                          <p:attrName>style.visibility</p:attrName>
                                        </p:attrNameLst>
                                      </p:cBhvr>
                                      <p:to>
                                        <p:strVal val="visible"/>
                                      </p:to>
                                    </p:set>
                                    <p:anim calcmode="lin" valueType="num">
                                      <p:cBhvr additive="base">
                                        <p:cTn id="14" dur="1000"/>
                                        <p:tgtEl>
                                          <p:spTgt spid="3497"/>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3504"/>
                                        </p:tgtEl>
                                        <p:attrNameLst>
                                          <p:attrName>style.visibility</p:attrName>
                                        </p:attrNameLst>
                                      </p:cBhvr>
                                      <p:to>
                                        <p:strVal val="visible"/>
                                      </p:to>
                                    </p:set>
                                    <p:animEffect transition="in" filter="fade">
                                      <p:cBhvr>
                                        <p:cTn id="17" dur="1000"/>
                                        <p:tgtEl>
                                          <p:spTgt spid="3504"/>
                                        </p:tgtEl>
                                      </p:cBhvr>
                                    </p:animEffect>
                                  </p:childTnLst>
                                </p:cTn>
                              </p:par>
                              <p:par>
                                <p:cTn id="18" presetID="10" presetClass="entr" presetSubtype="0" fill="hold" nodeType="withEffect">
                                  <p:stCondLst>
                                    <p:cond delay="0"/>
                                  </p:stCondLst>
                                  <p:childTnLst>
                                    <p:set>
                                      <p:cBhvr>
                                        <p:cTn id="19" dur="1" fill="hold">
                                          <p:stCondLst>
                                            <p:cond delay="0"/>
                                          </p:stCondLst>
                                        </p:cTn>
                                        <p:tgtEl>
                                          <p:spTgt spid="3505"/>
                                        </p:tgtEl>
                                        <p:attrNameLst>
                                          <p:attrName>style.visibility</p:attrName>
                                        </p:attrNameLst>
                                      </p:cBhvr>
                                      <p:to>
                                        <p:strVal val="visible"/>
                                      </p:to>
                                    </p:set>
                                    <p:animEffect transition="in" filter="fade">
                                      <p:cBhvr>
                                        <p:cTn id="20" dur="1000"/>
                                        <p:tgtEl>
                                          <p:spTgt spid="3505"/>
                                        </p:tgtEl>
                                      </p:cBhvr>
                                    </p:animEffect>
                                  </p:childTnLst>
                                </p:cTn>
                              </p:par>
                              <p:par>
                                <p:cTn id="21" presetID="10" presetClass="entr" presetSubtype="0" fill="hold" nodeType="withEffect">
                                  <p:stCondLst>
                                    <p:cond delay="0"/>
                                  </p:stCondLst>
                                  <p:childTnLst>
                                    <p:set>
                                      <p:cBhvr>
                                        <p:cTn id="22" dur="1" fill="hold">
                                          <p:stCondLst>
                                            <p:cond delay="0"/>
                                          </p:stCondLst>
                                        </p:cTn>
                                        <p:tgtEl>
                                          <p:spTgt spid="3506"/>
                                        </p:tgtEl>
                                        <p:attrNameLst>
                                          <p:attrName>style.visibility</p:attrName>
                                        </p:attrNameLst>
                                      </p:cBhvr>
                                      <p:to>
                                        <p:strVal val="visible"/>
                                      </p:to>
                                    </p:set>
                                    <p:animEffect transition="in" filter="fade">
                                      <p:cBhvr>
                                        <p:cTn id="23" dur="1000"/>
                                        <p:tgtEl>
                                          <p:spTgt spid="3506"/>
                                        </p:tgtEl>
                                      </p:cBhvr>
                                    </p:animEffect>
                                  </p:childTnLst>
                                </p:cTn>
                              </p:par>
                              <p:par>
                                <p:cTn id="24" presetID="10" presetClass="entr" presetSubtype="0" fill="hold" nodeType="withEffect">
                                  <p:stCondLst>
                                    <p:cond delay="0"/>
                                  </p:stCondLst>
                                  <p:childTnLst>
                                    <p:set>
                                      <p:cBhvr>
                                        <p:cTn id="25" dur="1" fill="hold">
                                          <p:stCondLst>
                                            <p:cond delay="0"/>
                                          </p:stCondLst>
                                        </p:cTn>
                                        <p:tgtEl>
                                          <p:spTgt spid="3507"/>
                                        </p:tgtEl>
                                        <p:attrNameLst>
                                          <p:attrName>style.visibility</p:attrName>
                                        </p:attrNameLst>
                                      </p:cBhvr>
                                      <p:to>
                                        <p:strVal val="visible"/>
                                      </p:to>
                                    </p:set>
                                    <p:animEffect transition="in" filter="fade">
                                      <p:cBhvr>
                                        <p:cTn id="26" dur="1000"/>
                                        <p:tgtEl>
                                          <p:spTgt spid="3507"/>
                                        </p:tgtEl>
                                      </p:cBhvr>
                                    </p:animEffect>
                                  </p:childTnLst>
                                </p:cTn>
                              </p:par>
                              <p:par>
                                <p:cTn id="27" presetID="10" presetClass="entr" presetSubtype="0" fill="hold" nodeType="withEffect">
                                  <p:stCondLst>
                                    <p:cond delay="0"/>
                                  </p:stCondLst>
                                  <p:childTnLst>
                                    <p:set>
                                      <p:cBhvr>
                                        <p:cTn id="28" dur="1" fill="hold">
                                          <p:stCondLst>
                                            <p:cond delay="0"/>
                                          </p:stCondLst>
                                        </p:cTn>
                                        <p:tgtEl>
                                          <p:spTgt spid="3508"/>
                                        </p:tgtEl>
                                        <p:attrNameLst>
                                          <p:attrName>style.visibility</p:attrName>
                                        </p:attrNameLst>
                                      </p:cBhvr>
                                      <p:to>
                                        <p:strVal val="visible"/>
                                      </p:to>
                                    </p:set>
                                    <p:animEffect transition="in" filter="fade">
                                      <p:cBhvr>
                                        <p:cTn id="29" dur="1000"/>
                                        <p:tgtEl>
                                          <p:spTgt spid="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3"/>
        <p:cNvGrpSpPr/>
        <p:nvPr/>
      </p:nvGrpSpPr>
      <p:grpSpPr>
        <a:xfrm>
          <a:off x="0" y="0"/>
          <a:ext cx="0" cy="0"/>
          <a:chOff x="0" y="0"/>
          <a:chExt cx="0" cy="0"/>
        </a:xfrm>
      </p:grpSpPr>
      <p:sp>
        <p:nvSpPr>
          <p:cNvPr id="3514" name="Google Shape;3514;p79"/>
          <p:cNvSpPr txBox="1">
            <a:spLocks noGrp="1"/>
          </p:cNvSpPr>
          <p:nvPr>
            <p:ph type="title"/>
          </p:nvPr>
        </p:nvSpPr>
        <p:spPr>
          <a:xfrm>
            <a:off x="715500" y="538250"/>
            <a:ext cx="7713000" cy="2072700"/>
          </a:xfrm>
          <a:prstGeom prst="rect">
            <a:avLst/>
          </a:prstGeom>
        </p:spPr>
        <p:txBody>
          <a:bodyPr spcFirstLastPara="1" wrap="square" lIns="91425" tIns="0" rIns="91425" bIns="91425" anchor="t" anchorCtr="0">
            <a:spAutoFit/>
          </a:bodyPr>
          <a:lstStyle/>
          <a:p>
            <a:pPr marL="0" lvl="0" indent="0" algn="l" rtl="0">
              <a:spcBef>
                <a:spcPts val="0"/>
              </a:spcBef>
              <a:spcAft>
                <a:spcPts val="0"/>
              </a:spcAft>
              <a:buNone/>
            </a:pPr>
            <a:r>
              <a:rPr lang="en"/>
              <a:t>How could these trends help influence healthcare companies’ marketing strategies?</a:t>
            </a:r>
            <a:endParaRPr sz="105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0"/>
              </a:spcBef>
              <a:spcAft>
                <a:spcPts val="0"/>
              </a:spcAft>
              <a:buNone/>
            </a:pPr>
            <a:endParaRPr/>
          </a:p>
        </p:txBody>
      </p:sp>
      <p:grpSp>
        <p:nvGrpSpPr>
          <p:cNvPr id="3515" name="Google Shape;3515;p79"/>
          <p:cNvGrpSpPr/>
          <p:nvPr/>
        </p:nvGrpSpPr>
        <p:grpSpPr>
          <a:xfrm>
            <a:off x="169233" y="4728471"/>
            <a:ext cx="793256" cy="182899"/>
            <a:chOff x="2685575" y="2835950"/>
            <a:chExt cx="433000" cy="99825"/>
          </a:xfrm>
        </p:grpSpPr>
        <p:sp>
          <p:nvSpPr>
            <p:cNvPr id="3516" name="Google Shape;3516;p7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0" name="Google Shape;3520;p79"/>
          <p:cNvSpPr/>
          <p:nvPr/>
        </p:nvSpPr>
        <p:spPr>
          <a:xfrm>
            <a:off x="8150738" y="24427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9"/>
          <p:cNvSpPr txBox="1"/>
          <p:nvPr/>
        </p:nvSpPr>
        <p:spPr>
          <a:xfrm>
            <a:off x="962500" y="2012525"/>
            <a:ext cx="6734400" cy="283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rPr>
              <a:t>The trends could be useful for these companies to retain users who want to improve their lifestyles or simply monitor their daily activity by reminding them to have an active lifestyle.</a:t>
            </a:r>
            <a:endParaRPr sz="1500">
              <a:solidFill>
                <a:schemeClr val="lt1"/>
              </a:solidFill>
            </a:endParaRPr>
          </a:p>
          <a:p>
            <a:pPr marL="0" lvl="0" indent="0" algn="l" rtl="0">
              <a:spcBef>
                <a:spcPts val="0"/>
              </a:spcBef>
              <a:spcAft>
                <a:spcPts val="0"/>
              </a:spcAft>
              <a:buNone/>
            </a:pPr>
            <a:endParaRPr sz="1500">
              <a:solidFill>
                <a:schemeClr val="lt1"/>
              </a:solidFill>
            </a:endParaRPr>
          </a:p>
          <a:p>
            <a:pPr marL="0" lvl="0" indent="0" algn="l" rtl="0">
              <a:spcBef>
                <a:spcPts val="0"/>
              </a:spcBef>
              <a:spcAft>
                <a:spcPts val="0"/>
              </a:spcAft>
              <a:buNone/>
            </a:pPr>
            <a:r>
              <a:rPr lang="en" b="1" u="sng">
                <a:solidFill>
                  <a:schemeClr val="lt1"/>
                </a:solidFill>
              </a:rPr>
              <a:t>Recommendations:</a:t>
            </a:r>
            <a:endParaRPr b="1" u="sng">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Recommending  activities or motivating messages that can improve active minutes.</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Reminder on weekdays to exercise when users are least active</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Reminder to have enough rest / sleep when users are most active (e.g., on a Saturday)</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520"/>
                                        </p:tgtEl>
                                        <p:attrNameLst>
                                          <p:attrName>style.visibility</p:attrName>
                                        </p:attrNameLst>
                                      </p:cBhvr>
                                      <p:to>
                                        <p:strVal val="visible"/>
                                      </p:to>
                                    </p:set>
                                    <p:anim calcmode="lin" valueType="num">
                                      <p:cBhvr additive="base">
                                        <p:cTn id="7" dur="1100"/>
                                        <p:tgtEl>
                                          <p:spTgt spid="3520"/>
                                        </p:tgtEl>
                                        <p:attrNameLst>
                                          <p:attrName>ppt_w</p:attrName>
                                        </p:attrNameLst>
                                      </p:cBhvr>
                                      <p:tavLst>
                                        <p:tav tm="0">
                                          <p:val>
                                            <p:strVal val="0"/>
                                          </p:val>
                                        </p:tav>
                                        <p:tav tm="100000">
                                          <p:val>
                                            <p:strVal val="#ppt_w"/>
                                          </p:val>
                                        </p:tav>
                                      </p:tavLst>
                                    </p:anim>
                                    <p:anim calcmode="lin" valueType="num">
                                      <p:cBhvr additive="base">
                                        <p:cTn id="8" dur="1100"/>
                                        <p:tgtEl>
                                          <p:spTgt spid="3520"/>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0"/>
                                  </p:stCondLst>
                                  <p:childTnLst>
                                    <p:set>
                                      <p:cBhvr>
                                        <p:cTn id="10" dur="1" fill="hold">
                                          <p:stCondLst>
                                            <p:cond delay="0"/>
                                          </p:stCondLst>
                                        </p:cTn>
                                        <p:tgtEl>
                                          <p:spTgt spid="3515"/>
                                        </p:tgtEl>
                                        <p:attrNameLst>
                                          <p:attrName>style.visibility</p:attrName>
                                        </p:attrNameLst>
                                      </p:cBhvr>
                                      <p:to>
                                        <p:strVal val="visible"/>
                                      </p:to>
                                    </p:set>
                                    <p:anim calcmode="lin" valueType="num">
                                      <p:cBhvr additive="base">
                                        <p:cTn id="11" dur="1000"/>
                                        <p:tgtEl>
                                          <p:spTgt spid="3515"/>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3514"/>
                                        </p:tgtEl>
                                        <p:attrNameLst>
                                          <p:attrName>style.visibility</p:attrName>
                                        </p:attrNameLst>
                                      </p:cBhvr>
                                      <p:to>
                                        <p:strVal val="visible"/>
                                      </p:to>
                                    </p:set>
                                    <p:anim calcmode="lin" valueType="num">
                                      <p:cBhvr additive="base">
                                        <p:cTn id="14" dur="1000"/>
                                        <p:tgtEl>
                                          <p:spTgt spid="3514"/>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3521"/>
                                        </p:tgtEl>
                                        <p:attrNameLst>
                                          <p:attrName>style.visibility</p:attrName>
                                        </p:attrNameLst>
                                      </p:cBhvr>
                                      <p:to>
                                        <p:strVal val="visible"/>
                                      </p:to>
                                    </p:set>
                                    <p:animEffect transition="in" filter="fade">
                                      <p:cBhvr>
                                        <p:cTn id="17" dur="1000"/>
                                        <p:tgtEl>
                                          <p:spTgt spid="3521"/>
                                        </p:tgtEl>
                                      </p:cBhvr>
                                    </p:animEffect>
                                  </p:childTnLst>
                                </p:cTn>
                              </p:par>
                              <p:par>
                                <p:cTn id="18" presetID="10" presetClass="entr" presetSubtype="0" fill="hold" nodeType="withEffect">
                                  <p:stCondLst>
                                    <p:cond delay="0"/>
                                  </p:stCondLst>
                                  <p:childTnLst>
                                    <p:set>
                                      <p:cBhvr>
                                        <p:cTn id="19" dur="1" fill="hold">
                                          <p:stCondLst>
                                            <p:cond delay="0"/>
                                          </p:stCondLst>
                                        </p:cTn>
                                        <p:tgtEl>
                                          <p:spTgt spid="3522"/>
                                        </p:tgtEl>
                                        <p:attrNameLst>
                                          <p:attrName>style.visibility</p:attrName>
                                        </p:attrNameLst>
                                      </p:cBhvr>
                                      <p:to>
                                        <p:strVal val="visible"/>
                                      </p:to>
                                    </p:set>
                                    <p:animEffect transition="in" filter="fade">
                                      <p:cBhvr>
                                        <p:cTn id="20" dur="1000"/>
                                        <p:tgtEl>
                                          <p:spTgt spid="3522"/>
                                        </p:tgtEl>
                                      </p:cBhvr>
                                    </p:animEffect>
                                  </p:childTnLst>
                                </p:cTn>
                              </p:par>
                              <p:par>
                                <p:cTn id="21" presetID="10" presetClass="entr" presetSubtype="0" fill="hold" nodeType="withEffect">
                                  <p:stCondLst>
                                    <p:cond delay="0"/>
                                  </p:stCondLst>
                                  <p:childTnLst>
                                    <p:set>
                                      <p:cBhvr>
                                        <p:cTn id="22" dur="1" fill="hold">
                                          <p:stCondLst>
                                            <p:cond delay="0"/>
                                          </p:stCondLst>
                                        </p:cTn>
                                        <p:tgtEl>
                                          <p:spTgt spid="3523"/>
                                        </p:tgtEl>
                                        <p:attrNameLst>
                                          <p:attrName>style.visibility</p:attrName>
                                        </p:attrNameLst>
                                      </p:cBhvr>
                                      <p:to>
                                        <p:strVal val="visible"/>
                                      </p:to>
                                    </p:set>
                                    <p:animEffect transition="in" filter="fade">
                                      <p:cBhvr>
                                        <p:cTn id="23" dur="1000"/>
                                        <p:tgtEl>
                                          <p:spTgt spid="3523"/>
                                        </p:tgtEl>
                                      </p:cBhvr>
                                    </p:animEffect>
                                  </p:childTnLst>
                                </p:cTn>
                              </p:par>
                              <p:par>
                                <p:cTn id="24" presetID="10" presetClass="entr" presetSubtype="0" fill="hold" nodeType="withEffect">
                                  <p:stCondLst>
                                    <p:cond delay="0"/>
                                  </p:stCondLst>
                                  <p:childTnLst>
                                    <p:set>
                                      <p:cBhvr>
                                        <p:cTn id="25" dur="1" fill="hold">
                                          <p:stCondLst>
                                            <p:cond delay="0"/>
                                          </p:stCondLst>
                                        </p:cTn>
                                        <p:tgtEl>
                                          <p:spTgt spid="3524"/>
                                        </p:tgtEl>
                                        <p:attrNameLst>
                                          <p:attrName>style.visibility</p:attrName>
                                        </p:attrNameLst>
                                      </p:cBhvr>
                                      <p:to>
                                        <p:strVal val="visible"/>
                                      </p:to>
                                    </p:set>
                                    <p:animEffect transition="in" filter="fade">
                                      <p:cBhvr>
                                        <p:cTn id="26" dur="1000"/>
                                        <p:tgtEl>
                                          <p:spTgt spid="3524"/>
                                        </p:tgtEl>
                                      </p:cBhvr>
                                    </p:animEffect>
                                  </p:childTnLst>
                                </p:cTn>
                              </p:par>
                              <p:par>
                                <p:cTn id="27" presetID="10" presetClass="entr" presetSubtype="0" fill="hold" nodeType="withEffect">
                                  <p:stCondLst>
                                    <p:cond delay="0"/>
                                  </p:stCondLst>
                                  <p:childTnLst>
                                    <p:set>
                                      <p:cBhvr>
                                        <p:cTn id="28" dur="1" fill="hold">
                                          <p:stCondLst>
                                            <p:cond delay="0"/>
                                          </p:stCondLst>
                                        </p:cTn>
                                        <p:tgtEl>
                                          <p:spTgt spid="3525"/>
                                        </p:tgtEl>
                                        <p:attrNameLst>
                                          <p:attrName>style.visibility</p:attrName>
                                        </p:attrNameLst>
                                      </p:cBhvr>
                                      <p:to>
                                        <p:strVal val="visible"/>
                                      </p:to>
                                    </p:set>
                                    <p:animEffect transition="in" filter="fade">
                                      <p:cBhvr>
                                        <p:cTn id="29" dur="1000"/>
                                        <p:tgtEl>
                                          <p:spTgt spid="3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0"/>
        <p:cNvGrpSpPr/>
        <p:nvPr/>
      </p:nvGrpSpPr>
      <p:grpSpPr>
        <a:xfrm>
          <a:off x="0" y="0"/>
          <a:ext cx="0" cy="0"/>
          <a:chOff x="0" y="0"/>
          <a:chExt cx="0" cy="0"/>
        </a:xfrm>
      </p:grpSpPr>
      <p:pic>
        <p:nvPicPr>
          <p:cNvPr id="3531" name="Google Shape;3531;p80"/>
          <p:cNvPicPr preferRelativeResize="0"/>
          <p:nvPr/>
        </p:nvPicPr>
        <p:blipFill rotWithShape="1">
          <a:blip r:embed="rId3">
            <a:alphaModFix/>
          </a:blip>
          <a:srcRect l="12108" t="-240" r="31938" b="240"/>
          <a:stretch/>
        </p:blipFill>
        <p:spPr>
          <a:xfrm>
            <a:off x="4883625" y="85050"/>
            <a:ext cx="4172227" cy="4973401"/>
          </a:xfrm>
          <a:prstGeom prst="rect">
            <a:avLst/>
          </a:prstGeom>
          <a:noFill/>
          <a:ln w="9525" cap="flat" cmpd="sng">
            <a:solidFill>
              <a:schemeClr val="dk2"/>
            </a:solidFill>
            <a:prstDash val="solid"/>
            <a:round/>
            <a:headEnd type="none" w="sm" len="sm"/>
            <a:tailEnd type="none" w="sm" len="sm"/>
          </a:ln>
        </p:spPr>
      </p:pic>
      <p:sp>
        <p:nvSpPr>
          <p:cNvPr id="3532" name="Google Shape;3532;p80"/>
          <p:cNvSpPr txBox="1">
            <a:spLocks noGrp="1"/>
          </p:cNvSpPr>
          <p:nvPr>
            <p:ph type="subTitle" idx="1"/>
          </p:nvPr>
        </p:nvSpPr>
        <p:spPr>
          <a:xfrm>
            <a:off x="1262375" y="1874087"/>
            <a:ext cx="3856500" cy="104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a:p>
            <a:pPr marL="0" lvl="0" indent="0" algn="l" rtl="0">
              <a:spcBef>
                <a:spcPts val="1000"/>
              </a:spcBef>
              <a:spcAft>
                <a:spcPts val="0"/>
              </a:spcAft>
              <a:buClr>
                <a:schemeClr val="lt1"/>
              </a:buClr>
              <a:buSzPts val="1100"/>
              <a:buFont typeface="Arial"/>
              <a:buNone/>
            </a:pPr>
            <a:r>
              <a:rPr lang="en"/>
              <a:t>workplace.shaiza@gmail.com</a:t>
            </a:r>
            <a:endParaRPr/>
          </a:p>
        </p:txBody>
      </p:sp>
      <p:sp>
        <p:nvSpPr>
          <p:cNvPr id="3533" name="Google Shape;3533;p8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THANKS</a:t>
            </a:r>
            <a:endParaRPr/>
          </a:p>
        </p:txBody>
      </p:sp>
      <p:grpSp>
        <p:nvGrpSpPr>
          <p:cNvPr id="3534" name="Google Shape;3534;p80"/>
          <p:cNvGrpSpPr/>
          <p:nvPr/>
        </p:nvGrpSpPr>
        <p:grpSpPr>
          <a:xfrm rot="-5400000">
            <a:off x="3863620" y="2698427"/>
            <a:ext cx="282109" cy="284718"/>
            <a:chOff x="431393" y="3302025"/>
            <a:chExt cx="215482" cy="217475"/>
          </a:xfrm>
        </p:grpSpPr>
        <p:sp>
          <p:nvSpPr>
            <p:cNvPr id="3535" name="Google Shape;3535;p80"/>
            <p:cNvSpPr/>
            <p:nvPr/>
          </p:nvSpPr>
          <p:spPr>
            <a:xfrm>
              <a:off x="431393"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80"/>
          <p:cNvGrpSpPr/>
          <p:nvPr/>
        </p:nvGrpSpPr>
        <p:grpSpPr>
          <a:xfrm>
            <a:off x="6927308" y="2107771"/>
            <a:ext cx="793256" cy="182899"/>
            <a:chOff x="2685575" y="2835950"/>
            <a:chExt cx="433000" cy="99825"/>
          </a:xfrm>
        </p:grpSpPr>
        <p:sp>
          <p:nvSpPr>
            <p:cNvPr id="3538" name="Google Shape;3538;p8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2" name="Google Shape;3542;p80"/>
          <p:cNvGrpSpPr/>
          <p:nvPr/>
        </p:nvGrpSpPr>
        <p:grpSpPr>
          <a:xfrm>
            <a:off x="8366565" y="3429220"/>
            <a:ext cx="1965289" cy="517060"/>
            <a:chOff x="3539975" y="3523525"/>
            <a:chExt cx="745925" cy="196250"/>
          </a:xfrm>
        </p:grpSpPr>
        <p:sp>
          <p:nvSpPr>
            <p:cNvPr id="3543" name="Google Shape;3543;p8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8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8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8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9" name="Google Shape;3559;p80"/>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0"/>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61" name="Google Shape;3561;p80"/>
          <p:cNvPicPr preferRelativeResize="0"/>
          <p:nvPr/>
        </p:nvPicPr>
        <p:blipFill>
          <a:blip r:embed="rId4">
            <a:alphaModFix/>
          </a:blip>
          <a:stretch>
            <a:fillRect/>
          </a:stretch>
        </p:blipFill>
        <p:spPr>
          <a:xfrm>
            <a:off x="7164689" y="-802375"/>
            <a:ext cx="2527512" cy="2681250"/>
          </a:xfrm>
          <a:prstGeom prst="rect">
            <a:avLst/>
          </a:prstGeom>
          <a:noFill/>
          <a:ln>
            <a:noFill/>
          </a:ln>
        </p:spPr>
      </p:pic>
      <p:cxnSp>
        <p:nvCxnSpPr>
          <p:cNvPr id="3562" name="Google Shape;3562;p80"/>
          <p:cNvCxnSpPr/>
          <p:nvPr/>
        </p:nvCxnSpPr>
        <p:spPr>
          <a:xfrm>
            <a:off x="943421" y="1481999"/>
            <a:ext cx="3155400" cy="0"/>
          </a:xfrm>
          <a:prstGeom prst="straightConnector1">
            <a:avLst/>
          </a:prstGeom>
          <a:noFill/>
          <a:ln w="9525" cap="flat" cmpd="sng">
            <a:solidFill>
              <a:schemeClr val="lt1"/>
            </a:solidFill>
            <a:prstDash val="solid"/>
            <a:round/>
            <a:headEnd type="none" w="med" len="med"/>
            <a:tailEnd type="none" w="med" len="med"/>
          </a:ln>
        </p:spPr>
      </p:cxnSp>
      <p:sp>
        <p:nvSpPr>
          <p:cNvPr id="3563" name="Google Shape;3563;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0">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33"/>
                                        </p:tgtEl>
                                        <p:attrNameLst>
                                          <p:attrName>style.visibility</p:attrName>
                                        </p:attrNameLst>
                                      </p:cBhvr>
                                      <p:to>
                                        <p:strVal val="visible"/>
                                      </p:to>
                                    </p:set>
                                    <p:anim calcmode="lin" valueType="num">
                                      <p:cBhvr additive="base">
                                        <p:cTn id="7" dur="1000"/>
                                        <p:tgtEl>
                                          <p:spTgt spid="35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3562"/>
                                        </p:tgtEl>
                                        <p:attrNameLst>
                                          <p:attrName>style.visibility</p:attrName>
                                        </p:attrNameLst>
                                      </p:cBhvr>
                                      <p:to>
                                        <p:strVal val="visible"/>
                                      </p:to>
                                    </p:set>
                                    <p:anim calcmode="lin" valueType="num">
                                      <p:cBhvr additive="base">
                                        <p:cTn id="10" dur="1000"/>
                                        <p:tgtEl>
                                          <p:spTgt spid="356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532"/>
                                        </p:tgtEl>
                                        <p:attrNameLst>
                                          <p:attrName>style.visibility</p:attrName>
                                        </p:attrNameLst>
                                      </p:cBhvr>
                                      <p:to>
                                        <p:strVal val="visible"/>
                                      </p:to>
                                    </p:set>
                                    <p:animEffect transition="in" filter="fade">
                                      <p:cBhvr>
                                        <p:cTn id="13" dur="1000"/>
                                        <p:tgtEl>
                                          <p:spTgt spid="3532"/>
                                        </p:tgtEl>
                                      </p:cBhvr>
                                    </p:animEffect>
                                  </p:childTnLst>
                                </p:cTn>
                              </p:par>
                              <p:par>
                                <p:cTn id="14" presetID="2" presetClass="entr" presetSubtype="8" fill="hold" nodeType="withEffect">
                                  <p:stCondLst>
                                    <p:cond delay="0"/>
                                  </p:stCondLst>
                                  <p:childTnLst>
                                    <p:set>
                                      <p:cBhvr>
                                        <p:cTn id="15" dur="1" fill="hold">
                                          <p:stCondLst>
                                            <p:cond delay="0"/>
                                          </p:stCondLst>
                                        </p:cTn>
                                        <p:tgtEl>
                                          <p:spTgt spid="3534"/>
                                        </p:tgtEl>
                                        <p:attrNameLst>
                                          <p:attrName>style.visibility</p:attrName>
                                        </p:attrNameLst>
                                      </p:cBhvr>
                                      <p:to>
                                        <p:strVal val="visible"/>
                                      </p:to>
                                    </p:set>
                                    <p:anim calcmode="lin" valueType="num">
                                      <p:cBhvr additive="base">
                                        <p:cTn id="16" dur="1000"/>
                                        <p:tgtEl>
                                          <p:spTgt spid="3534"/>
                                        </p:tgtEl>
                                        <p:attrNameLst>
                                          <p:attrName>ppt_x</p:attrName>
                                        </p:attrNameLst>
                                      </p:cBhvr>
                                      <p:tavLst>
                                        <p:tav tm="0">
                                          <p:val>
                                            <p:strVal val="#ppt_x-1"/>
                                          </p:val>
                                        </p:tav>
                                        <p:tav tm="100000">
                                          <p:val>
                                            <p:strVal val="#ppt_x"/>
                                          </p:val>
                                        </p:tav>
                                      </p:tavLst>
                                    </p:anim>
                                  </p:childTnLst>
                                </p:cTn>
                              </p:par>
                              <p:par>
                                <p:cTn id="17" presetID="23" presetClass="entr" presetSubtype="16" fill="hold" nodeType="withEffect">
                                  <p:stCondLst>
                                    <p:cond delay="0"/>
                                  </p:stCondLst>
                                  <p:childTnLst>
                                    <p:set>
                                      <p:cBhvr>
                                        <p:cTn id="18" dur="1" fill="hold">
                                          <p:stCondLst>
                                            <p:cond delay="0"/>
                                          </p:stCondLst>
                                        </p:cTn>
                                        <p:tgtEl>
                                          <p:spTgt spid="3560"/>
                                        </p:tgtEl>
                                        <p:attrNameLst>
                                          <p:attrName>style.visibility</p:attrName>
                                        </p:attrNameLst>
                                      </p:cBhvr>
                                      <p:to>
                                        <p:strVal val="visible"/>
                                      </p:to>
                                    </p:set>
                                    <p:anim calcmode="lin" valueType="num">
                                      <p:cBhvr additive="base">
                                        <p:cTn id="19" dur="1000"/>
                                        <p:tgtEl>
                                          <p:spTgt spid="3560"/>
                                        </p:tgtEl>
                                        <p:attrNameLst>
                                          <p:attrName>ppt_w</p:attrName>
                                        </p:attrNameLst>
                                      </p:cBhvr>
                                      <p:tavLst>
                                        <p:tav tm="0">
                                          <p:val>
                                            <p:strVal val="0"/>
                                          </p:val>
                                        </p:tav>
                                        <p:tav tm="100000">
                                          <p:val>
                                            <p:strVal val="#ppt_w"/>
                                          </p:val>
                                        </p:tav>
                                      </p:tavLst>
                                    </p:anim>
                                    <p:anim calcmode="lin" valueType="num">
                                      <p:cBhvr additive="base">
                                        <p:cTn id="20" dur="1000"/>
                                        <p:tgtEl>
                                          <p:spTgt spid="3560"/>
                                        </p:tgtEl>
                                        <p:attrNameLst>
                                          <p:attrName>ppt_h</p:attrName>
                                        </p:attrNameLst>
                                      </p:cBhvr>
                                      <p:tavLst>
                                        <p:tav tm="0">
                                          <p:val>
                                            <p:strVal val="0"/>
                                          </p:val>
                                        </p:tav>
                                        <p:tav tm="100000">
                                          <p:val>
                                            <p:strVal val="#ppt_h"/>
                                          </p:val>
                                        </p:tav>
                                      </p:tavLst>
                                    </p:anim>
                                  </p:childTnLst>
                                </p:cTn>
                              </p:par>
                              <p:par>
                                <p:cTn id="21" presetID="8" presetClass="emph" presetSubtype="0" fill="hold" nodeType="withEffect">
                                  <p:stCondLst>
                                    <p:cond delay="0"/>
                                  </p:stCondLst>
                                  <p:childTnLst>
                                    <p:animRot by="-21600000">
                                      <p:cBhvr>
                                        <p:cTn id="22" dur="1000" fill="hold"/>
                                        <p:tgtEl>
                                          <p:spTgt spid="3559"/>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3537"/>
                                        </p:tgtEl>
                                        <p:attrNameLst>
                                          <p:attrName>style.visibility</p:attrName>
                                        </p:attrNameLst>
                                      </p:cBhvr>
                                      <p:to>
                                        <p:strVal val="visible"/>
                                      </p:to>
                                    </p:set>
                                    <p:anim calcmode="lin" valueType="num">
                                      <p:cBhvr additive="base">
                                        <p:cTn id="25" dur="1000"/>
                                        <p:tgtEl>
                                          <p:spTgt spid="3537"/>
                                        </p:tgtEl>
                                        <p:attrNameLst>
                                          <p:attrName>ppt_x</p:attrName>
                                        </p:attrNameLst>
                                      </p:cBhvr>
                                      <p:tavLst>
                                        <p:tav tm="0">
                                          <p:val>
                                            <p:strVal val="#ppt_x+1"/>
                                          </p:val>
                                        </p:tav>
                                        <p:tav tm="100000">
                                          <p:val>
                                            <p:strVal val="#ppt_x"/>
                                          </p:val>
                                        </p:tav>
                                      </p:tavLst>
                                    </p:anim>
                                  </p:childTnLst>
                                </p:cTn>
                              </p:par>
                              <p:par>
                                <p:cTn id="26" presetID="2" presetClass="entr" presetSubtype="1" fill="hold" nodeType="withEffect">
                                  <p:stCondLst>
                                    <p:cond delay="0"/>
                                  </p:stCondLst>
                                  <p:childTnLst>
                                    <p:set>
                                      <p:cBhvr>
                                        <p:cTn id="27" dur="1" fill="hold">
                                          <p:stCondLst>
                                            <p:cond delay="0"/>
                                          </p:stCondLst>
                                        </p:cTn>
                                        <p:tgtEl>
                                          <p:spTgt spid="3561"/>
                                        </p:tgtEl>
                                        <p:attrNameLst>
                                          <p:attrName>style.visibility</p:attrName>
                                        </p:attrNameLst>
                                      </p:cBhvr>
                                      <p:to>
                                        <p:strVal val="visible"/>
                                      </p:to>
                                    </p:set>
                                    <p:anim calcmode="lin" valueType="num">
                                      <p:cBhvr additive="base">
                                        <p:cTn id="28" dur="1000"/>
                                        <p:tgtEl>
                                          <p:spTgt spid="3561"/>
                                        </p:tgtEl>
                                        <p:attrNameLst>
                                          <p:attrName>ppt_y</p:attrName>
                                        </p:attrNameLst>
                                      </p:cBhvr>
                                      <p:tavLst>
                                        <p:tav tm="0">
                                          <p:val>
                                            <p:strVal val="#ppt_y-1"/>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542"/>
                                        </p:tgtEl>
                                        <p:attrNameLst>
                                          <p:attrName>style.visibility</p:attrName>
                                        </p:attrNameLst>
                                      </p:cBhvr>
                                      <p:to>
                                        <p:strVal val="visible"/>
                                      </p:to>
                                    </p:set>
                                    <p:anim calcmode="lin" valueType="num">
                                      <p:cBhvr additive="base">
                                        <p:cTn id="31" dur="1000"/>
                                        <p:tgtEl>
                                          <p:spTgt spid="354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3563"/>
                                        </p:tgtEl>
                                        <p:attrNameLst>
                                          <p:attrName>style.visibility</p:attrName>
                                        </p:attrNameLst>
                                      </p:cBhvr>
                                      <p:to>
                                        <p:strVal val="visible"/>
                                      </p:to>
                                    </p:set>
                                    <p:animEffect transition="in" filter="fade">
                                      <p:cBhvr>
                                        <p:cTn id="34" dur="1000"/>
                                        <p:tgtEl>
                                          <p:spTgt spid="3563"/>
                                        </p:tgtEl>
                                      </p:cBhvr>
                                    </p:animEffect>
                                  </p:childTnLst>
                                </p:cTn>
                              </p:par>
                              <p:par>
                                <p:cTn id="35" presetID="10" presetClass="entr" presetSubtype="0" fill="hold" nodeType="withEffect">
                                  <p:stCondLst>
                                    <p:cond delay="0"/>
                                  </p:stCondLst>
                                  <p:childTnLst>
                                    <p:set>
                                      <p:cBhvr>
                                        <p:cTn id="36" dur="1" fill="hold">
                                          <p:stCondLst>
                                            <p:cond delay="0"/>
                                          </p:stCondLst>
                                        </p:cTn>
                                        <p:tgtEl>
                                          <p:spTgt spid="3564"/>
                                        </p:tgtEl>
                                        <p:attrNameLst>
                                          <p:attrName>style.visibility</p:attrName>
                                        </p:attrNameLst>
                                      </p:cBhvr>
                                      <p:to>
                                        <p:strVal val="visible"/>
                                      </p:to>
                                    </p:set>
                                    <p:animEffect transition="in" filter="fade">
                                      <p:cBhvr>
                                        <p:cTn id="37" dur="1000"/>
                                        <p:tgtEl>
                                          <p:spTgt spid="3564"/>
                                        </p:tgtEl>
                                      </p:cBhvr>
                                    </p:animEffect>
                                  </p:childTnLst>
                                </p:cTn>
                              </p:par>
                              <p:par>
                                <p:cTn id="38" presetID="10" presetClass="entr" presetSubtype="0" fill="hold" nodeType="withEffect">
                                  <p:stCondLst>
                                    <p:cond delay="0"/>
                                  </p:stCondLst>
                                  <p:childTnLst>
                                    <p:set>
                                      <p:cBhvr>
                                        <p:cTn id="39" dur="1" fill="hold">
                                          <p:stCondLst>
                                            <p:cond delay="0"/>
                                          </p:stCondLst>
                                        </p:cTn>
                                        <p:tgtEl>
                                          <p:spTgt spid="3565"/>
                                        </p:tgtEl>
                                        <p:attrNameLst>
                                          <p:attrName>style.visibility</p:attrName>
                                        </p:attrNameLst>
                                      </p:cBhvr>
                                      <p:to>
                                        <p:strVal val="visible"/>
                                      </p:to>
                                    </p:set>
                                    <p:animEffect transition="in" filter="fade">
                                      <p:cBhvr>
                                        <p:cTn id="40" dur="1000"/>
                                        <p:tgtEl>
                                          <p:spTgt spid="3565"/>
                                        </p:tgtEl>
                                      </p:cBhvr>
                                    </p:animEffect>
                                  </p:childTnLst>
                                </p:cTn>
                              </p:par>
                              <p:par>
                                <p:cTn id="41" presetID="10" presetClass="entr" presetSubtype="0" fill="hold" nodeType="withEffect">
                                  <p:stCondLst>
                                    <p:cond delay="0"/>
                                  </p:stCondLst>
                                  <p:childTnLst>
                                    <p:set>
                                      <p:cBhvr>
                                        <p:cTn id="42" dur="1" fill="hold">
                                          <p:stCondLst>
                                            <p:cond delay="0"/>
                                          </p:stCondLst>
                                        </p:cTn>
                                        <p:tgtEl>
                                          <p:spTgt spid="3566"/>
                                        </p:tgtEl>
                                        <p:attrNameLst>
                                          <p:attrName>style.visibility</p:attrName>
                                        </p:attrNameLst>
                                      </p:cBhvr>
                                      <p:to>
                                        <p:strVal val="visible"/>
                                      </p:to>
                                    </p:set>
                                    <p:animEffect transition="in" filter="fade">
                                      <p:cBhvr>
                                        <p:cTn id="43" dur="1000"/>
                                        <p:tgtEl>
                                          <p:spTgt spid="3566"/>
                                        </p:tgtEl>
                                      </p:cBhvr>
                                    </p:animEffect>
                                  </p:childTnLst>
                                </p:cTn>
                              </p:par>
                              <p:par>
                                <p:cTn id="44" presetID="10" presetClass="entr" presetSubtype="0" fill="hold" nodeType="withEffect">
                                  <p:stCondLst>
                                    <p:cond delay="0"/>
                                  </p:stCondLst>
                                  <p:childTnLst>
                                    <p:set>
                                      <p:cBhvr>
                                        <p:cTn id="45" dur="1" fill="hold">
                                          <p:stCondLst>
                                            <p:cond delay="0"/>
                                          </p:stCondLst>
                                        </p:cTn>
                                        <p:tgtEl>
                                          <p:spTgt spid="3567"/>
                                        </p:tgtEl>
                                        <p:attrNameLst>
                                          <p:attrName>style.visibility</p:attrName>
                                        </p:attrNameLst>
                                      </p:cBhvr>
                                      <p:to>
                                        <p:strVal val="visible"/>
                                      </p:to>
                                    </p:set>
                                    <p:animEffect transition="in" filter="fade">
                                      <p:cBhvr>
                                        <p:cTn id="46" dur="1000"/>
                                        <p:tgtEl>
                                          <p:spTgt spid="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sp>
        <p:nvSpPr>
          <p:cNvPr id="2628" name="Google Shape;2628;p55"/>
          <p:cNvSpPr txBox="1">
            <a:spLocks noGrp="1"/>
          </p:cNvSpPr>
          <p:nvPr>
            <p:ph type="title"/>
          </p:nvPr>
        </p:nvSpPr>
        <p:spPr>
          <a:xfrm>
            <a:off x="1784225" y="158265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INTRODUCTION</a:t>
            </a:r>
            <a:endParaRPr/>
          </a:p>
        </p:txBody>
      </p:sp>
      <p:grpSp>
        <p:nvGrpSpPr>
          <p:cNvPr id="2629" name="Google Shape;2629;p55"/>
          <p:cNvGrpSpPr/>
          <p:nvPr/>
        </p:nvGrpSpPr>
        <p:grpSpPr>
          <a:xfrm>
            <a:off x="5268783" y="-1501970"/>
            <a:ext cx="2795003" cy="2795003"/>
            <a:chOff x="1943325" y="-220375"/>
            <a:chExt cx="1298672" cy="1298672"/>
          </a:xfrm>
        </p:grpSpPr>
        <p:sp>
          <p:nvSpPr>
            <p:cNvPr id="2630" name="Google Shape;2630;p5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55"/>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9" name="Google Shape;2679;p55"/>
          <p:cNvGrpSpPr/>
          <p:nvPr/>
        </p:nvGrpSpPr>
        <p:grpSpPr>
          <a:xfrm flipH="1">
            <a:off x="6977175" y="3697061"/>
            <a:ext cx="793256" cy="182899"/>
            <a:chOff x="2685575" y="2835950"/>
            <a:chExt cx="433000" cy="99825"/>
          </a:xfrm>
        </p:grpSpPr>
        <p:sp>
          <p:nvSpPr>
            <p:cNvPr id="2680" name="Google Shape;2680;p5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4" name="Google Shape;2684;p5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5"/>
          <p:cNvSpPr txBox="1">
            <a:spLocks noGrp="1"/>
          </p:cNvSpPr>
          <p:nvPr>
            <p:ph type="subTitle" idx="1"/>
          </p:nvPr>
        </p:nvSpPr>
        <p:spPr>
          <a:xfrm>
            <a:off x="1825050" y="2240750"/>
            <a:ext cx="5493900" cy="1825085"/>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None/>
            </a:pPr>
            <a:r>
              <a:rPr lang="en" dirty="0"/>
              <a:t>The Fitbit Fitness Tracker Data Analysis Project is an exploration of the vast amounts of data collected by Fitbit's popular fitness tracking devices from 33 individuals. This project aims to uncover insights and trends that can be used to improve individual health and wellness outcomes, as well as inform broader public health initiatives.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28"/>
                                        </p:tgtEl>
                                        <p:attrNameLst>
                                          <p:attrName>style.visibility</p:attrName>
                                        </p:attrNameLst>
                                      </p:cBhvr>
                                      <p:to>
                                        <p:strVal val="visible"/>
                                      </p:to>
                                    </p:set>
                                    <p:anim calcmode="lin" valueType="num">
                                      <p:cBhvr additive="base">
                                        <p:cTn id="7" dur="1000"/>
                                        <p:tgtEl>
                                          <p:spTgt spid="262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2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67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679"/>
                                        </p:tgtEl>
                                        <p:attrNameLst>
                                          <p:attrName>style.visibility</p:attrName>
                                        </p:attrNameLst>
                                      </p:cBhvr>
                                      <p:to>
                                        <p:strVal val="visible"/>
                                      </p:to>
                                    </p:set>
                                    <p:anim calcmode="lin" valueType="num">
                                      <p:cBhvr additive="base">
                                        <p:cTn id="14" dur="1000"/>
                                        <p:tgtEl>
                                          <p:spTgt spid="267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684"/>
                                        </p:tgtEl>
                                        <p:attrNameLst>
                                          <p:attrName>style.visibility</p:attrName>
                                        </p:attrNameLst>
                                      </p:cBhvr>
                                      <p:to>
                                        <p:strVal val="visible"/>
                                      </p:to>
                                    </p:set>
                                    <p:animEffect transition="in" filter="fade">
                                      <p:cBhvr>
                                        <p:cTn id="17" dur="1000"/>
                                        <p:tgtEl>
                                          <p:spTgt spid="2684"/>
                                        </p:tgtEl>
                                      </p:cBhvr>
                                    </p:animEffect>
                                  </p:childTnLst>
                                </p:cTn>
                              </p:par>
                              <p:par>
                                <p:cTn id="18" presetID="10" presetClass="entr" presetSubtype="0" fill="hold" nodeType="withEffect">
                                  <p:stCondLst>
                                    <p:cond delay="0"/>
                                  </p:stCondLst>
                                  <p:childTnLst>
                                    <p:set>
                                      <p:cBhvr>
                                        <p:cTn id="19" dur="1" fill="hold">
                                          <p:stCondLst>
                                            <p:cond delay="0"/>
                                          </p:stCondLst>
                                        </p:cTn>
                                        <p:tgtEl>
                                          <p:spTgt spid="2685"/>
                                        </p:tgtEl>
                                        <p:attrNameLst>
                                          <p:attrName>style.visibility</p:attrName>
                                        </p:attrNameLst>
                                      </p:cBhvr>
                                      <p:to>
                                        <p:strVal val="visible"/>
                                      </p:to>
                                    </p:set>
                                    <p:animEffect transition="in" filter="fade">
                                      <p:cBhvr>
                                        <p:cTn id="20" dur="1000"/>
                                        <p:tgtEl>
                                          <p:spTgt spid="2685"/>
                                        </p:tgtEl>
                                      </p:cBhvr>
                                    </p:animEffect>
                                  </p:childTnLst>
                                </p:cTn>
                              </p:par>
                              <p:par>
                                <p:cTn id="21" presetID="10" presetClass="entr" presetSubtype="0" fill="hold" nodeType="withEffect">
                                  <p:stCondLst>
                                    <p:cond delay="0"/>
                                  </p:stCondLst>
                                  <p:childTnLst>
                                    <p:set>
                                      <p:cBhvr>
                                        <p:cTn id="22" dur="1" fill="hold">
                                          <p:stCondLst>
                                            <p:cond delay="0"/>
                                          </p:stCondLst>
                                        </p:cTn>
                                        <p:tgtEl>
                                          <p:spTgt spid="2686"/>
                                        </p:tgtEl>
                                        <p:attrNameLst>
                                          <p:attrName>style.visibility</p:attrName>
                                        </p:attrNameLst>
                                      </p:cBhvr>
                                      <p:to>
                                        <p:strVal val="visible"/>
                                      </p:to>
                                    </p:set>
                                    <p:animEffect transition="in" filter="fade">
                                      <p:cBhvr>
                                        <p:cTn id="23" dur="1000"/>
                                        <p:tgtEl>
                                          <p:spTgt spid="2686"/>
                                        </p:tgtEl>
                                      </p:cBhvr>
                                    </p:animEffect>
                                  </p:childTnLst>
                                </p:cTn>
                              </p:par>
                              <p:par>
                                <p:cTn id="24" presetID="10" presetClass="entr" presetSubtype="0" fill="hold" nodeType="withEffect">
                                  <p:stCondLst>
                                    <p:cond delay="0"/>
                                  </p:stCondLst>
                                  <p:childTnLst>
                                    <p:set>
                                      <p:cBhvr>
                                        <p:cTn id="25" dur="1" fill="hold">
                                          <p:stCondLst>
                                            <p:cond delay="0"/>
                                          </p:stCondLst>
                                        </p:cTn>
                                        <p:tgtEl>
                                          <p:spTgt spid="2687"/>
                                        </p:tgtEl>
                                        <p:attrNameLst>
                                          <p:attrName>style.visibility</p:attrName>
                                        </p:attrNameLst>
                                      </p:cBhvr>
                                      <p:to>
                                        <p:strVal val="visible"/>
                                      </p:to>
                                    </p:set>
                                    <p:animEffect transition="in" filter="fade">
                                      <p:cBhvr>
                                        <p:cTn id="26" dur="1000"/>
                                        <p:tgtEl>
                                          <p:spTgt spid="2687"/>
                                        </p:tgtEl>
                                      </p:cBhvr>
                                    </p:animEffect>
                                  </p:childTnLst>
                                </p:cTn>
                              </p:par>
                              <p:par>
                                <p:cTn id="27" presetID="10" presetClass="entr" presetSubtype="0" fill="hold" nodeType="withEffect">
                                  <p:stCondLst>
                                    <p:cond delay="0"/>
                                  </p:stCondLst>
                                  <p:childTnLst>
                                    <p:set>
                                      <p:cBhvr>
                                        <p:cTn id="28" dur="1" fill="hold">
                                          <p:stCondLst>
                                            <p:cond delay="0"/>
                                          </p:stCondLst>
                                        </p:cTn>
                                        <p:tgtEl>
                                          <p:spTgt spid="2688"/>
                                        </p:tgtEl>
                                        <p:attrNameLst>
                                          <p:attrName>style.visibility</p:attrName>
                                        </p:attrNameLst>
                                      </p:cBhvr>
                                      <p:to>
                                        <p:strVal val="visible"/>
                                      </p:to>
                                    </p:set>
                                    <p:animEffect transition="in" filter="fade">
                                      <p:cBhvr>
                                        <p:cTn id="29" dur="1000"/>
                                        <p:tgtEl>
                                          <p:spTgt spid="2688"/>
                                        </p:tgtEl>
                                      </p:cBhvr>
                                    </p:animEffect>
                                  </p:childTnLst>
                                </p:cTn>
                              </p:par>
                              <p:par>
                                <p:cTn id="30" presetID="10" presetClass="entr" presetSubtype="0" fill="hold" nodeType="withEffect">
                                  <p:stCondLst>
                                    <p:cond delay="0"/>
                                  </p:stCondLst>
                                  <p:childTnLst>
                                    <p:set>
                                      <p:cBhvr>
                                        <p:cTn id="31" dur="1" fill="hold">
                                          <p:stCondLst>
                                            <p:cond delay="0"/>
                                          </p:stCondLst>
                                        </p:cTn>
                                        <p:tgtEl>
                                          <p:spTgt spid="2689"/>
                                        </p:tgtEl>
                                        <p:attrNameLst>
                                          <p:attrName>style.visibility</p:attrName>
                                        </p:attrNameLst>
                                      </p:cBhvr>
                                      <p:to>
                                        <p:strVal val="visible"/>
                                      </p:to>
                                    </p:set>
                                    <p:animEffect transition="in" filter="fade">
                                      <p:cBhvr>
                                        <p:cTn id="32" dur="1000"/>
                                        <p:tgtEl>
                                          <p:spTgt spid="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56"/>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a:solidFill>
                  <a:schemeClr val="dk2"/>
                </a:solidFill>
              </a:rPr>
              <a:t>Ask</a:t>
            </a:r>
            <a:endParaRPr sz="6000"/>
          </a:p>
        </p:txBody>
      </p:sp>
      <p:sp>
        <p:nvSpPr>
          <p:cNvPr id="2695" name="Google Shape;2695;p5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grpSp>
        <p:nvGrpSpPr>
          <p:cNvPr id="2696" name="Google Shape;2696;p56"/>
          <p:cNvGrpSpPr/>
          <p:nvPr/>
        </p:nvGrpSpPr>
        <p:grpSpPr>
          <a:xfrm flipH="1">
            <a:off x="2124013" y="1936921"/>
            <a:ext cx="793256" cy="182899"/>
            <a:chOff x="2685575" y="2835950"/>
            <a:chExt cx="433000" cy="99825"/>
          </a:xfrm>
        </p:grpSpPr>
        <p:sp>
          <p:nvSpPr>
            <p:cNvPr id="2697" name="Google Shape;2697;p5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1" name="Google Shape;2701;p5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3" name="Google Shape;2703;p5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04" name="Google Shape;2704;p5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01"/>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696"/>
                                        </p:tgtEl>
                                        <p:attrNameLst>
                                          <p:attrName>style.visibility</p:attrName>
                                        </p:attrNameLst>
                                      </p:cBhvr>
                                      <p:to>
                                        <p:strVal val="visible"/>
                                      </p:to>
                                    </p:set>
                                    <p:anim calcmode="lin" valueType="num">
                                      <p:cBhvr additive="base">
                                        <p:cTn id="9" dur="1000"/>
                                        <p:tgtEl>
                                          <p:spTgt spid="2696"/>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695"/>
                                        </p:tgtEl>
                                        <p:attrNameLst>
                                          <p:attrName>style.visibility</p:attrName>
                                        </p:attrNameLst>
                                      </p:cBhvr>
                                      <p:to>
                                        <p:strVal val="visible"/>
                                      </p:to>
                                    </p:set>
                                    <p:anim calcmode="lin" valueType="num">
                                      <p:cBhvr additive="base">
                                        <p:cTn id="12" dur="1000"/>
                                        <p:tgtEl>
                                          <p:spTgt spid="269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694"/>
                                        </p:tgtEl>
                                        <p:attrNameLst>
                                          <p:attrName>style.visibility</p:attrName>
                                        </p:attrNameLst>
                                      </p:cBhvr>
                                      <p:to>
                                        <p:strVal val="visible"/>
                                      </p:to>
                                    </p:set>
                                    <p:anim calcmode="lin" valueType="num">
                                      <p:cBhvr additive="base">
                                        <p:cTn id="15" dur="1000"/>
                                        <p:tgtEl>
                                          <p:spTgt spid="269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03"/>
                                        </p:tgtEl>
                                        <p:attrNameLst>
                                          <p:attrName>style.visibility</p:attrName>
                                        </p:attrNameLst>
                                      </p:cBhvr>
                                      <p:to>
                                        <p:strVal val="visible"/>
                                      </p:to>
                                    </p:set>
                                    <p:anim calcmode="lin" valueType="num">
                                      <p:cBhvr additive="base">
                                        <p:cTn id="18" dur="1000"/>
                                        <p:tgtEl>
                                          <p:spTgt spid="2703"/>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04"/>
                                        </p:tgtEl>
                                        <p:attrNameLst>
                                          <p:attrName>style.visibility</p:attrName>
                                        </p:attrNameLst>
                                      </p:cBhvr>
                                      <p:to>
                                        <p:strVal val="visible"/>
                                      </p:to>
                                    </p:set>
                                    <p:animEffect transition="in" filter="fade">
                                      <p:cBhvr>
                                        <p:cTn id="21" dur="1000"/>
                                        <p:tgtEl>
                                          <p:spTgt spid="2704"/>
                                        </p:tgtEl>
                                      </p:cBhvr>
                                    </p:animEffect>
                                  </p:childTnLst>
                                </p:cTn>
                              </p:par>
                              <p:par>
                                <p:cTn id="22" presetID="10" presetClass="entr" presetSubtype="0" fill="hold" nodeType="withEffect">
                                  <p:stCondLst>
                                    <p:cond delay="0"/>
                                  </p:stCondLst>
                                  <p:childTnLst>
                                    <p:set>
                                      <p:cBhvr>
                                        <p:cTn id="23" dur="1" fill="hold">
                                          <p:stCondLst>
                                            <p:cond delay="0"/>
                                          </p:stCondLst>
                                        </p:cTn>
                                        <p:tgtEl>
                                          <p:spTgt spid="2705"/>
                                        </p:tgtEl>
                                        <p:attrNameLst>
                                          <p:attrName>style.visibility</p:attrName>
                                        </p:attrNameLst>
                                      </p:cBhvr>
                                      <p:to>
                                        <p:strVal val="visible"/>
                                      </p:to>
                                    </p:set>
                                    <p:animEffect transition="in" filter="fade">
                                      <p:cBhvr>
                                        <p:cTn id="24" dur="1000"/>
                                        <p:tgtEl>
                                          <p:spTgt spid="2705"/>
                                        </p:tgtEl>
                                      </p:cBhvr>
                                    </p:animEffect>
                                  </p:childTnLst>
                                </p:cTn>
                              </p:par>
                              <p:par>
                                <p:cTn id="25" presetID="10" presetClass="entr" presetSubtype="0" fill="hold" nodeType="withEffect">
                                  <p:stCondLst>
                                    <p:cond delay="0"/>
                                  </p:stCondLst>
                                  <p:childTnLst>
                                    <p:set>
                                      <p:cBhvr>
                                        <p:cTn id="26" dur="1" fill="hold">
                                          <p:stCondLst>
                                            <p:cond delay="0"/>
                                          </p:stCondLst>
                                        </p:cTn>
                                        <p:tgtEl>
                                          <p:spTgt spid="2706"/>
                                        </p:tgtEl>
                                        <p:attrNameLst>
                                          <p:attrName>style.visibility</p:attrName>
                                        </p:attrNameLst>
                                      </p:cBhvr>
                                      <p:to>
                                        <p:strVal val="visible"/>
                                      </p:to>
                                    </p:set>
                                    <p:animEffect transition="in" filter="fade">
                                      <p:cBhvr>
                                        <p:cTn id="27" dur="1000"/>
                                        <p:tgtEl>
                                          <p:spTgt spid="2706"/>
                                        </p:tgtEl>
                                      </p:cBhvr>
                                    </p:animEffect>
                                  </p:childTnLst>
                                </p:cTn>
                              </p:par>
                              <p:par>
                                <p:cTn id="28" presetID="10" presetClass="entr" presetSubtype="0" fill="hold" nodeType="withEffect">
                                  <p:stCondLst>
                                    <p:cond delay="0"/>
                                  </p:stCondLst>
                                  <p:childTnLst>
                                    <p:set>
                                      <p:cBhvr>
                                        <p:cTn id="29" dur="1" fill="hold">
                                          <p:stCondLst>
                                            <p:cond delay="0"/>
                                          </p:stCondLst>
                                        </p:cTn>
                                        <p:tgtEl>
                                          <p:spTgt spid="2707"/>
                                        </p:tgtEl>
                                        <p:attrNameLst>
                                          <p:attrName>style.visibility</p:attrName>
                                        </p:attrNameLst>
                                      </p:cBhvr>
                                      <p:to>
                                        <p:strVal val="visible"/>
                                      </p:to>
                                    </p:set>
                                    <p:animEffect transition="in" filter="fade">
                                      <p:cBhvr>
                                        <p:cTn id="30" dur="1000"/>
                                        <p:tgtEl>
                                          <p:spTgt spid="2707"/>
                                        </p:tgtEl>
                                      </p:cBhvr>
                                    </p:animEffect>
                                  </p:childTnLst>
                                </p:cTn>
                              </p:par>
                              <p:par>
                                <p:cTn id="31" presetID="10" presetClass="entr" presetSubtype="0" fill="hold" nodeType="withEffect">
                                  <p:stCondLst>
                                    <p:cond delay="0"/>
                                  </p:stCondLst>
                                  <p:childTnLst>
                                    <p:set>
                                      <p:cBhvr>
                                        <p:cTn id="32" dur="1" fill="hold">
                                          <p:stCondLst>
                                            <p:cond delay="0"/>
                                          </p:stCondLst>
                                        </p:cTn>
                                        <p:tgtEl>
                                          <p:spTgt spid="2708"/>
                                        </p:tgtEl>
                                        <p:attrNameLst>
                                          <p:attrName>style.visibility</p:attrName>
                                        </p:attrNameLst>
                                      </p:cBhvr>
                                      <p:to>
                                        <p:strVal val="visible"/>
                                      </p:to>
                                    </p:set>
                                    <p:animEffect transition="in" filter="fade">
                                      <p:cBhvr>
                                        <p:cTn id="33" dur="1000"/>
                                        <p:tgtEl>
                                          <p:spTgt spid="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2"/>
        <p:cNvGrpSpPr/>
        <p:nvPr/>
      </p:nvGrpSpPr>
      <p:grpSpPr>
        <a:xfrm>
          <a:off x="0" y="0"/>
          <a:ext cx="0" cy="0"/>
          <a:chOff x="0" y="0"/>
          <a:chExt cx="0" cy="0"/>
        </a:xfrm>
      </p:grpSpPr>
      <p:sp>
        <p:nvSpPr>
          <p:cNvPr id="2713" name="Google Shape;2713;p57"/>
          <p:cNvSpPr txBox="1">
            <a:spLocks noGrp="1"/>
          </p:cNvSpPr>
          <p:nvPr>
            <p:ph type="title"/>
          </p:nvPr>
        </p:nvSpPr>
        <p:spPr>
          <a:xfrm>
            <a:off x="803348" y="1294966"/>
            <a:ext cx="4635900" cy="632100"/>
          </a:xfrm>
          <a:prstGeom prst="rect">
            <a:avLst/>
          </a:prstGeom>
        </p:spPr>
        <p:txBody>
          <a:bodyPr spcFirstLastPara="1" wrap="square" lIns="91425" tIns="0" rIns="91425" bIns="91425" anchor="t" anchorCtr="0">
            <a:normAutofit fontScale="90000"/>
          </a:bodyPr>
          <a:lstStyle/>
          <a:p>
            <a:pPr marL="0" lvl="0" indent="0" algn="l" rtl="0">
              <a:spcBef>
                <a:spcPts val="0"/>
              </a:spcBef>
              <a:spcAft>
                <a:spcPts val="0"/>
              </a:spcAft>
              <a:buNone/>
            </a:pPr>
            <a:r>
              <a:rPr lang="en" dirty="0"/>
              <a:t>BUSINESS TASK</a:t>
            </a:r>
            <a:endParaRPr dirty="0"/>
          </a:p>
        </p:txBody>
      </p:sp>
      <p:sp>
        <p:nvSpPr>
          <p:cNvPr id="2714" name="Google Shape;2714;p57"/>
          <p:cNvSpPr txBox="1">
            <a:spLocks noGrp="1"/>
          </p:cNvSpPr>
          <p:nvPr>
            <p:ph type="subTitle" idx="1"/>
          </p:nvPr>
        </p:nvSpPr>
        <p:spPr>
          <a:xfrm>
            <a:off x="803350" y="2209784"/>
            <a:ext cx="4635900" cy="2432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dirty="0"/>
              <a:t>To use the Fitbit Fitness Tracker Data to analyze trends in users’ daily habits and provide insights to help guide marketing strategy for Healthcare companies.</a:t>
            </a:r>
            <a:endParaRPr dirty="0"/>
          </a:p>
          <a:p>
            <a:pPr marL="0" lvl="0" indent="0" algn="l" rtl="0">
              <a:spcBef>
                <a:spcPts val="0"/>
              </a:spcBef>
              <a:spcAft>
                <a:spcPts val="0"/>
              </a:spcAft>
              <a:buClr>
                <a:schemeClr val="dk1"/>
              </a:buClr>
              <a:buSzPts val="1100"/>
              <a:buFont typeface="Arial"/>
              <a:buNone/>
            </a:pPr>
            <a:endParaRPr dirty="0"/>
          </a:p>
          <a:p>
            <a:pPr marL="457200" lvl="0" indent="-298450" algn="l" rtl="0">
              <a:spcBef>
                <a:spcPts val="0"/>
              </a:spcBef>
              <a:spcAft>
                <a:spcPts val="0"/>
              </a:spcAft>
              <a:buSzPts val="1100"/>
              <a:buAutoNum type="arabicPeriod"/>
            </a:pPr>
            <a:r>
              <a:rPr lang="en" sz="1100" i="1" dirty="0"/>
              <a:t>What are some trends in smart device usage?</a:t>
            </a:r>
            <a:endParaRPr sz="1100" i="1" dirty="0"/>
          </a:p>
          <a:p>
            <a:pPr marL="457200" lvl="0" indent="-298450" algn="l" rtl="0">
              <a:spcBef>
                <a:spcPts val="0"/>
              </a:spcBef>
              <a:spcAft>
                <a:spcPts val="0"/>
              </a:spcAft>
              <a:buSzPts val="1100"/>
              <a:buAutoNum type="arabicPeriod"/>
            </a:pPr>
            <a:r>
              <a:rPr lang="en" sz="1100" i="1" dirty="0"/>
              <a:t>How could these trends apply to health conscious customers?</a:t>
            </a:r>
            <a:endParaRPr sz="1100" i="1" dirty="0"/>
          </a:p>
          <a:p>
            <a:pPr marL="457200" lvl="0" indent="-298450" algn="l" rtl="0">
              <a:spcBef>
                <a:spcPts val="0"/>
              </a:spcBef>
              <a:spcAft>
                <a:spcPts val="0"/>
              </a:spcAft>
              <a:buSzPts val="1100"/>
              <a:buAutoNum type="arabicPeriod"/>
            </a:pPr>
            <a:r>
              <a:rPr lang="en" sz="1100" i="1" dirty="0"/>
              <a:t>How could these trends help influence healthcare companies’ marketing strategies?</a:t>
            </a:r>
            <a:endParaRPr sz="700" i="1" dirty="0">
              <a:solidFill>
                <a:srgbClr val="555555"/>
              </a:solidFill>
              <a:highlight>
                <a:srgbClr val="FFFFFF"/>
              </a:highlight>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dirty="0"/>
          </a:p>
        </p:txBody>
      </p:sp>
      <p:pic>
        <p:nvPicPr>
          <p:cNvPr id="2715" name="Google Shape;2715;p57"/>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716" name="Google Shape;2716;p5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15"/>
                                        </p:tgtEl>
                                        <p:attrNameLst>
                                          <p:attrName>style.visibility</p:attrName>
                                        </p:attrNameLst>
                                      </p:cBhvr>
                                      <p:to>
                                        <p:strVal val="visible"/>
                                      </p:to>
                                    </p:set>
                                    <p:anim calcmode="lin" valueType="num">
                                      <p:cBhvr additive="base">
                                        <p:cTn id="7" dur="1000"/>
                                        <p:tgtEl>
                                          <p:spTgt spid="271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713"/>
                                        </p:tgtEl>
                                        <p:attrNameLst>
                                          <p:attrName>style.visibility</p:attrName>
                                        </p:attrNameLst>
                                      </p:cBhvr>
                                      <p:to>
                                        <p:strVal val="visible"/>
                                      </p:to>
                                    </p:set>
                                    <p:anim calcmode="lin" valueType="num">
                                      <p:cBhvr additive="base">
                                        <p:cTn id="10" dur="1000"/>
                                        <p:tgtEl>
                                          <p:spTgt spid="2713"/>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714"/>
                                        </p:tgtEl>
                                        <p:attrNameLst>
                                          <p:attrName>style.visibility</p:attrName>
                                        </p:attrNameLst>
                                      </p:cBhvr>
                                      <p:to>
                                        <p:strVal val="visible"/>
                                      </p:to>
                                    </p:set>
                                    <p:animEffect transition="in" filter="fade">
                                      <p:cBhvr>
                                        <p:cTn id="13" dur="1000"/>
                                        <p:tgtEl>
                                          <p:spTgt spid="2714"/>
                                        </p:tgtEl>
                                      </p:cBhvr>
                                    </p:animEffect>
                                  </p:childTnLst>
                                </p:cTn>
                              </p:par>
                              <p:par>
                                <p:cTn id="14" presetID="10" presetClass="entr" presetSubtype="0" fill="hold" nodeType="withEffect">
                                  <p:stCondLst>
                                    <p:cond delay="0"/>
                                  </p:stCondLst>
                                  <p:childTnLst>
                                    <p:set>
                                      <p:cBhvr>
                                        <p:cTn id="15" dur="1" fill="hold">
                                          <p:stCondLst>
                                            <p:cond delay="0"/>
                                          </p:stCondLst>
                                        </p:cTn>
                                        <p:tgtEl>
                                          <p:spTgt spid="2716"/>
                                        </p:tgtEl>
                                        <p:attrNameLst>
                                          <p:attrName>style.visibility</p:attrName>
                                        </p:attrNameLst>
                                      </p:cBhvr>
                                      <p:to>
                                        <p:strVal val="visible"/>
                                      </p:to>
                                    </p:set>
                                    <p:animEffect transition="in" filter="fade">
                                      <p:cBhvr>
                                        <p:cTn id="16" dur="1000"/>
                                        <p:tgtEl>
                                          <p:spTgt spid="2716"/>
                                        </p:tgtEl>
                                      </p:cBhvr>
                                    </p:animEffect>
                                  </p:childTnLst>
                                </p:cTn>
                              </p:par>
                              <p:par>
                                <p:cTn id="17" presetID="10" presetClass="entr" presetSubtype="0" fill="hold" nodeType="withEffect">
                                  <p:stCondLst>
                                    <p:cond delay="0"/>
                                  </p:stCondLst>
                                  <p:childTnLst>
                                    <p:set>
                                      <p:cBhvr>
                                        <p:cTn id="18" dur="1" fill="hold">
                                          <p:stCondLst>
                                            <p:cond delay="0"/>
                                          </p:stCondLst>
                                        </p:cTn>
                                        <p:tgtEl>
                                          <p:spTgt spid="2717"/>
                                        </p:tgtEl>
                                        <p:attrNameLst>
                                          <p:attrName>style.visibility</p:attrName>
                                        </p:attrNameLst>
                                      </p:cBhvr>
                                      <p:to>
                                        <p:strVal val="visible"/>
                                      </p:to>
                                    </p:set>
                                    <p:animEffect transition="in" filter="fade">
                                      <p:cBhvr>
                                        <p:cTn id="19" dur="1000"/>
                                        <p:tgtEl>
                                          <p:spTgt spid="2717"/>
                                        </p:tgtEl>
                                      </p:cBhvr>
                                    </p:animEffect>
                                  </p:childTnLst>
                                </p:cTn>
                              </p:par>
                              <p:par>
                                <p:cTn id="20" presetID="10" presetClass="entr" presetSubtype="0" fill="hold" nodeType="withEffect">
                                  <p:stCondLst>
                                    <p:cond delay="0"/>
                                  </p:stCondLst>
                                  <p:childTnLst>
                                    <p:set>
                                      <p:cBhvr>
                                        <p:cTn id="21" dur="1" fill="hold">
                                          <p:stCondLst>
                                            <p:cond delay="0"/>
                                          </p:stCondLst>
                                        </p:cTn>
                                        <p:tgtEl>
                                          <p:spTgt spid="2718"/>
                                        </p:tgtEl>
                                        <p:attrNameLst>
                                          <p:attrName>style.visibility</p:attrName>
                                        </p:attrNameLst>
                                      </p:cBhvr>
                                      <p:to>
                                        <p:strVal val="visible"/>
                                      </p:to>
                                    </p:set>
                                    <p:animEffect transition="in" filter="fade">
                                      <p:cBhvr>
                                        <p:cTn id="22" dur="1000"/>
                                        <p:tgtEl>
                                          <p:spTgt spid="2718"/>
                                        </p:tgtEl>
                                      </p:cBhvr>
                                    </p:animEffect>
                                  </p:childTnLst>
                                </p:cTn>
                              </p:par>
                              <p:par>
                                <p:cTn id="23" presetID="10" presetClass="entr" presetSubtype="0" fill="hold" nodeType="withEffect">
                                  <p:stCondLst>
                                    <p:cond delay="0"/>
                                  </p:stCondLst>
                                  <p:childTnLst>
                                    <p:set>
                                      <p:cBhvr>
                                        <p:cTn id="24" dur="1" fill="hold">
                                          <p:stCondLst>
                                            <p:cond delay="0"/>
                                          </p:stCondLst>
                                        </p:cTn>
                                        <p:tgtEl>
                                          <p:spTgt spid="2719"/>
                                        </p:tgtEl>
                                        <p:attrNameLst>
                                          <p:attrName>style.visibility</p:attrName>
                                        </p:attrNameLst>
                                      </p:cBhvr>
                                      <p:to>
                                        <p:strVal val="visible"/>
                                      </p:to>
                                    </p:set>
                                    <p:animEffect transition="in" filter="fade">
                                      <p:cBhvr>
                                        <p:cTn id="25" dur="1000"/>
                                        <p:tgtEl>
                                          <p:spTgt spid="2719"/>
                                        </p:tgtEl>
                                      </p:cBhvr>
                                    </p:animEffect>
                                  </p:childTnLst>
                                </p:cTn>
                              </p:par>
                              <p:par>
                                <p:cTn id="26" presetID="10" presetClass="entr" presetSubtype="0" fill="hold" nodeType="withEffect">
                                  <p:stCondLst>
                                    <p:cond delay="0"/>
                                  </p:stCondLst>
                                  <p:childTnLst>
                                    <p:set>
                                      <p:cBhvr>
                                        <p:cTn id="27" dur="1" fill="hold">
                                          <p:stCondLst>
                                            <p:cond delay="0"/>
                                          </p:stCondLst>
                                        </p:cTn>
                                        <p:tgtEl>
                                          <p:spTgt spid="2720"/>
                                        </p:tgtEl>
                                        <p:attrNameLst>
                                          <p:attrName>style.visibility</p:attrName>
                                        </p:attrNameLst>
                                      </p:cBhvr>
                                      <p:to>
                                        <p:strVal val="visible"/>
                                      </p:to>
                                    </p:set>
                                    <p:animEffect transition="in" filter="fade">
                                      <p:cBhvr>
                                        <p:cTn id="28" dur="1000"/>
                                        <p:tgtEl>
                                          <p:spTgt spid="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4"/>
        <p:cNvGrpSpPr/>
        <p:nvPr/>
      </p:nvGrpSpPr>
      <p:grpSpPr>
        <a:xfrm>
          <a:off x="0" y="0"/>
          <a:ext cx="0" cy="0"/>
          <a:chOff x="0" y="0"/>
          <a:chExt cx="0" cy="0"/>
        </a:xfrm>
      </p:grpSpPr>
      <p:sp>
        <p:nvSpPr>
          <p:cNvPr id="2725" name="Google Shape;2725;p5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DIRECTIONS</a:t>
            </a:r>
            <a:endParaRPr/>
          </a:p>
        </p:txBody>
      </p:sp>
      <p:sp>
        <p:nvSpPr>
          <p:cNvPr id="2726" name="Google Shape;2726;p58"/>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Project</a:t>
            </a:r>
            <a:endParaRPr/>
          </a:p>
        </p:txBody>
      </p:sp>
      <p:sp>
        <p:nvSpPr>
          <p:cNvPr id="2727" name="Google Shape;2727;p58"/>
          <p:cNvSpPr txBox="1">
            <a:spLocks noGrp="1"/>
          </p:cNvSpPr>
          <p:nvPr>
            <p:ph type="subTitle" idx="2"/>
          </p:nvPr>
        </p:nvSpPr>
        <p:spPr>
          <a:xfrm>
            <a:off x="3256850" y="1785025"/>
            <a:ext cx="42060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Fitbit smartwatch: health and fitness tracking with heart rate, sleep, and workout monitoring.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p:txBody>
      </p:sp>
      <p:sp>
        <p:nvSpPr>
          <p:cNvPr id="2728" name="Google Shape;2728;p58"/>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Analysis</a:t>
            </a:r>
            <a:endParaRPr/>
          </a:p>
        </p:txBody>
      </p:sp>
      <p:sp>
        <p:nvSpPr>
          <p:cNvPr id="2729" name="Google Shape;2729;p58"/>
          <p:cNvSpPr txBox="1">
            <a:spLocks noGrp="1"/>
          </p:cNvSpPr>
          <p:nvPr>
            <p:ph type="subTitle" idx="4"/>
          </p:nvPr>
        </p:nvSpPr>
        <p:spPr>
          <a:xfrm>
            <a:off x="3256849" y="2900425"/>
            <a:ext cx="36891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Analysis that guides marketing strategy and help unlock new growth opportunities.</a:t>
            </a:r>
            <a:endParaRPr/>
          </a:p>
        </p:txBody>
      </p:sp>
      <p:sp>
        <p:nvSpPr>
          <p:cNvPr id="2730" name="Google Shape;2730;p58"/>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Impact</a:t>
            </a:r>
            <a:endParaRPr/>
          </a:p>
        </p:txBody>
      </p:sp>
      <p:sp>
        <p:nvSpPr>
          <p:cNvPr id="2731" name="Google Shape;2731;p58"/>
          <p:cNvSpPr txBox="1">
            <a:spLocks noGrp="1"/>
          </p:cNvSpPr>
          <p:nvPr>
            <p:ph type="subTitle" idx="6"/>
          </p:nvPr>
        </p:nvSpPr>
        <p:spPr>
          <a:xfrm>
            <a:off x="3256850" y="4015825"/>
            <a:ext cx="40005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a:t>Analyzing Fitbit data can improve health by informing personalized plans based on physical activity, sleep, and wellness patterns.</a:t>
            </a:r>
            <a:endParaRPr/>
          </a:p>
        </p:txBody>
      </p:sp>
      <p:grpSp>
        <p:nvGrpSpPr>
          <p:cNvPr id="2732" name="Google Shape;2732;p58"/>
          <p:cNvGrpSpPr/>
          <p:nvPr/>
        </p:nvGrpSpPr>
        <p:grpSpPr>
          <a:xfrm rot="10800000" flipH="1">
            <a:off x="7350014" y="2136383"/>
            <a:ext cx="793256" cy="182899"/>
            <a:chOff x="2685575" y="2835950"/>
            <a:chExt cx="433000" cy="99825"/>
          </a:xfrm>
        </p:grpSpPr>
        <p:sp>
          <p:nvSpPr>
            <p:cNvPr id="2733" name="Google Shape;2733;p5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7" name="Google Shape;2737;p58"/>
          <p:cNvGrpSpPr/>
          <p:nvPr/>
        </p:nvGrpSpPr>
        <p:grpSpPr>
          <a:xfrm flipH="1">
            <a:off x="6737051" y="-686940"/>
            <a:ext cx="2019176" cy="2019176"/>
            <a:chOff x="1943325" y="-220375"/>
            <a:chExt cx="1298672" cy="1298672"/>
          </a:xfrm>
        </p:grpSpPr>
        <p:sp>
          <p:nvSpPr>
            <p:cNvPr id="2738" name="Google Shape;2738;p5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6" name="Google Shape;2786;p58"/>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8"/>
          <p:cNvSpPr/>
          <p:nvPr/>
        </p:nvSpPr>
        <p:spPr>
          <a:xfrm>
            <a:off x="2610052" y="26760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8"/>
          <p:cNvSpPr/>
          <p:nvPr/>
        </p:nvSpPr>
        <p:spPr>
          <a:xfrm>
            <a:off x="2610052" y="15373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8"/>
          <p:cNvSpPr/>
          <p:nvPr/>
        </p:nvSpPr>
        <p:spPr>
          <a:xfrm>
            <a:off x="2610052" y="381467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0" name="Google Shape;2790;p58"/>
          <p:cNvGrpSpPr/>
          <p:nvPr/>
        </p:nvGrpSpPr>
        <p:grpSpPr>
          <a:xfrm rot="10800000">
            <a:off x="-2065912" y="3101271"/>
            <a:ext cx="4000413" cy="3175881"/>
            <a:chOff x="5207925" y="-1994879"/>
            <a:chExt cx="4000413" cy="3175881"/>
          </a:xfrm>
        </p:grpSpPr>
        <p:sp>
          <p:nvSpPr>
            <p:cNvPr id="2791" name="Google Shape;2791;p5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8"/>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8"/>
          <p:cNvGrpSpPr/>
          <p:nvPr/>
        </p:nvGrpSpPr>
        <p:grpSpPr>
          <a:xfrm>
            <a:off x="2734961" y="1652139"/>
            <a:ext cx="299787" cy="301002"/>
            <a:chOff x="7025531" y="2456707"/>
            <a:chExt cx="337712" cy="339119"/>
          </a:xfrm>
        </p:grpSpPr>
        <p:sp>
          <p:nvSpPr>
            <p:cNvPr id="2795" name="Google Shape;2795;p58"/>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796" name="Google Shape;2796;p58"/>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797" name="Google Shape;2797;p58"/>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798" name="Google Shape;2798;p58"/>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799" name="Google Shape;2799;p58"/>
          <p:cNvSpPr/>
          <p:nvPr/>
        </p:nvSpPr>
        <p:spPr>
          <a:xfrm>
            <a:off x="2735982" y="2802781"/>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00" name="Google Shape;2800;p58"/>
          <p:cNvSpPr/>
          <p:nvPr/>
        </p:nvSpPr>
        <p:spPr>
          <a:xfrm>
            <a:off x="2745607" y="3939942"/>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01" name="Google Shape;2801;p5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25"/>
                                        </p:tgtEl>
                                        <p:attrNameLst>
                                          <p:attrName>style.visibility</p:attrName>
                                        </p:attrNameLst>
                                      </p:cBhvr>
                                      <p:to>
                                        <p:strVal val="visible"/>
                                      </p:to>
                                    </p:set>
                                    <p:anim calcmode="lin" valueType="num">
                                      <p:cBhvr additive="base">
                                        <p:cTn id="7" dur="1000"/>
                                        <p:tgtEl>
                                          <p:spTgt spid="272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32"/>
                                        </p:tgtEl>
                                        <p:attrNameLst>
                                          <p:attrName>style.visibility</p:attrName>
                                        </p:attrNameLst>
                                      </p:cBhvr>
                                      <p:to>
                                        <p:strVal val="visible"/>
                                      </p:to>
                                    </p:set>
                                    <p:anim calcmode="lin" valueType="num">
                                      <p:cBhvr additive="base">
                                        <p:cTn id="10" dur="1000"/>
                                        <p:tgtEl>
                                          <p:spTgt spid="2732"/>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786"/>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26"/>
                                        </p:tgtEl>
                                        <p:attrNameLst>
                                          <p:attrName>style.visibility</p:attrName>
                                        </p:attrNameLst>
                                      </p:cBhvr>
                                      <p:to>
                                        <p:strVal val="visible"/>
                                      </p:to>
                                    </p:set>
                                    <p:animEffect transition="in" filter="fade">
                                      <p:cBhvr>
                                        <p:cTn id="15" dur="1000"/>
                                        <p:tgtEl>
                                          <p:spTgt spid="2726"/>
                                        </p:tgtEl>
                                      </p:cBhvr>
                                    </p:animEffect>
                                  </p:childTnLst>
                                </p:cTn>
                              </p:par>
                              <p:par>
                                <p:cTn id="16" presetID="10" presetClass="entr" presetSubtype="0" fill="hold" nodeType="withEffect">
                                  <p:stCondLst>
                                    <p:cond delay="0"/>
                                  </p:stCondLst>
                                  <p:childTnLst>
                                    <p:set>
                                      <p:cBhvr>
                                        <p:cTn id="17" dur="1" fill="hold">
                                          <p:stCondLst>
                                            <p:cond delay="0"/>
                                          </p:stCondLst>
                                        </p:cTn>
                                        <p:tgtEl>
                                          <p:spTgt spid="2727"/>
                                        </p:tgtEl>
                                        <p:attrNameLst>
                                          <p:attrName>style.visibility</p:attrName>
                                        </p:attrNameLst>
                                      </p:cBhvr>
                                      <p:to>
                                        <p:strVal val="visible"/>
                                      </p:to>
                                    </p:set>
                                    <p:animEffect transition="in" filter="fade">
                                      <p:cBhvr>
                                        <p:cTn id="18" dur="1000"/>
                                        <p:tgtEl>
                                          <p:spTgt spid="2727"/>
                                        </p:tgtEl>
                                      </p:cBhvr>
                                    </p:animEffect>
                                  </p:childTnLst>
                                </p:cTn>
                              </p:par>
                              <p:par>
                                <p:cTn id="19" presetID="10" presetClass="entr" presetSubtype="0" fill="hold" nodeType="withEffect">
                                  <p:stCondLst>
                                    <p:cond delay="0"/>
                                  </p:stCondLst>
                                  <p:childTnLst>
                                    <p:set>
                                      <p:cBhvr>
                                        <p:cTn id="20" dur="1" fill="hold">
                                          <p:stCondLst>
                                            <p:cond delay="0"/>
                                          </p:stCondLst>
                                        </p:cTn>
                                        <p:tgtEl>
                                          <p:spTgt spid="2728"/>
                                        </p:tgtEl>
                                        <p:attrNameLst>
                                          <p:attrName>style.visibility</p:attrName>
                                        </p:attrNameLst>
                                      </p:cBhvr>
                                      <p:to>
                                        <p:strVal val="visible"/>
                                      </p:to>
                                    </p:set>
                                    <p:animEffect transition="in" filter="fade">
                                      <p:cBhvr>
                                        <p:cTn id="21" dur="1000"/>
                                        <p:tgtEl>
                                          <p:spTgt spid="2728"/>
                                        </p:tgtEl>
                                      </p:cBhvr>
                                    </p:animEffect>
                                  </p:childTnLst>
                                </p:cTn>
                              </p:par>
                              <p:par>
                                <p:cTn id="22" presetID="10" presetClass="entr" presetSubtype="0" fill="hold" nodeType="withEffect">
                                  <p:stCondLst>
                                    <p:cond delay="0"/>
                                  </p:stCondLst>
                                  <p:childTnLst>
                                    <p:set>
                                      <p:cBhvr>
                                        <p:cTn id="23" dur="1" fill="hold">
                                          <p:stCondLst>
                                            <p:cond delay="0"/>
                                          </p:stCondLst>
                                        </p:cTn>
                                        <p:tgtEl>
                                          <p:spTgt spid="2729"/>
                                        </p:tgtEl>
                                        <p:attrNameLst>
                                          <p:attrName>style.visibility</p:attrName>
                                        </p:attrNameLst>
                                      </p:cBhvr>
                                      <p:to>
                                        <p:strVal val="visible"/>
                                      </p:to>
                                    </p:set>
                                    <p:animEffect transition="in" filter="fade">
                                      <p:cBhvr>
                                        <p:cTn id="24" dur="1000"/>
                                        <p:tgtEl>
                                          <p:spTgt spid="2729"/>
                                        </p:tgtEl>
                                      </p:cBhvr>
                                    </p:animEffect>
                                  </p:childTnLst>
                                </p:cTn>
                              </p:par>
                              <p:par>
                                <p:cTn id="25" presetID="10" presetClass="entr" presetSubtype="0" fill="hold" nodeType="withEffect">
                                  <p:stCondLst>
                                    <p:cond delay="0"/>
                                  </p:stCondLst>
                                  <p:childTnLst>
                                    <p:set>
                                      <p:cBhvr>
                                        <p:cTn id="26" dur="1" fill="hold">
                                          <p:stCondLst>
                                            <p:cond delay="0"/>
                                          </p:stCondLst>
                                        </p:cTn>
                                        <p:tgtEl>
                                          <p:spTgt spid="2730"/>
                                        </p:tgtEl>
                                        <p:attrNameLst>
                                          <p:attrName>style.visibility</p:attrName>
                                        </p:attrNameLst>
                                      </p:cBhvr>
                                      <p:to>
                                        <p:strVal val="visible"/>
                                      </p:to>
                                    </p:set>
                                    <p:animEffect transition="in" filter="fade">
                                      <p:cBhvr>
                                        <p:cTn id="27" dur="1000"/>
                                        <p:tgtEl>
                                          <p:spTgt spid="2730"/>
                                        </p:tgtEl>
                                      </p:cBhvr>
                                    </p:animEffect>
                                  </p:childTnLst>
                                </p:cTn>
                              </p:par>
                              <p:par>
                                <p:cTn id="28" presetID="10" presetClass="entr" presetSubtype="0" fill="hold" nodeType="withEffect">
                                  <p:stCondLst>
                                    <p:cond delay="0"/>
                                  </p:stCondLst>
                                  <p:childTnLst>
                                    <p:set>
                                      <p:cBhvr>
                                        <p:cTn id="29" dur="1" fill="hold">
                                          <p:stCondLst>
                                            <p:cond delay="0"/>
                                          </p:stCondLst>
                                        </p:cTn>
                                        <p:tgtEl>
                                          <p:spTgt spid="2731"/>
                                        </p:tgtEl>
                                        <p:attrNameLst>
                                          <p:attrName>style.visibility</p:attrName>
                                        </p:attrNameLst>
                                      </p:cBhvr>
                                      <p:to>
                                        <p:strVal val="visible"/>
                                      </p:to>
                                    </p:set>
                                    <p:animEffect transition="in" filter="fade">
                                      <p:cBhvr>
                                        <p:cTn id="30" dur="1000"/>
                                        <p:tgtEl>
                                          <p:spTgt spid="2731"/>
                                        </p:tgtEl>
                                      </p:cBhvr>
                                    </p:animEffect>
                                  </p:childTnLst>
                                </p:cTn>
                              </p:par>
                              <p:par>
                                <p:cTn id="31" presetID="23" presetClass="entr" presetSubtype="16" fill="hold" nodeType="withEffect">
                                  <p:stCondLst>
                                    <p:cond delay="0"/>
                                  </p:stCondLst>
                                  <p:childTnLst>
                                    <p:set>
                                      <p:cBhvr>
                                        <p:cTn id="32" dur="1" fill="hold">
                                          <p:stCondLst>
                                            <p:cond delay="0"/>
                                          </p:stCondLst>
                                        </p:cTn>
                                        <p:tgtEl>
                                          <p:spTgt spid="2787"/>
                                        </p:tgtEl>
                                        <p:attrNameLst>
                                          <p:attrName>style.visibility</p:attrName>
                                        </p:attrNameLst>
                                      </p:cBhvr>
                                      <p:to>
                                        <p:strVal val="visible"/>
                                      </p:to>
                                    </p:set>
                                    <p:anim calcmode="lin" valueType="num">
                                      <p:cBhvr additive="base">
                                        <p:cTn id="33" dur="1000"/>
                                        <p:tgtEl>
                                          <p:spTgt spid="2787"/>
                                        </p:tgtEl>
                                        <p:attrNameLst>
                                          <p:attrName>ppt_w</p:attrName>
                                        </p:attrNameLst>
                                      </p:cBhvr>
                                      <p:tavLst>
                                        <p:tav tm="0">
                                          <p:val>
                                            <p:strVal val="0"/>
                                          </p:val>
                                        </p:tav>
                                        <p:tav tm="100000">
                                          <p:val>
                                            <p:strVal val="#ppt_w"/>
                                          </p:val>
                                        </p:tav>
                                      </p:tavLst>
                                    </p:anim>
                                    <p:anim calcmode="lin" valueType="num">
                                      <p:cBhvr additive="base">
                                        <p:cTn id="34" dur="1000"/>
                                        <p:tgtEl>
                                          <p:spTgt spid="2787"/>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789"/>
                                        </p:tgtEl>
                                        <p:attrNameLst>
                                          <p:attrName>style.visibility</p:attrName>
                                        </p:attrNameLst>
                                      </p:cBhvr>
                                      <p:to>
                                        <p:strVal val="visible"/>
                                      </p:to>
                                    </p:set>
                                    <p:anim calcmode="lin" valueType="num">
                                      <p:cBhvr additive="base">
                                        <p:cTn id="37" dur="1000"/>
                                        <p:tgtEl>
                                          <p:spTgt spid="2789"/>
                                        </p:tgtEl>
                                        <p:attrNameLst>
                                          <p:attrName>ppt_w</p:attrName>
                                        </p:attrNameLst>
                                      </p:cBhvr>
                                      <p:tavLst>
                                        <p:tav tm="0">
                                          <p:val>
                                            <p:strVal val="0"/>
                                          </p:val>
                                        </p:tav>
                                        <p:tav tm="100000">
                                          <p:val>
                                            <p:strVal val="#ppt_w"/>
                                          </p:val>
                                        </p:tav>
                                      </p:tavLst>
                                    </p:anim>
                                    <p:anim calcmode="lin" valueType="num">
                                      <p:cBhvr additive="base">
                                        <p:cTn id="38" dur="1000"/>
                                        <p:tgtEl>
                                          <p:spTgt spid="2789"/>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788"/>
                                        </p:tgtEl>
                                        <p:attrNameLst>
                                          <p:attrName>style.visibility</p:attrName>
                                        </p:attrNameLst>
                                      </p:cBhvr>
                                      <p:to>
                                        <p:strVal val="visible"/>
                                      </p:to>
                                    </p:set>
                                    <p:anim calcmode="lin" valueType="num">
                                      <p:cBhvr additive="base">
                                        <p:cTn id="41" dur="1000"/>
                                        <p:tgtEl>
                                          <p:spTgt spid="2788"/>
                                        </p:tgtEl>
                                        <p:attrNameLst>
                                          <p:attrName>ppt_w</p:attrName>
                                        </p:attrNameLst>
                                      </p:cBhvr>
                                      <p:tavLst>
                                        <p:tav tm="0">
                                          <p:val>
                                            <p:strVal val="0"/>
                                          </p:val>
                                        </p:tav>
                                        <p:tav tm="100000">
                                          <p:val>
                                            <p:strVal val="#ppt_w"/>
                                          </p:val>
                                        </p:tav>
                                      </p:tavLst>
                                    </p:anim>
                                    <p:anim calcmode="lin" valueType="num">
                                      <p:cBhvr additive="base">
                                        <p:cTn id="42" dur="1000"/>
                                        <p:tgtEl>
                                          <p:spTgt spid="2788"/>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2794"/>
                                        </p:tgtEl>
                                        <p:attrNameLst>
                                          <p:attrName>style.visibility</p:attrName>
                                        </p:attrNameLst>
                                      </p:cBhvr>
                                      <p:to>
                                        <p:strVal val="visible"/>
                                      </p:to>
                                    </p:set>
                                    <p:animEffect transition="in" filter="fade">
                                      <p:cBhvr>
                                        <p:cTn id="45" dur="1000"/>
                                        <p:tgtEl>
                                          <p:spTgt spid="2794"/>
                                        </p:tgtEl>
                                      </p:cBhvr>
                                    </p:animEffect>
                                  </p:childTnLst>
                                </p:cTn>
                              </p:par>
                              <p:par>
                                <p:cTn id="46" presetID="10" presetClass="entr" presetSubtype="0" fill="hold" nodeType="withEffect">
                                  <p:stCondLst>
                                    <p:cond delay="0"/>
                                  </p:stCondLst>
                                  <p:childTnLst>
                                    <p:set>
                                      <p:cBhvr>
                                        <p:cTn id="47" dur="1" fill="hold">
                                          <p:stCondLst>
                                            <p:cond delay="0"/>
                                          </p:stCondLst>
                                        </p:cTn>
                                        <p:tgtEl>
                                          <p:spTgt spid="2799"/>
                                        </p:tgtEl>
                                        <p:attrNameLst>
                                          <p:attrName>style.visibility</p:attrName>
                                        </p:attrNameLst>
                                      </p:cBhvr>
                                      <p:to>
                                        <p:strVal val="visible"/>
                                      </p:to>
                                    </p:set>
                                    <p:animEffect transition="in" filter="fade">
                                      <p:cBhvr>
                                        <p:cTn id="48" dur="1000"/>
                                        <p:tgtEl>
                                          <p:spTgt spid="2799"/>
                                        </p:tgtEl>
                                      </p:cBhvr>
                                    </p:animEffect>
                                  </p:childTnLst>
                                </p:cTn>
                              </p:par>
                              <p:par>
                                <p:cTn id="49" presetID="10" presetClass="entr" presetSubtype="0" fill="hold" nodeType="withEffect">
                                  <p:stCondLst>
                                    <p:cond delay="0"/>
                                  </p:stCondLst>
                                  <p:childTnLst>
                                    <p:set>
                                      <p:cBhvr>
                                        <p:cTn id="50" dur="1" fill="hold">
                                          <p:stCondLst>
                                            <p:cond delay="0"/>
                                          </p:stCondLst>
                                        </p:cTn>
                                        <p:tgtEl>
                                          <p:spTgt spid="2800"/>
                                        </p:tgtEl>
                                        <p:attrNameLst>
                                          <p:attrName>style.visibility</p:attrName>
                                        </p:attrNameLst>
                                      </p:cBhvr>
                                      <p:to>
                                        <p:strVal val="visible"/>
                                      </p:to>
                                    </p:set>
                                    <p:animEffect transition="in" filter="fade">
                                      <p:cBhvr>
                                        <p:cTn id="51" dur="1000"/>
                                        <p:tgtEl>
                                          <p:spTgt spid="2800"/>
                                        </p:tgtEl>
                                      </p:cBhvr>
                                    </p:animEffect>
                                  </p:childTnLst>
                                </p:cTn>
                              </p:par>
                              <p:par>
                                <p:cTn id="52" presetID="10" presetClass="entr" presetSubtype="0" fill="hold" nodeType="withEffect">
                                  <p:stCondLst>
                                    <p:cond delay="0"/>
                                  </p:stCondLst>
                                  <p:childTnLst>
                                    <p:set>
                                      <p:cBhvr>
                                        <p:cTn id="53" dur="1" fill="hold">
                                          <p:stCondLst>
                                            <p:cond delay="0"/>
                                          </p:stCondLst>
                                        </p:cTn>
                                        <p:tgtEl>
                                          <p:spTgt spid="2801"/>
                                        </p:tgtEl>
                                        <p:attrNameLst>
                                          <p:attrName>style.visibility</p:attrName>
                                        </p:attrNameLst>
                                      </p:cBhvr>
                                      <p:to>
                                        <p:strVal val="visible"/>
                                      </p:to>
                                    </p:set>
                                    <p:animEffect transition="in" filter="fade">
                                      <p:cBhvr>
                                        <p:cTn id="54" dur="1000"/>
                                        <p:tgtEl>
                                          <p:spTgt spid="2801"/>
                                        </p:tgtEl>
                                      </p:cBhvr>
                                    </p:animEffect>
                                  </p:childTnLst>
                                </p:cTn>
                              </p:par>
                              <p:par>
                                <p:cTn id="55" presetID="10" presetClass="entr" presetSubtype="0" fill="hold" nodeType="withEffect">
                                  <p:stCondLst>
                                    <p:cond delay="0"/>
                                  </p:stCondLst>
                                  <p:childTnLst>
                                    <p:set>
                                      <p:cBhvr>
                                        <p:cTn id="56" dur="1" fill="hold">
                                          <p:stCondLst>
                                            <p:cond delay="0"/>
                                          </p:stCondLst>
                                        </p:cTn>
                                        <p:tgtEl>
                                          <p:spTgt spid="2802"/>
                                        </p:tgtEl>
                                        <p:attrNameLst>
                                          <p:attrName>style.visibility</p:attrName>
                                        </p:attrNameLst>
                                      </p:cBhvr>
                                      <p:to>
                                        <p:strVal val="visible"/>
                                      </p:to>
                                    </p:set>
                                    <p:animEffect transition="in" filter="fade">
                                      <p:cBhvr>
                                        <p:cTn id="57" dur="1000"/>
                                        <p:tgtEl>
                                          <p:spTgt spid="2802"/>
                                        </p:tgtEl>
                                      </p:cBhvr>
                                    </p:animEffect>
                                  </p:childTnLst>
                                </p:cTn>
                              </p:par>
                              <p:par>
                                <p:cTn id="58" presetID="10" presetClass="entr" presetSubtype="0" fill="hold" nodeType="withEffect">
                                  <p:stCondLst>
                                    <p:cond delay="0"/>
                                  </p:stCondLst>
                                  <p:childTnLst>
                                    <p:set>
                                      <p:cBhvr>
                                        <p:cTn id="59" dur="1" fill="hold">
                                          <p:stCondLst>
                                            <p:cond delay="0"/>
                                          </p:stCondLst>
                                        </p:cTn>
                                        <p:tgtEl>
                                          <p:spTgt spid="2803"/>
                                        </p:tgtEl>
                                        <p:attrNameLst>
                                          <p:attrName>style.visibility</p:attrName>
                                        </p:attrNameLst>
                                      </p:cBhvr>
                                      <p:to>
                                        <p:strVal val="visible"/>
                                      </p:to>
                                    </p:set>
                                    <p:animEffect transition="in" filter="fade">
                                      <p:cBhvr>
                                        <p:cTn id="60" dur="1000"/>
                                        <p:tgtEl>
                                          <p:spTgt spid="2803"/>
                                        </p:tgtEl>
                                      </p:cBhvr>
                                    </p:animEffect>
                                  </p:childTnLst>
                                </p:cTn>
                              </p:par>
                              <p:par>
                                <p:cTn id="61" presetID="10" presetClass="entr" presetSubtype="0" fill="hold" nodeType="withEffect">
                                  <p:stCondLst>
                                    <p:cond delay="0"/>
                                  </p:stCondLst>
                                  <p:childTnLst>
                                    <p:set>
                                      <p:cBhvr>
                                        <p:cTn id="62" dur="1" fill="hold">
                                          <p:stCondLst>
                                            <p:cond delay="0"/>
                                          </p:stCondLst>
                                        </p:cTn>
                                        <p:tgtEl>
                                          <p:spTgt spid="2804"/>
                                        </p:tgtEl>
                                        <p:attrNameLst>
                                          <p:attrName>style.visibility</p:attrName>
                                        </p:attrNameLst>
                                      </p:cBhvr>
                                      <p:to>
                                        <p:strVal val="visible"/>
                                      </p:to>
                                    </p:set>
                                    <p:animEffect transition="in" filter="fade">
                                      <p:cBhvr>
                                        <p:cTn id="63" dur="1000"/>
                                        <p:tgtEl>
                                          <p:spTgt spid="2804"/>
                                        </p:tgtEl>
                                      </p:cBhvr>
                                    </p:animEffect>
                                  </p:childTnLst>
                                </p:cTn>
                              </p:par>
                              <p:par>
                                <p:cTn id="64" presetID="10" presetClass="entr" presetSubtype="0" fill="hold" nodeType="withEffect">
                                  <p:stCondLst>
                                    <p:cond delay="0"/>
                                  </p:stCondLst>
                                  <p:childTnLst>
                                    <p:set>
                                      <p:cBhvr>
                                        <p:cTn id="65" dur="1" fill="hold">
                                          <p:stCondLst>
                                            <p:cond delay="0"/>
                                          </p:stCondLst>
                                        </p:cTn>
                                        <p:tgtEl>
                                          <p:spTgt spid="2805"/>
                                        </p:tgtEl>
                                        <p:attrNameLst>
                                          <p:attrName>style.visibility</p:attrName>
                                        </p:attrNameLst>
                                      </p:cBhvr>
                                      <p:to>
                                        <p:strVal val="visible"/>
                                      </p:to>
                                    </p:set>
                                    <p:animEffect transition="in" filter="fade">
                                      <p:cBhvr>
                                        <p:cTn id="66" dur="1000"/>
                                        <p:tgtEl>
                                          <p:spTgt spid="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9"/>
        <p:cNvGrpSpPr/>
        <p:nvPr/>
      </p:nvGrpSpPr>
      <p:grpSpPr>
        <a:xfrm>
          <a:off x="0" y="0"/>
          <a:ext cx="0" cy="0"/>
          <a:chOff x="0" y="0"/>
          <a:chExt cx="0" cy="0"/>
        </a:xfrm>
      </p:grpSpPr>
      <p:sp>
        <p:nvSpPr>
          <p:cNvPr id="2810" name="Google Shape;2810;p5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DATA PROJECT WORKFLOW</a:t>
            </a:r>
            <a:endParaRPr/>
          </a:p>
        </p:txBody>
      </p:sp>
      <p:grpSp>
        <p:nvGrpSpPr>
          <p:cNvPr id="2811" name="Google Shape;2811;p59"/>
          <p:cNvGrpSpPr/>
          <p:nvPr/>
        </p:nvGrpSpPr>
        <p:grpSpPr>
          <a:xfrm>
            <a:off x="982950" y="1504725"/>
            <a:ext cx="7178094" cy="2492778"/>
            <a:chOff x="982950" y="1504725"/>
            <a:chExt cx="7178094" cy="2492778"/>
          </a:xfrm>
        </p:grpSpPr>
        <p:sp>
          <p:nvSpPr>
            <p:cNvPr id="2812" name="Google Shape;2812;p59"/>
            <p:cNvSpPr/>
            <p:nvPr/>
          </p:nvSpPr>
          <p:spPr>
            <a:xfrm>
              <a:off x="982950"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Dataframes Selection</a:t>
              </a:r>
              <a:endParaRPr sz="1800" b="1">
                <a:solidFill>
                  <a:srgbClr val="F2F5F4"/>
                </a:solidFill>
                <a:latin typeface="Lexend"/>
                <a:ea typeface="Lexend"/>
                <a:cs typeface="Lexend"/>
                <a:sym typeface="Lexend"/>
              </a:endParaRPr>
            </a:p>
          </p:txBody>
        </p:sp>
        <p:sp>
          <p:nvSpPr>
            <p:cNvPr id="2813" name="Google Shape;2813;p59"/>
            <p:cNvSpPr/>
            <p:nvPr/>
          </p:nvSpPr>
          <p:spPr>
            <a:xfrm>
              <a:off x="991344" y="3424803"/>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Results</a:t>
              </a:r>
              <a:endParaRPr sz="2100">
                <a:solidFill>
                  <a:schemeClr val="lt1"/>
                </a:solidFill>
                <a:latin typeface="Aldrich"/>
                <a:ea typeface="Aldrich"/>
                <a:cs typeface="Aldrich"/>
                <a:sym typeface="Aldrich"/>
              </a:endParaRPr>
            </a:p>
          </p:txBody>
        </p:sp>
        <p:sp>
          <p:nvSpPr>
            <p:cNvPr id="2814" name="Google Shape;2814;p59"/>
            <p:cNvSpPr/>
            <p:nvPr/>
          </p:nvSpPr>
          <p:spPr>
            <a:xfrm>
              <a:off x="3427538" y="3424803"/>
              <a:ext cx="22911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Interpretation</a:t>
              </a:r>
              <a:endParaRPr sz="2100">
                <a:solidFill>
                  <a:schemeClr val="lt1"/>
                </a:solidFill>
                <a:latin typeface="Aldrich"/>
                <a:ea typeface="Aldrich"/>
                <a:cs typeface="Aldrich"/>
                <a:sym typeface="Aldrich"/>
              </a:endParaRPr>
            </a:p>
          </p:txBody>
        </p:sp>
        <p:sp>
          <p:nvSpPr>
            <p:cNvPr id="2815" name="Google Shape;2815;p59"/>
            <p:cNvSpPr/>
            <p:nvPr/>
          </p:nvSpPr>
          <p:spPr>
            <a:xfrm>
              <a:off x="5862604" y="3424803"/>
              <a:ext cx="22902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Presentation</a:t>
              </a:r>
              <a:endParaRPr sz="2100">
                <a:solidFill>
                  <a:schemeClr val="lt1"/>
                </a:solidFill>
                <a:latin typeface="Aldrich"/>
                <a:ea typeface="Aldrich"/>
                <a:cs typeface="Aldrich"/>
                <a:sym typeface="Aldrich"/>
              </a:endParaRPr>
            </a:p>
          </p:txBody>
        </p:sp>
        <p:sp>
          <p:nvSpPr>
            <p:cNvPr id="2816" name="Google Shape;2816;p59"/>
            <p:cNvSpPr/>
            <p:nvPr/>
          </p:nvSpPr>
          <p:spPr>
            <a:xfrm>
              <a:off x="3426960" y="2466381"/>
              <a:ext cx="2292300" cy="572700"/>
            </a:xfrm>
            <a:prstGeom prst="roundRect">
              <a:avLst>
                <a:gd name="adj" fmla="val 0"/>
              </a:avLst>
            </a:prstGeom>
            <a:noFill/>
            <a:ln w="9525" cap="flat" cmpd="sng">
              <a:solidFill>
                <a:schemeClr val="dk2"/>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Hypothesis Testing</a:t>
              </a:r>
              <a:endParaRPr sz="2100">
                <a:solidFill>
                  <a:schemeClr val="lt1"/>
                </a:solidFill>
                <a:latin typeface="Aldrich"/>
                <a:ea typeface="Aldrich"/>
                <a:cs typeface="Aldrich"/>
                <a:sym typeface="Aldrich"/>
              </a:endParaRPr>
            </a:p>
          </p:txBody>
        </p:sp>
        <p:sp>
          <p:nvSpPr>
            <p:cNvPr id="2817" name="Google Shape;2817;p59"/>
            <p:cNvSpPr/>
            <p:nvPr/>
          </p:nvSpPr>
          <p:spPr>
            <a:xfrm>
              <a:off x="3425847"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EDA</a:t>
              </a:r>
              <a:endParaRPr sz="1800" b="1">
                <a:solidFill>
                  <a:srgbClr val="F2F5F4"/>
                </a:solidFill>
                <a:latin typeface="Lexend"/>
                <a:ea typeface="Lexend"/>
                <a:cs typeface="Lexend"/>
                <a:sym typeface="Lexend"/>
              </a:endParaRPr>
            </a:p>
          </p:txBody>
        </p:sp>
        <p:sp>
          <p:nvSpPr>
            <p:cNvPr id="2818" name="Google Shape;2818;p59"/>
            <p:cNvSpPr/>
            <p:nvPr/>
          </p:nvSpPr>
          <p:spPr>
            <a:xfrm>
              <a:off x="5868744"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Insights</a:t>
              </a:r>
              <a:endParaRPr sz="1800" b="1">
                <a:solidFill>
                  <a:srgbClr val="F2F5F4"/>
                </a:solidFill>
                <a:latin typeface="Lexend"/>
                <a:ea typeface="Lexend"/>
                <a:cs typeface="Lexend"/>
                <a:sym typeface="Lexend"/>
              </a:endParaRPr>
            </a:p>
          </p:txBody>
        </p:sp>
        <p:cxnSp>
          <p:nvCxnSpPr>
            <p:cNvPr id="2819" name="Google Shape;2819;p59"/>
            <p:cNvCxnSpPr/>
            <p:nvPr/>
          </p:nvCxnSpPr>
          <p:spPr>
            <a:xfrm rot="10800000" flipH="1">
              <a:off x="5719268"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820" name="Google Shape;2820;p59"/>
            <p:cNvCxnSpPr>
              <a:stCxn id="2818" idx="3"/>
              <a:endCxn id="2816" idx="0"/>
            </p:cNvCxnSpPr>
            <p:nvPr/>
          </p:nvCxnSpPr>
          <p:spPr>
            <a:xfrm flipH="1">
              <a:off x="4573044" y="1791075"/>
              <a:ext cx="3588000" cy="675300"/>
            </a:xfrm>
            <a:prstGeom prst="bentConnector4">
              <a:avLst>
                <a:gd name="adj1" fmla="val -6637"/>
                <a:gd name="adj2" fmla="val 71184"/>
              </a:avLst>
            </a:prstGeom>
            <a:noFill/>
            <a:ln w="9525" cap="flat" cmpd="sng">
              <a:solidFill>
                <a:schemeClr val="lt1"/>
              </a:solidFill>
              <a:prstDash val="solid"/>
              <a:round/>
              <a:headEnd type="none" w="med" len="med"/>
              <a:tailEnd type="none" w="med" len="med"/>
            </a:ln>
          </p:spPr>
        </p:cxnSp>
        <p:cxnSp>
          <p:nvCxnSpPr>
            <p:cNvPr id="2821" name="Google Shape;2821;p59"/>
            <p:cNvCxnSpPr>
              <a:stCxn id="2816" idx="2"/>
              <a:endCxn id="2813" idx="1"/>
            </p:cNvCxnSpPr>
            <p:nvPr/>
          </p:nvCxnSpPr>
          <p:spPr>
            <a:xfrm rot="5400000">
              <a:off x="2446260" y="1584231"/>
              <a:ext cx="672000" cy="3581700"/>
            </a:xfrm>
            <a:prstGeom prst="bentConnector4">
              <a:avLst>
                <a:gd name="adj1" fmla="val 28700"/>
                <a:gd name="adj2" fmla="val 106651"/>
              </a:avLst>
            </a:prstGeom>
            <a:noFill/>
            <a:ln w="9525" cap="flat" cmpd="sng">
              <a:solidFill>
                <a:schemeClr val="lt1"/>
              </a:solidFill>
              <a:prstDash val="solid"/>
              <a:round/>
              <a:headEnd type="none" w="med" len="med"/>
              <a:tailEnd type="none" w="med" len="med"/>
            </a:ln>
          </p:spPr>
        </p:cxnSp>
        <p:cxnSp>
          <p:nvCxnSpPr>
            <p:cNvPr id="2822" name="Google Shape;2822;p59"/>
            <p:cNvCxnSpPr/>
            <p:nvPr/>
          </p:nvCxnSpPr>
          <p:spPr>
            <a:xfrm rot="10800000" flipH="1">
              <a:off x="3279972"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823" name="Google Shape;2823;p59"/>
            <p:cNvCxnSpPr/>
            <p:nvPr/>
          </p:nvCxnSpPr>
          <p:spPr>
            <a:xfrm rot="10800000" flipH="1">
              <a:off x="3275247" y="3709866"/>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824" name="Google Shape;2824;p59"/>
            <p:cNvCxnSpPr/>
            <p:nvPr/>
          </p:nvCxnSpPr>
          <p:spPr>
            <a:xfrm rot="10800000" flipH="1">
              <a:off x="5711993" y="3713133"/>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grpSp>
      <p:pic>
        <p:nvPicPr>
          <p:cNvPr id="2825" name="Google Shape;2825;p59"/>
          <p:cNvPicPr preferRelativeResize="0"/>
          <p:nvPr/>
        </p:nvPicPr>
        <p:blipFill rotWithShape="1">
          <a:blip r:embed="rId3">
            <a:alphaModFix/>
          </a:blip>
          <a:srcRect l="-48330" r="48329"/>
          <a:stretch/>
        </p:blipFill>
        <p:spPr>
          <a:xfrm>
            <a:off x="6616489" y="-1431875"/>
            <a:ext cx="2527512" cy="2681250"/>
          </a:xfrm>
          <a:prstGeom prst="rect">
            <a:avLst/>
          </a:prstGeom>
          <a:noFill/>
          <a:ln>
            <a:noFill/>
          </a:ln>
        </p:spPr>
      </p:pic>
      <p:grpSp>
        <p:nvGrpSpPr>
          <p:cNvPr id="2826" name="Google Shape;2826;p59"/>
          <p:cNvGrpSpPr/>
          <p:nvPr/>
        </p:nvGrpSpPr>
        <p:grpSpPr>
          <a:xfrm flipH="1">
            <a:off x="1794888" y="2659658"/>
            <a:ext cx="793256" cy="182899"/>
            <a:chOff x="2685575" y="2835950"/>
            <a:chExt cx="433000" cy="99825"/>
          </a:xfrm>
        </p:grpSpPr>
        <p:sp>
          <p:nvSpPr>
            <p:cNvPr id="2827" name="Google Shape;2827;p5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1" name="Google Shape;2831;p59"/>
          <p:cNvSpPr/>
          <p:nvPr/>
        </p:nvSpPr>
        <p:spPr>
          <a:xfrm flipH="1">
            <a:off x="6813911" y="2473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10"/>
                                        </p:tgtEl>
                                        <p:attrNameLst>
                                          <p:attrName>style.visibility</p:attrName>
                                        </p:attrNameLst>
                                      </p:cBhvr>
                                      <p:to>
                                        <p:strVal val="visible"/>
                                      </p:to>
                                    </p:set>
                                    <p:anim calcmode="lin" valueType="num">
                                      <p:cBhvr additive="base">
                                        <p:cTn id="7" dur="1000"/>
                                        <p:tgtEl>
                                          <p:spTgt spid="2810"/>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831"/>
                                        </p:tgtEl>
                                        <p:attrNameLst>
                                          <p:attrName>style.visibility</p:attrName>
                                        </p:attrNameLst>
                                      </p:cBhvr>
                                      <p:to>
                                        <p:strVal val="visible"/>
                                      </p:to>
                                    </p:set>
                                    <p:anim calcmode="lin" valueType="num">
                                      <p:cBhvr additive="base">
                                        <p:cTn id="10" dur="1000"/>
                                        <p:tgtEl>
                                          <p:spTgt spid="2831"/>
                                        </p:tgtEl>
                                        <p:attrNameLst>
                                          <p:attrName>ppt_w</p:attrName>
                                        </p:attrNameLst>
                                      </p:cBhvr>
                                      <p:tavLst>
                                        <p:tav tm="0">
                                          <p:val>
                                            <p:strVal val="0"/>
                                          </p:val>
                                        </p:tav>
                                        <p:tav tm="100000">
                                          <p:val>
                                            <p:strVal val="#ppt_w"/>
                                          </p:val>
                                        </p:tav>
                                      </p:tavLst>
                                    </p:anim>
                                    <p:anim calcmode="lin" valueType="num">
                                      <p:cBhvr additive="base">
                                        <p:cTn id="11" dur="1000"/>
                                        <p:tgtEl>
                                          <p:spTgt spid="2831"/>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826"/>
                                        </p:tgtEl>
                                        <p:attrNameLst>
                                          <p:attrName>style.visibility</p:attrName>
                                        </p:attrNameLst>
                                      </p:cBhvr>
                                      <p:to>
                                        <p:strVal val="visible"/>
                                      </p:to>
                                    </p:set>
                                    <p:anim calcmode="lin" valueType="num">
                                      <p:cBhvr additive="base">
                                        <p:cTn id="14" dur="1000"/>
                                        <p:tgtEl>
                                          <p:spTgt spid="2826"/>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811"/>
                                        </p:tgtEl>
                                        <p:attrNameLst>
                                          <p:attrName>style.visibility</p:attrName>
                                        </p:attrNameLst>
                                      </p:cBhvr>
                                      <p:to>
                                        <p:strVal val="visible"/>
                                      </p:to>
                                    </p:set>
                                    <p:animEffect transition="in" filter="fade">
                                      <p:cBhvr>
                                        <p:cTn id="17" dur="1000"/>
                                        <p:tgtEl>
                                          <p:spTgt spid="2811"/>
                                        </p:tgtEl>
                                      </p:cBhvr>
                                    </p:animEffect>
                                  </p:childTnLst>
                                </p:cTn>
                              </p:par>
                              <p:par>
                                <p:cTn id="18" presetID="2" presetClass="entr" presetSubtype="1" fill="hold" nodeType="withEffect">
                                  <p:stCondLst>
                                    <p:cond delay="0"/>
                                  </p:stCondLst>
                                  <p:childTnLst>
                                    <p:set>
                                      <p:cBhvr>
                                        <p:cTn id="19" dur="1" fill="hold">
                                          <p:stCondLst>
                                            <p:cond delay="0"/>
                                          </p:stCondLst>
                                        </p:cTn>
                                        <p:tgtEl>
                                          <p:spTgt spid="2825"/>
                                        </p:tgtEl>
                                        <p:attrNameLst>
                                          <p:attrName>style.visibility</p:attrName>
                                        </p:attrNameLst>
                                      </p:cBhvr>
                                      <p:to>
                                        <p:strVal val="visible"/>
                                      </p:to>
                                    </p:set>
                                    <p:anim calcmode="lin" valueType="num">
                                      <p:cBhvr additive="base">
                                        <p:cTn id="20" dur="1000"/>
                                        <p:tgtEl>
                                          <p:spTgt spid="282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832"/>
                                        </p:tgtEl>
                                        <p:attrNameLst>
                                          <p:attrName>style.visibility</p:attrName>
                                        </p:attrNameLst>
                                      </p:cBhvr>
                                      <p:to>
                                        <p:strVal val="visible"/>
                                      </p:to>
                                    </p:set>
                                    <p:animEffect transition="in" filter="fade">
                                      <p:cBhvr>
                                        <p:cTn id="23" dur="1000"/>
                                        <p:tgtEl>
                                          <p:spTgt spid="2832"/>
                                        </p:tgtEl>
                                      </p:cBhvr>
                                    </p:animEffect>
                                  </p:childTnLst>
                                </p:cTn>
                              </p:par>
                              <p:par>
                                <p:cTn id="24" presetID="10" presetClass="entr" presetSubtype="0" fill="hold" nodeType="withEffect">
                                  <p:stCondLst>
                                    <p:cond delay="0"/>
                                  </p:stCondLst>
                                  <p:childTnLst>
                                    <p:set>
                                      <p:cBhvr>
                                        <p:cTn id="25" dur="1" fill="hold">
                                          <p:stCondLst>
                                            <p:cond delay="0"/>
                                          </p:stCondLst>
                                        </p:cTn>
                                        <p:tgtEl>
                                          <p:spTgt spid="2833"/>
                                        </p:tgtEl>
                                        <p:attrNameLst>
                                          <p:attrName>style.visibility</p:attrName>
                                        </p:attrNameLst>
                                      </p:cBhvr>
                                      <p:to>
                                        <p:strVal val="visible"/>
                                      </p:to>
                                    </p:set>
                                    <p:animEffect transition="in" filter="fade">
                                      <p:cBhvr>
                                        <p:cTn id="26" dur="1000"/>
                                        <p:tgtEl>
                                          <p:spTgt spid="2833"/>
                                        </p:tgtEl>
                                      </p:cBhvr>
                                    </p:animEffect>
                                  </p:childTnLst>
                                </p:cTn>
                              </p:par>
                              <p:par>
                                <p:cTn id="27" presetID="10" presetClass="entr" presetSubtype="0" fill="hold" nodeType="withEffect">
                                  <p:stCondLst>
                                    <p:cond delay="0"/>
                                  </p:stCondLst>
                                  <p:childTnLst>
                                    <p:set>
                                      <p:cBhvr>
                                        <p:cTn id="28" dur="1" fill="hold">
                                          <p:stCondLst>
                                            <p:cond delay="0"/>
                                          </p:stCondLst>
                                        </p:cTn>
                                        <p:tgtEl>
                                          <p:spTgt spid="2834"/>
                                        </p:tgtEl>
                                        <p:attrNameLst>
                                          <p:attrName>style.visibility</p:attrName>
                                        </p:attrNameLst>
                                      </p:cBhvr>
                                      <p:to>
                                        <p:strVal val="visible"/>
                                      </p:to>
                                    </p:set>
                                    <p:animEffect transition="in" filter="fade">
                                      <p:cBhvr>
                                        <p:cTn id="29" dur="1000"/>
                                        <p:tgtEl>
                                          <p:spTgt spid="2834"/>
                                        </p:tgtEl>
                                      </p:cBhvr>
                                    </p:animEffect>
                                  </p:childTnLst>
                                </p:cTn>
                              </p:par>
                              <p:par>
                                <p:cTn id="30" presetID="10" presetClass="entr" presetSubtype="0" fill="hold" nodeType="withEffect">
                                  <p:stCondLst>
                                    <p:cond delay="0"/>
                                  </p:stCondLst>
                                  <p:childTnLst>
                                    <p:set>
                                      <p:cBhvr>
                                        <p:cTn id="31" dur="1" fill="hold">
                                          <p:stCondLst>
                                            <p:cond delay="0"/>
                                          </p:stCondLst>
                                        </p:cTn>
                                        <p:tgtEl>
                                          <p:spTgt spid="2835"/>
                                        </p:tgtEl>
                                        <p:attrNameLst>
                                          <p:attrName>style.visibility</p:attrName>
                                        </p:attrNameLst>
                                      </p:cBhvr>
                                      <p:to>
                                        <p:strVal val="visible"/>
                                      </p:to>
                                    </p:set>
                                    <p:animEffect transition="in" filter="fade">
                                      <p:cBhvr>
                                        <p:cTn id="32" dur="1000"/>
                                        <p:tgtEl>
                                          <p:spTgt spid="2835"/>
                                        </p:tgtEl>
                                      </p:cBhvr>
                                    </p:animEffect>
                                  </p:childTnLst>
                                </p:cTn>
                              </p:par>
                              <p:par>
                                <p:cTn id="33" presetID="10" presetClass="entr" presetSubtype="0" fill="hold" nodeType="withEffect">
                                  <p:stCondLst>
                                    <p:cond delay="0"/>
                                  </p:stCondLst>
                                  <p:childTnLst>
                                    <p:set>
                                      <p:cBhvr>
                                        <p:cTn id="34" dur="1" fill="hold">
                                          <p:stCondLst>
                                            <p:cond delay="0"/>
                                          </p:stCondLst>
                                        </p:cTn>
                                        <p:tgtEl>
                                          <p:spTgt spid="2836"/>
                                        </p:tgtEl>
                                        <p:attrNameLst>
                                          <p:attrName>style.visibility</p:attrName>
                                        </p:attrNameLst>
                                      </p:cBhvr>
                                      <p:to>
                                        <p:strVal val="visible"/>
                                      </p:to>
                                    </p:set>
                                    <p:animEffect transition="in" filter="fade">
                                      <p:cBhvr>
                                        <p:cTn id="35" dur="1000"/>
                                        <p:tgtEl>
                                          <p:spTgt spid="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0"/>
        <p:cNvGrpSpPr/>
        <p:nvPr/>
      </p:nvGrpSpPr>
      <p:grpSpPr>
        <a:xfrm>
          <a:off x="0" y="0"/>
          <a:ext cx="0" cy="0"/>
          <a:chOff x="0" y="0"/>
          <a:chExt cx="0" cy="0"/>
        </a:xfrm>
      </p:grpSpPr>
      <p:sp>
        <p:nvSpPr>
          <p:cNvPr id="2841" name="Google Shape;2841;p60"/>
          <p:cNvSpPr txBox="1">
            <a:spLocks noGrp="1"/>
          </p:cNvSpPr>
          <p:nvPr>
            <p:ph type="title"/>
          </p:nvPr>
        </p:nvSpPr>
        <p:spPr>
          <a:xfrm>
            <a:off x="1241250" y="1927790"/>
            <a:ext cx="4509600" cy="1287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a:t>Prepare</a:t>
            </a:r>
            <a:endParaRPr/>
          </a:p>
        </p:txBody>
      </p:sp>
      <p:sp>
        <p:nvSpPr>
          <p:cNvPr id="2842" name="Google Shape;2842;p60"/>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02</a:t>
            </a:r>
            <a:endParaRPr/>
          </a:p>
        </p:txBody>
      </p:sp>
      <p:cxnSp>
        <p:nvCxnSpPr>
          <p:cNvPr id="2843" name="Google Shape;2843;p60"/>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2844" name="Google Shape;2844;p60"/>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5" name="Google Shape;2845;p60"/>
          <p:cNvGrpSpPr/>
          <p:nvPr/>
        </p:nvGrpSpPr>
        <p:grpSpPr>
          <a:xfrm flipH="1">
            <a:off x="5943474" y="3141820"/>
            <a:ext cx="1965289" cy="517060"/>
            <a:chOff x="3539975" y="3523525"/>
            <a:chExt cx="745925" cy="196250"/>
          </a:xfrm>
        </p:grpSpPr>
        <p:sp>
          <p:nvSpPr>
            <p:cNvPr id="2846" name="Google Shape;2846;p6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2" name="Google Shape;286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45"/>
                                        </p:tgtEl>
                                        <p:attrNameLst>
                                          <p:attrName>style.visibility</p:attrName>
                                        </p:attrNameLst>
                                      </p:cBhvr>
                                      <p:to>
                                        <p:strVal val="visible"/>
                                      </p:to>
                                    </p:set>
                                    <p:anim calcmode="lin" valueType="num">
                                      <p:cBhvr additive="base">
                                        <p:cTn id="7" dur="1000"/>
                                        <p:tgtEl>
                                          <p:spTgt spid="2845"/>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842"/>
                                        </p:tgtEl>
                                        <p:attrNameLst>
                                          <p:attrName>style.visibility</p:attrName>
                                        </p:attrNameLst>
                                      </p:cBhvr>
                                      <p:to>
                                        <p:strVal val="visible"/>
                                      </p:to>
                                    </p:set>
                                    <p:anim calcmode="lin" valueType="num">
                                      <p:cBhvr additive="base">
                                        <p:cTn id="10" dur="1000"/>
                                        <p:tgtEl>
                                          <p:spTgt spid="2842"/>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841"/>
                                        </p:tgtEl>
                                        <p:attrNameLst>
                                          <p:attrName>style.visibility</p:attrName>
                                        </p:attrNameLst>
                                      </p:cBhvr>
                                      <p:to>
                                        <p:strVal val="visible"/>
                                      </p:to>
                                    </p:set>
                                    <p:anim calcmode="lin" valueType="num">
                                      <p:cBhvr additive="base">
                                        <p:cTn id="13" dur="1000"/>
                                        <p:tgtEl>
                                          <p:spTgt spid="284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843"/>
                                        </p:tgtEl>
                                        <p:attrNameLst>
                                          <p:attrName>style.visibility</p:attrName>
                                        </p:attrNameLst>
                                      </p:cBhvr>
                                      <p:to>
                                        <p:strVal val="visible"/>
                                      </p:to>
                                    </p:set>
                                    <p:anim calcmode="lin" valueType="num">
                                      <p:cBhvr additive="base">
                                        <p:cTn id="16" dur="1000"/>
                                        <p:tgtEl>
                                          <p:spTgt spid="2843"/>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2844"/>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862"/>
                                        </p:tgtEl>
                                        <p:attrNameLst>
                                          <p:attrName>style.visibility</p:attrName>
                                        </p:attrNameLst>
                                      </p:cBhvr>
                                      <p:to>
                                        <p:strVal val="visible"/>
                                      </p:to>
                                    </p:set>
                                    <p:animEffect transition="in" filter="fade">
                                      <p:cBhvr>
                                        <p:cTn id="21" dur="1000"/>
                                        <p:tgtEl>
                                          <p:spTgt spid="2862"/>
                                        </p:tgtEl>
                                      </p:cBhvr>
                                    </p:animEffect>
                                  </p:childTnLst>
                                </p:cTn>
                              </p:par>
                              <p:par>
                                <p:cTn id="22" presetID="10" presetClass="entr" presetSubtype="0" fill="hold" nodeType="withEffect">
                                  <p:stCondLst>
                                    <p:cond delay="0"/>
                                  </p:stCondLst>
                                  <p:childTnLst>
                                    <p:set>
                                      <p:cBhvr>
                                        <p:cTn id="23" dur="1" fill="hold">
                                          <p:stCondLst>
                                            <p:cond delay="0"/>
                                          </p:stCondLst>
                                        </p:cTn>
                                        <p:tgtEl>
                                          <p:spTgt spid="2863"/>
                                        </p:tgtEl>
                                        <p:attrNameLst>
                                          <p:attrName>style.visibility</p:attrName>
                                        </p:attrNameLst>
                                      </p:cBhvr>
                                      <p:to>
                                        <p:strVal val="visible"/>
                                      </p:to>
                                    </p:set>
                                    <p:animEffect transition="in" filter="fade">
                                      <p:cBhvr>
                                        <p:cTn id="24" dur="1000"/>
                                        <p:tgtEl>
                                          <p:spTgt spid="2863"/>
                                        </p:tgtEl>
                                      </p:cBhvr>
                                    </p:animEffect>
                                  </p:childTnLst>
                                </p:cTn>
                              </p:par>
                              <p:par>
                                <p:cTn id="25" presetID="10" presetClass="entr" presetSubtype="0" fill="hold" nodeType="withEffect">
                                  <p:stCondLst>
                                    <p:cond delay="0"/>
                                  </p:stCondLst>
                                  <p:childTnLst>
                                    <p:set>
                                      <p:cBhvr>
                                        <p:cTn id="26" dur="1" fill="hold">
                                          <p:stCondLst>
                                            <p:cond delay="0"/>
                                          </p:stCondLst>
                                        </p:cTn>
                                        <p:tgtEl>
                                          <p:spTgt spid="2864"/>
                                        </p:tgtEl>
                                        <p:attrNameLst>
                                          <p:attrName>style.visibility</p:attrName>
                                        </p:attrNameLst>
                                      </p:cBhvr>
                                      <p:to>
                                        <p:strVal val="visible"/>
                                      </p:to>
                                    </p:set>
                                    <p:animEffect transition="in" filter="fade">
                                      <p:cBhvr>
                                        <p:cTn id="27" dur="1000"/>
                                        <p:tgtEl>
                                          <p:spTgt spid="2864"/>
                                        </p:tgtEl>
                                      </p:cBhvr>
                                    </p:animEffect>
                                  </p:childTnLst>
                                </p:cTn>
                              </p:par>
                              <p:par>
                                <p:cTn id="28" presetID="10" presetClass="entr" presetSubtype="0" fill="hold" nodeType="withEffect">
                                  <p:stCondLst>
                                    <p:cond delay="0"/>
                                  </p:stCondLst>
                                  <p:childTnLst>
                                    <p:set>
                                      <p:cBhvr>
                                        <p:cTn id="29" dur="1" fill="hold">
                                          <p:stCondLst>
                                            <p:cond delay="0"/>
                                          </p:stCondLst>
                                        </p:cTn>
                                        <p:tgtEl>
                                          <p:spTgt spid="2865"/>
                                        </p:tgtEl>
                                        <p:attrNameLst>
                                          <p:attrName>style.visibility</p:attrName>
                                        </p:attrNameLst>
                                      </p:cBhvr>
                                      <p:to>
                                        <p:strVal val="visible"/>
                                      </p:to>
                                    </p:set>
                                    <p:animEffect transition="in" filter="fade">
                                      <p:cBhvr>
                                        <p:cTn id="30" dur="1000"/>
                                        <p:tgtEl>
                                          <p:spTgt spid="2865"/>
                                        </p:tgtEl>
                                      </p:cBhvr>
                                    </p:animEffect>
                                  </p:childTnLst>
                                </p:cTn>
                              </p:par>
                              <p:par>
                                <p:cTn id="31" presetID="10" presetClass="entr" presetSubtype="0" fill="hold" nodeType="withEffect">
                                  <p:stCondLst>
                                    <p:cond delay="0"/>
                                  </p:stCondLst>
                                  <p:childTnLst>
                                    <p:set>
                                      <p:cBhvr>
                                        <p:cTn id="32" dur="1" fill="hold">
                                          <p:stCondLst>
                                            <p:cond delay="0"/>
                                          </p:stCondLst>
                                        </p:cTn>
                                        <p:tgtEl>
                                          <p:spTgt spid="2866"/>
                                        </p:tgtEl>
                                        <p:attrNameLst>
                                          <p:attrName>style.visibility</p:attrName>
                                        </p:attrNameLst>
                                      </p:cBhvr>
                                      <p:to>
                                        <p:strVal val="visible"/>
                                      </p:to>
                                    </p:set>
                                    <p:animEffect transition="in" filter="fade">
                                      <p:cBhvr>
                                        <p:cTn id="33" dur="1000"/>
                                        <p:tgtEl>
                                          <p:spTgt spid="2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0"/>
        <p:cNvGrpSpPr/>
        <p:nvPr/>
      </p:nvGrpSpPr>
      <p:grpSpPr>
        <a:xfrm>
          <a:off x="0" y="0"/>
          <a:ext cx="0" cy="0"/>
          <a:chOff x="0" y="0"/>
          <a:chExt cx="0" cy="0"/>
        </a:xfrm>
      </p:grpSpPr>
      <p:sp>
        <p:nvSpPr>
          <p:cNvPr id="2871" name="Google Shape;2871;p61"/>
          <p:cNvSpPr txBox="1">
            <a:spLocks noGrp="1"/>
          </p:cNvSpPr>
          <p:nvPr>
            <p:ph type="subTitle" idx="1"/>
          </p:nvPr>
        </p:nvSpPr>
        <p:spPr>
          <a:xfrm>
            <a:off x="3884150" y="1748375"/>
            <a:ext cx="4266600" cy="2465400"/>
          </a:xfrm>
          <a:prstGeom prst="rect">
            <a:avLst/>
          </a:prstGeom>
        </p:spPr>
        <p:txBody>
          <a:bodyPr spcFirstLastPara="1" wrap="square" lIns="91425" tIns="0" rIns="91425" bIns="91425" anchor="t" anchorCtr="0">
            <a:spAutoFit/>
          </a:bodyPr>
          <a:lstStyle/>
          <a:p>
            <a:pPr marL="457200" lvl="0" indent="-311150" algn="l" rtl="0">
              <a:spcBef>
                <a:spcPts val="0"/>
              </a:spcBef>
              <a:spcAft>
                <a:spcPts val="0"/>
              </a:spcAft>
              <a:buClr>
                <a:schemeClr val="dk2"/>
              </a:buClr>
              <a:buSzPts val="1300"/>
              <a:buChar char="●"/>
            </a:pPr>
            <a:r>
              <a:rPr lang="en"/>
              <a:t>These datasets were generated by respondents to a distributed survey via Amazon Mechanical Turk between 03.12.2016-05.12.2016. Thirty eligible Fitbit users consented to the submission of personal tracker data, including minute-level output for physical activity, heart rate, and sleep monitoring.</a:t>
            </a:r>
            <a:endParaRPr/>
          </a:p>
          <a:p>
            <a:pPr marL="457200" lvl="0" indent="0" algn="l" rtl="0">
              <a:spcBef>
                <a:spcPts val="0"/>
              </a:spcBef>
              <a:spcAft>
                <a:spcPts val="0"/>
              </a:spcAft>
              <a:buNone/>
            </a:pPr>
            <a:endParaRPr/>
          </a:p>
          <a:p>
            <a:pPr marL="457200" lvl="0" indent="-317500" algn="l" rtl="0">
              <a:lnSpc>
                <a:spcPct val="190909"/>
              </a:lnSpc>
              <a:spcBef>
                <a:spcPts val="1700"/>
              </a:spcBef>
              <a:spcAft>
                <a:spcPts val="0"/>
              </a:spcAft>
              <a:buClr>
                <a:schemeClr val="dk2"/>
              </a:buClr>
              <a:buSzPts val="1400"/>
              <a:buChar char="●"/>
            </a:pPr>
            <a:r>
              <a:rPr lang="en"/>
              <a:t>Link: </a:t>
            </a:r>
            <a:r>
              <a:rPr lang="en" sz="1100" u="sng">
                <a:solidFill>
                  <a:schemeClr val="hlink"/>
                </a:solidFill>
                <a:hlinkClick r:id="rId3"/>
              </a:rPr>
              <a:t>https://www.kaggle.com/datasets/arashnic/fitbit</a:t>
            </a:r>
            <a:endParaRPr/>
          </a:p>
        </p:txBody>
      </p:sp>
      <p:sp>
        <p:nvSpPr>
          <p:cNvPr id="2872" name="Google Shape;2872;p61"/>
          <p:cNvSpPr txBox="1">
            <a:spLocks noGrp="1"/>
          </p:cNvSpPr>
          <p:nvPr>
            <p:ph type="subTitle" idx="2"/>
          </p:nvPr>
        </p:nvSpPr>
        <p:spPr>
          <a:xfrm>
            <a:off x="1267500" y="2303425"/>
            <a:ext cx="2778000" cy="772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Data Provenance:</a:t>
            </a:r>
            <a:endParaRPr>
              <a:solidFill>
                <a:schemeClr val="lt1"/>
              </a:solidFill>
            </a:endParaRPr>
          </a:p>
        </p:txBody>
      </p:sp>
      <p:sp>
        <p:nvSpPr>
          <p:cNvPr id="2873" name="Google Shape;2873;p6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DATA ORIGIN</a:t>
            </a:r>
            <a:endParaRPr/>
          </a:p>
        </p:txBody>
      </p:sp>
      <p:grpSp>
        <p:nvGrpSpPr>
          <p:cNvPr id="2874" name="Google Shape;2874;p61"/>
          <p:cNvGrpSpPr/>
          <p:nvPr/>
        </p:nvGrpSpPr>
        <p:grpSpPr>
          <a:xfrm rot="-5400000" flipH="1">
            <a:off x="2547077" y="1461432"/>
            <a:ext cx="289170" cy="284718"/>
            <a:chOff x="426000" y="3302025"/>
            <a:chExt cx="220875" cy="217475"/>
          </a:xfrm>
        </p:grpSpPr>
        <p:sp>
          <p:nvSpPr>
            <p:cNvPr id="2875" name="Google Shape;2875;p6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7" name="Google Shape;2877;p61"/>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74"/>
                                        </p:tgtEl>
                                        <p:attrNameLst>
                                          <p:attrName>style.visibility</p:attrName>
                                        </p:attrNameLst>
                                      </p:cBhvr>
                                      <p:to>
                                        <p:strVal val="visible"/>
                                      </p:to>
                                    </p:set>
                                    <p:anim calcmode="lin" valueType="num">
                                      <p:cBhvr additive="base">
                                        <p:cTn id="7" dur="1000"/>
                                        <p:tgtEl>
                                          <p:spTgt spid="287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71"/>
                                        </p:tgtEl>
                                        <p:attrNameLst>
                                          <p:attrName>style.visibility</p:attrName>
                                        </p:attrNameLst>
                                      </p:cBhvr>
                                      <p:to>
                                        <p:strVal val="visible"/>
                                      </p:to>
                                    </p:set>
                                    <p:animEffect transition="in" filter="fade">
                                      <p:cBhvr>
                                        <p:cTn id="10" dur="1000"/>
                                        <p:tgtEl>
                                          <p:spTgt spid="2871"/>
                                        </p:tgtEl>
                                      </p:cBhvr>
                                    </p:animEffect>
                                  </p:childTnLst>
                                </p:cTn>
                              </p:par>
                              <p:par>
                                <p:cTn id="11" presetID="23" presetClass="entr" presetSubtype="16" fill="hold" nodeType="withEffect">
                                  <p:stCondLst>
                                    <p:cond delay="0"/>
                                  </p:stCondLst>
                                  <p:childTnLst>
                                    <p:set>
                                      <p:cBhvr>
                                        <p:cTn id="12" dur="1" fill="hold">
                                          <p:stCondLst>
                                            <p:cond delay="0"/>
                                          </p:stCondLst>
                                        </p:cTn>
                                        <p:tgtEl>
                                          <p:spTgt spid="2877"/>
                                        </p:tgtEl>
                                        <p:attrNameLst>
                                          <p:attrName>style.visibility</p:attrName>
                                        </p:attrNameLst>
                                      </p:cBhvr>
                                      <p:to>
                                        <p:strVal val="visible"/>
                                      </p:to>
                                    </p:set>
                                    <p:anim calcmode="lin" valueType="num">
                                      <p:cBhvr additive="base">
                                        <p:cTn id="13" dur="1000"/>
                                        <p:tgtEl>
                                          <p:spTgt spid="2877"/>
                                        </p:tgtEl>
                                        <p:attrNameLst>
                                          <p:attrName>ppt_w</p:attrName>
                                        </p:attrNameLst>
                                      </p:cBhvr>
                                      <p:tavLst>
                                        <p:tav tm="0">
                                          <p:val>
                                            <p:strVal val="0"/>
                                          </p:val>
                                        </p:tav>
                                        <p:tav tm="100000">
                                          <p:val>
                                            <p:strVal val="#ppt_w"/>
                                          </p:val>
                                        </p:tav>
                                      </p:tavLst>
                                    </p:anim>
                                    <p:anim calcmode="lin" valueType="num">
                                      <p:cBhvr additive="base">
                                        <p:cTn id="14" dur="1000"/>
                                        <p:tgtEl>
                                          <p:spTgt spid="2877"/>
                                        </p:tgtEl>
                                        <p:attrNameLst>
                                          <p:attrName>ppt_h</p:attrName>
                                        </p:attrNameLst>
                                      </p:cBhvr>
                                      <p:tavLst>
                                        <p:tav tm="0">
                                          <p:val>
                                            <p:strVal val="0"/>
                                          </p:val>
                                        </p:tav>
                                        <p:tav tm="100000">
                                          <p:val>
                                            <p:strVal val="#ppt_h"/>
                                          </p:val>
                                        </p:tav>
                                      </p:tavLst>
                                    </p:anim>
                                  </p:childTnLst>
                                </p:cTn>
                              </p:par>
                              <p:par>
                                <p:cTn id="15" presetID="2" presetClass="entr" presetSubtype="8" fill="hold" nodeType="withEffect">
                                  <p:stCondLst>
                                    <p:cond delay="0"/>
                                  </p:stCondLst>
                                  <p:childTnLst>
                                    <p:set>
                                      <p:cBhvr>
                                        <p:cTn id="16" dur="1" fill="hold">
                                          <p:stCondLst>
                                            <p:cond delay="0"/>
                                          </p:stCondLst>
                                        </p:cTn>
                                        <p:tgtEl>
                                          <p:spTgt spid="2873"/>
                                        </p:tgtEl>
                                        <p:attrNameLst>
                                          <p:attrName>style.visibility</p:attrName>
                                        </p:attrNameLst>
                                      </p:cBhvr>
                                      <p:to>
                                        <p:strVal val="visible"/>
                                      </p:to>
                                    </p:set>
                                    <p:anim calcmode="lin" valueType="num">
                                      <p:cBhvr additive="base">
                                        <p:cTn id="17" dur="1000"/>
                                        <p:tgtEl>
                                          <p:spTgt spid="2873"/>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2872"/>
                                        </p:tgtEl>
                                        <p:attrNameLst>
                                          <p:attrName>style.visibility</p:attrName>
                                        </p:attrNameLst>
                                      </p:cBhvr>
                                      <p:to>
                                        <p:strVal val="visible"/>
                                      </p:to>
                                    </p:set>
                                    <p:animEffect transition="in" filter="fade">
                                      <p:cBhvr>
                                        <p:cTn id="20" dur="1000"/>
                                        <p:tgtEl>
                                          <p:spTgt spid="2872"/>
                                        </p:tgtEl>
                                      </p:cBhvr>
                                    </p:animEffect>
                                  </p:childTnLst>
                                </p:cTn>
                              </p:par>
                              <p:par>
                                <p:cTn id="21" presetID="10" presetClass="entr" presetSubtype="0" fill="hold" nodeType="withEffect">
                                  <p:stCondLst>
                                    <p:cond delay="0"/>
                                  </p:stCondLst>
                                  <p:childTnLst>
                                    <p:set>
                                      <p:cBhvr>
                                        <p:cTn id="22" dur="1" fill="hold">
                                          <p:stCondLst>
                                            <p:cond delay="0"/>
                                          </p:stCondLst>
                                        </p:cTn>
                                        <p:tgtEl>
                                          <p:spTgt spid="2878"/>
                                        </p:tgtEl>
                                        <p:attrNameLst>
                                          <p:attrName>style.visibility</p:attrName>
                                        </p:attrNameLst>
                                      </p:cBhvr>
                                      <p:to>
                                        <p:strVal val="visible"/>
                                      </p:to>
                                    </p:set>
                                    <p:animEffect transition="in" filter="fade">
                                      <p:cBhvr>
                                        <p:cTn id="23" dur="1000"/>
                                        <p:tgtEl>
                                          <p:spTgt spid="2878"/>
                                        </p:tgtEl>
                                      </p:cBhvr>
                                    </p:animEffect>
                                  </p:childTnLst>
                                </p:cTn>
                              </p:par>
                              <p:par>
                                <p:cTn id="24" presetID="10" presetClass="entr" presetSubtype="0" fill="hold" nodeType="withEffect">
                                  <p:stCondLst>
                                    <p:cond delay="0"/>
                                  </p:stCondLst>
                                  <p:childTnLst>
                                    <p:set>
                                      <p:cBhvr>
                                        <p:cTn id="25" dur="1" fill="hold">
                                          <p:stCondLst>
                                            <p:cond delay="0"/>
                                          </p:stCondLst>
                                        </p:cTn>
                                        <p:tgtEl>
                                          <p:spTgt spid="2879"/>
                                        </p:tgtEl>
                                        <p:attrNameLst>
                                          <p:attrName>style.visibility</p:attrName>
                                        </p:attrNameLst>
                                      </p:cBhvr>
                                      <p:to>
                                        <p:strVal val="visible"/>
                                      </p:to>
                                    </p:set>
                                    <p:animEffect transition="in" filter="fade">
                                      <p:cBhvr>
                                        <p:cTn id="26" dur="1000"/>
                                        <p:tgtEl>
                                          <p:spTgt spid="2879"/>
                                        </p:tgtEl>
                                      </p:cBhvr>
                                    </p:animEffect>
                                  </p:childTnLst>
                                </p:cTn>
                              </p:par>
                              <p:par>
                                <p:cTn id="27" presetID="10" presetClass="entr" presetSubtype="0" fill="hold" nodeType="withEffect">
                                  <p:stCondLst>
                                    <p:cond delay="0"/>
                                  </p:stCondLst>
                                  <p:childTnLst>
                                    <p:set>
                                      <p:cBhvr>
                                        <p:cTn id="28" dur="1" fill="hold">
                                          <p:stCondLst>
                                            <p:cond delay="0"/>
                                          </p:stCondLst>
                                        </p:cTn>
                                        <p:tgtEl>
                                          <p:spTgt spid="2880"/>
                                        </p:tgtEl>
                                        <p:attrNameLst>
                                          <p:attrName>style.visibility</p:attrName>
                                        </p:attrNameLst>
                                      </p:cBhvr>
                                      <p:to>
                                        <p:strVal val="visible"/>
                                      </p:to>
                                    </p:set>
                                    <p:animEffect transition="in" filter="fade">
                                      <p:cBhvr>
                                        <p:cTn id="29" dur="1000"/>
                                        <p:tgtEl>
                                          <p:spTgt spid="2880"/>
                                        </p:tgtEl>
                                      </p:cBhvr>
                                    </p:animEffect>
                                  </p:childTnLst>
                                </p:cTn>
                              </p:par>
                              <p:par>
                                <p:cTn id="30" presetID="10" presetClass="entr" presetSubtype="0" fill="hold" nodeType="withEffect">
                                  <p:stCondLst>
                                    <p:cond delay="0"/>
                                  </p:stCondLst>
                                  <p:childTnLst>
                                    <p:set>
                                      <p:cBhvr>
                                        <p:cTn id="31" dur="1" fill="hold">
                                          <p:stCondLst>
                                            <p:cond delay="0"/>
                                          </p:stCondLst>
                                        </p:cTn>
                                        <p:tgtEl>
                                          <p:spTgt spid="2881"/>
                                        </p:tgtEl>
                                        <p:attrNameLst>
                                          <p:attrName>style.visibility</p:attrName>
                                        </p:attrNameLst>
                                      </p:cBhvr>
                                      <p:to>
                                        <p:strVal val="visible"/>
                                      </p:to>
                                    </p:set>
                                    <p:animEffect transition="in" filter="fade">
                                      <p:cBhvr>
                                        <p:cTn id="32" dur="1000"/>
                                        <p:tgtEl>
                                          <p:spTgt spid="2881"/>
                                        </p:tgtEl>
                                      </p:cBhvr>
                                    </p:animEffect>
                                  </p:childTnLst>
                                </p:cTn>
                              </p:par>
                              <p:par>
                                <p:cTn id="33" presetID="10" presetClass="entr" presetSubtype="0" fill="hold" nodeType="withEffect">
                                  <p:stCondLst>
                                    <p:cond delay="0"/>
                                  </p:stCondLst>
                                  <p:childTnLst>
                                    <p:set>
                                      <p:cBhvr>
                                        <p:cTn id="34" dur="1" fill="hold">
                                          <p:stCondLst>
                                            <p:cond delay="0"/>
                                          </p:stCondLst>
                                        </p:cTn>
                                        <p:tgtEl>
                                          <p:spTgt spid="2882"/>
                                        </p:tgtEl>
                                        <p:attrNameLst>
                                          <p:attrName>style.visibility</p:attrName>
                                        </p:attrNameLst>
                                      </p:cBhvr>
                                      <p:to>
                                        <p:strVal val="visible"/>
                                      </p:to>
                                    </p:set>
                                    <p:animEffect transition="in" filter="fade">
                                      <p:cBhvr>
                                        <p:cTn id="35" dur="1000"/>
                                        <p:tgtEl>
                                          <p:spTgt spid="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957</Words>
  <Application>Microsoft Office PowerPoint</Application>
  <PresentationFormat>On-screen Show (16:9)</PresentationFormat>
  <Paragraphs>143</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Lexend</vt:lpstr>
      <vt:lpstr>Bai Jamjuree</vt:lpstr>
      <vt:lpstr>Aldrich</vt:lpstr>
      <vt:lpstr>Courier New</vt:lpstr>
      <vt:lpstr>Arial</vt:lpstr>
      <vt:lpstr>Helvetica Neue</vt:lpstr>
      <vt:lpstr>Anaheim</vt:lpstr>
      <vt:lpstr>Data Science Project Proposal XL by Slidesgo</vt:lpstr>
      <vt:lpstr>FitBit Fitness Tracker Data Analysis</vt:lpstr>
      <vt:lpstr>TABLE OF CONTENTS</vt:lpstr>
      <vt:lpstr>INTRODUCTION</vt:lpstr>
      <vt:lpstr>Ask</vt:lpstr>
      <vt:lpstr>BUSINESS TASK</vt:lpstr>
      <vt:lpstr>DIRECTIONS</vt:lpstr>
      <vt:lpstr>DATA PROJECT WORKFLOW</vt:lpstr>
      <vt:lpstr>Prepare</vt:lpstr>
      <vt:lpstr>DATA ORIGIN</vt:lpstr>
      <vt:lpstr>DATA DICTIONARY</vt:lpstr>
      <vt:lpstr>Process</vt:lpstr>
      <vt:lpstr>CLEANING PROCESS</vt:lpstr>
      <vt:lpstr>Analyse</vt:lpstr>
      <vt:lpstr>PowerPoint Presentation</vt:lpstr>
      <vt:lpstr>PowerPoint Presentation</vt:lpstr>
      <vt:lpstr>PowerPoint Presentation</vt:lpstr>
      <vt:lpstr>EDA: CALORIES BURNED DAILY</vt:lpstr>
      <vt:lpstr>PowerPoint Presentation</vt:lpstr>
      <vt:lpstr>Hypothesis’ Testing</vt:lpstr>
      <vt:lpstr>Ho: Total Active Time Vs. Calories</vt:lpstr>
      <vt:lpstr>Ho: Total Active Time Vs. Length of Sleep</vt:lpstr>
      <vt:lpstr>STEPS TO TEST HYPOTHESIS</vt:lpstr>
      <vt:lpstr>Share</vt:lpstr>
      <vt:lpstr>FINDINGS</vt:lpstr>
      <vt:lpstr>Act</vt:lpstr>
      <vt:lpstr>What are some trends in smart device usage?</vt:lpstr>
      <vt:lpstr>How could these trends help influence healthcare companies’ marketing strategies?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FitBit Fitness Tracker Data Analysis</dc:title>
  <dc:creator>Shaiza Mann</dc:creator>
  <cp:lastModifiedBy>Shaiza</cp:lastModifiedBy>
  <cp:revision>4</cp:revision>
  <dcterms:modified xsi:type="dcterms:W3CDTF">2023-04-15T09:33:35Z</dcterms:modified>
</cp:coreProperties>
</file>