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7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5114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260A41-D170-44DF-9081-4DF21FEA4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FF435-E138-4CA4-80B8-D25C259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85C0B2-7933-4948-A03E-349095C3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0"/>
              <a:ext cx="11520000" cy="5760000"/>
              <a:chOff x="5981700" y="-1"/>
              <a:chExt cx="6042660" cy="30213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908EF2-2272-4B36-96AB-C32B4279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B435FF-41C1-463D-9CBA-A39108AB8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B33A19-5CB6-4F2E-B3E7-8C58F59B7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F2B898-391D-428B-986C-20A26B231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330802-5C22-4A7E-BFDD-B52A75A2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65FD02-57E9-494C-81A6-EAE3BFA128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F2C922-889D-461D-97A2-5F11410B9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65F5B8-8061-418A-B7EC-93604025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520825"/>
            <a:ext cx="6373812" cy="28082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4063" y="1520825"/>
            <a:ext cx="4500561" cy="4618076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4C4DA-99C8-4EA2-8105-31ABE063B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6" b="6209"/>
          <a:stretch/>
        </p:blipFill>
        <p:spPr>
          <a:xfrm>
            <a:off x="309282" y="376518"/>
            <a:ext cx="11537577" cy="6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4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C4B6-6F47-4359-BADC-7529910B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platform 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AA96-7ECC-443D-9124-8FB0350C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page user can choose a platform and view the platforms, tutorials added by admins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can view corresponding platform’s tutorial by selecting it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3ED27-8331-41B9-BD67-793373D3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2" r="1287" b="6802"/>
          <a:stretch/>
        </p:blipFill>
        <p:spPr>
          <a:xfrm>
            <a:off x="389964" y="349624"/>
            <a:ext cx="11362765" cy="6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F9C0-F9A1-45EA-9FE8-09090032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View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192F-B80E-45B3-8C77-470F8DB2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page user can view , edit and delete the platforms 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Admin can add new platforms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2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1D4C4-353B-423F-817C-5D0FCAC53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" t="13962" r="1177" b="8136"/>
          <a:stretch/>
        </p:blipFill>
        <p:spPr>
          <a:xfrm>
            <a:off x="174812" y="927847"/>
            <a:ext cx="11873753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4D53-F8A2-4FBF-8E75-138A698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View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F91E-143F-4882-B1B2-D293545A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page user can view the platforms and their tutorials</a:t>
            </a:r>
          </a:p>
          <a:p>
            <a:r>
              <a:rPr lang="en-US" i="1" dirty="0">
                <a:latin typeface="Calibri" panose="020F0502020204030204" pitchFamily="34" charset="0"/>
                <a:cs typeface="Times New Roman" panose="02020603050405020304" pitchFamily="18" charset="0"/>
              </a:rPr>
              <a:t>They can learn it from the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316D8-585C-46CD-A9B9-330E0421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" t="13478" r="55772" b="6017"/>
          <a:stretch/>
        </p:blipFill>
        <p:spPr>
          <a:xfrm>
            <a:off x="1062317" y="672353"/>
            <a:ext cx="10555941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3BFA-1E60-45E6-BFE1-B4D2456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IEEE Papers</a:t>
            </a:r>
            <a:br>
              <a:rPr lang="en-GB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54B7-4014-463F-B04C-1471A90B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/>
              <a:buChar char="§"/>
            </a:pPr>
            <a:r>
              <a:rPr lang="en-US" sz="1800" dirty="0"/>
              <a:t>Click the side bar project name,  and showing three cards </a:t>
            </a:r>
          </a:p>
          <a:p>
            <a:pPr marL="342900" indent="-342900">
              <a:buFont typeface="Wingdings"/>
              <a:buChar char="§"/>
            </a:pPr>
            <a:endParaRPr lang="en-US" sz="1600" dirty="0"/>
          </a:p>
          <a:p>
            <a:pPr marL="342900" indent="-342900">
              <a:buFont typeface="Wingdings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+mn-lt"/>
                <a:cs typeface="+mn-lt"/>
              </a:rPr>
              <a:t>It includes :</a:t>
            </a:r>
          </a:p>
          <a:p>
            <a:pPr marL="342900" indent="-342900">
              <a:buFont typeface="Wingdings"/>
              <a:buChar char="§"/>
            </a:pPr>
            <a:endParaRPr lang="en-US" sz="1600" dirty="0"/>
          </a:p>
          <a:p>
            <a:pPr marL="342900" indent="-342900">
              <a:buFont typeface="Wingdings"/>
              <a:buChar char="§"/>
            </a:pPr>
            <a:r>
              <a:rPr lang="en-GB" sz="1800" dirty="0"/>
              <a:t>View </a:t>
            </a:r>
            <a:r>
              <a:rPr lang="en-GB" sz="1800" dirty="0" err="1"/>
              <a:t>ieee</a:t>
            </a:r>
            <a:r>
              <a:rPr lang="en-GB" sz="1800" dirty="0"/>
              <a:t> papers</a:t>
            </a:r>
          </a:p>
          <a:p>
            <a:pPr marL="342900" indent="-342900">
              <a:buFont typeface="Wingdings"/>
              <a:buChar char="§"/>
            </a:pPr>
            <a:endParaRPr lang="en-GB" sz="1800" dirty="0"/>
          </a:p>
          <a:p>
            <a:pPr marL="342900" indent="-342900">
              <a:buFont typeface="Wingdings"/>
              <a:buChar char="§"/>
            </a:pPr>
            <a:r>
              <a:rPr lang="en-GB" sz="1800" dirty="0"/>
              <a:t>Add new </a:t>
            </a:r>
            <a:r>
              <a:rPr lang="en-GB" sz="1800" dirty="0" err="1"/>
              <a:t>ieee</a:t>
            </a:r>
            <a:r>
              <a:rPr lang="en-GB" sz="1800" dirty="0"/>
              <a:t> papers</a:t>
            </a:r>
          </a:p>
          <a:p>
            <a:pPr marL="342900" indent="-342900">
              <a:buFont typeface="Wingdings"/>
              <a:buChar char="§"/>
            </a:pPr>
            <a:endParaRPr lang="en-GB" sz="1800" dirty="0"/>
          </a:p>
          <a:p>
            <a:pPr marL="342900" indent="-342900">
              <a:buFont typeface="Wingdings"/>
              <a:buChar char="§"/>
            </a:pPr>
            <a:r>
              <a:rPr lang="en-GB" sz="1800" dirty="0"/>
              <a:t>Requested </a:t>
            </a:r>
            <a:r>
              <a:rPr lang="en-GB" sz="1800" dirty="0" err="1"/>
              <a:t>ieee</a:t>
            </a:r>
            <a:r>
              <a:rPr lang="en-GB" sz="1800" dirty="0"/>
              <a:t> 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91A786-04AE-9E96-4E83-C9E5AEFD5B2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4101" r="488" b="5412"/>
          <a:stretch/>
        </p:blipFill>
        <p:spPr>
          <a:xfrm>
            <a:off x="723580" y="1438835"/>
            <a:ext cx="10612292" cy="48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3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71E-9F10-4F7A-AC55-C5B90B67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</a:t>
            </a:r>
            <a:r>
              <a:rPr lang="en-GB" sz="4000" dirty="0" err="1"/>
              <a:t>ieee</a:t>
            </a:r>
            <a:r>
              <a:rPr lang="en-GB" sz="4000" dirty="0"/>
              <a:t> Papers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8AC1-AA62-4ACB-863F-6F3CA233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Click the view </a:t>
            </a:r>
            <a:r>
              <a:rPr lang="en-GB" sz="1800" dirty="0" err="1"/>
              <a:t>ieee</a:t>
            </a:r>
            <a:r>
              <a:rPr lang="en-GB" sz="1800" dirty="0"/>
              <a:t> paper card, open to the view paper window.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This page contains two cards in view project page.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First card represent to all platforms 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Each platform cards click to the button , showing the second card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Second card represent to projects include 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3D3C-378F-1341-EC20-A8DDA13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Requested internship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5E0B-3202-5610-509D-586FB4D6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1982"/>
            <a:ext cx="11101136" cy="39667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9875" indent="-269875">
              <a:buFont typeface="Wingdings" panose="020B0604020202020204" pitchFamily="34" charset="0"/>
              <a:buChar char="v"/>
            </a:pPr>
            <a:r>
              <a:rPr lang="en-US" dirty="0"/>
              <a:t>The page shows the information of users who requested for the internships. 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It includes :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Name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Email Id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Phone number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Chosen language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College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Qualification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Location</a:t>
            </a:r>
          </a:p>
          <a:p>
            <a:pPr marL="0" indent="0">
              <a:buNone/>
            </a:pPr>
            <a:r>
              <a:rPr lang="en-US" dirty="0"/>
              <a:t> 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85912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F613A9-838E-6F47-C7F1-12EA6079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1" b="2566"/>
          <a:stretch/>
        </p:blipFill>
        <p:spPr>
          <a:xfrm>
            <a:off x="1093393" y="1156447"/>
            <a:ext cx="10005215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E42-E8C9-410E-9C13-08A8F02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Add new </a:t>
            </a:r>
            <a:r>
              <a:rPr lang="en-GB" sz="4000" dirty="0" err="1"/>
              <a:t>ieee</a:t>
            </a:r>
            <a:r>
              <a:rPr lang="en-GB" sz="4000" dirty="0"/>
              <a:t> Papers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8DC2-395B-47D2-9523-73FA61C2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dirty="0"/>
              <a:t>This page contain add new  </a:t>
            </a:r>
            <a:r>
              <a:rPr lang="en-GB" dirty="0" err="1"/>
              <a:t>ieee</a:t>
            </a:r>
            <a:r>
              <a:rPr lang="en-GB" dirty="0"/>
              <a:t> papers in to the field</a:t>
            </a:r>
          </a:p>
          <a:p>
            <a:pPr marL="269875" indent="-269875">
              <a:buFont typeface="Wingdings" panose="020B0604020202020204" pitchFamily="34" charset="0"/>
              <a:buChar char="v"/>
            </a:pPr>
            <a:endParaRPr lang="en-GB" dirty="0"/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dirty="0"/>
              <a:t>Open the page and filling the form will be created  </a:t>
            </a:r>
            <a:r>
              <a:rPr lang="en-GB" dirty="0" err="1"/>
              <a:t>ieee</a:t>
            </a:r>
            <a:r>
              <a:rPr lang="en-GB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7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4A6919-5F17-4FAE-9F68-8BF68CCD7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14651" r="-83" b="5462"/>
          <a:stretch/>
        </p:blipFill>
        <p:spPr>
          <a:xfrm>
            <a:off x="968188" y="1331259"/>
            <a:ext cx="10488162" cy="51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BD08-3DDC-46A4-B439-60DB0B89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Requested </a:t>
            </a:r>
            <a:r>
              <a:rPr lang="en-GB" sz="4000" dirty="0" err="1"/>
              <a:t>ieee</a:t>
            </a:r>
            <a:r>
              <a:rPr lang="en-GB" sz="4000" dirty="0"/>
              <a:t> Papers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82BA-A463-49BC-8A7B-4AD20D77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This page contains </a:t>
            </a:r>
            <a:endParaRPr lang="en-US" sz="1800" dirty="0"/>
          </a:p>
          <a:p>
            <a:pPr marL="269875" indent="-269875">
              <a:buFont typeface="Wingdings" panose="020B0604020202020204" pitchFamily="34" charset="0"/>
              <a:buChar char="v"/>
            </a:pPr>
            <a:endParaRPr lang="en-GB" sz="1800" dirty="0"/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GB" sz="1800" dirty="0"/>
              <a:t>showing to the requested all </a:t>
            </a:r>
            <a:r>
              <a:rPr lang="en-GB" sz="1800" dirty="0" err="1"/>
              <a:t>ieee</a:t>
            </a:r>
            <a:r>
              <a:rPr lang="en-GB" sz="1800" dirty="0"/>
              <a:t> papers in to this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5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FF4795-E97D-480B-BB20-B03391C0F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9" b="6361"/>
          <a:stretch/>
        </p:blipFill>
        <p:spPr>
          <a:xfrm>
            <a:off x="734854" y="1492623"/>
            <a:ext cx="10722291" cy="47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1213-05B0-5B1C-5A77-EF7EDC8A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" y="2937"/>
            <a:ext cx="12226085" cy="6852128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B848CC-DEB9-AC9E-3854-B7C20750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41815"/>
            <a:ext cx="11872821" cy="65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2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986C-473C-65CE-E46F-9E8ED40F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DB2C-84D5-B11D-95AC-DF88286C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83189"/>
            <a:ext cx="11101136" cy="4225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buFont typeface="Wingdings,Sans-Serif"/>
              <a:buChar char="v"/>
            </a:pPr>
            <a:r>
              <a:rPr lang="en-US" dirty="0">
                <a:ea typeface="+mn-lt"/>
                <a:cs typeface="+mn-lt"/>
              </a:rPr>
              <a:t>This page is used to register and store the user information in to the database.</a:t>
            </a:r>
          </a:p>
          <a:p>
            <a:pPr marL="269875" indent="-269875">
              <a:buFont typeface="Wingdings,Sans-Serif"/>
              <a:buChar char="v"/>
            </a:pPr>
            <a:r>
              <a:rPr lang="en-US" dirty="0">
                <a:ea typeface="+mn-lt"/>
                <a:cs typeface="+mn-lt"/>
              </a:rPr>
              <a:t>It includes :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Name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Platform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Course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Contact Number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Email id</a:t>
            </a:r>
          </a:p>
          <a:p>
            <a:pPr marL="1799590" lvl="4" indent="-269875">
              <a:buFont typeface="Courier New,monospace"/>
              <a:buChar char="o"/>
            </a:pPr>
            <a:r>
              <a:rPr lang="en-US" dirty="0"/>
              <a:t>Password</a:t>
            </a:r>
          </a:p>
          <a:p>
            <a:pPr marL="269875" indent="-269875">
              <a:buFont typeface="Wingdings,Sans-Serif"/>
              <a:buChar char="v"/>
            </a:pPr>
            <a:r>
              <a:rPr lang="en-US" dirty="0">
                <a:ea typeface="+mn-lt"/>
                <a:cs typeface="+mn-lt"/>
              </a:rPr>
              <a:t>By Clicking the Signup button it redirects into login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F308F-FFB0-5411-386B-CA56B79A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156192"/>
            <a:ext cx="11872822" cy="65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DB8596-A842-5EB5-1A94-41CF01A7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84306"/>
            <a:ext cx="11944709" cy="66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C5B9-55BC-94A2-B091-F3287EE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1383-49EF-1DC9-42D4-9375CB16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40057"/>
            <a:ext cx="11101136" cy="4268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buFont typeface="Wingdings,Sans-Serif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This page is used to login the users through the email and password.</a:t>
            </a:r>
          </a:p>
          <a:p>
            <a:pPr marL="269875" indent="-269875">
              <a:buFont typeface="Wingdings,Sans-Serif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Entering the valid email and password. And clicking the login button it redirect to the user dashboard page.</a:t>
            </a:r>
          </a:p>
          <a:p>
            <a:pPr marL="269875" indent="-269875">
              <a:buFont typeface="Wingdings,Sans-Serif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If entering the incorrect email or password it redirect to the same page. </a:t>
            </a:r>
          </a:p>
          <a:p>
            <a:pPr marL="269875" indent="-269875">
              <a:buFont typeface="Wingdings,Sans-Serif" panose="020B0604020202020204" pitchFamily="34" charset="0"/>
              <a:buChar char="v"/>
            </a:pPr>
            <a:endParaRPr lang="en-US" dirty="0">
              <a:ea typeface="+mn-lt"/>
              <a:cs typeface="+mn-lt"/>
            </a:endParaRPr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2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82D977-CF43-6401-5836-7AC79DD1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141815"/>
            <a:ext cx="11959086" cy="66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6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2A2-07A8-4234-BEBC-7E7EB880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platforms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1F2F9F-2E10-4027-8D7B-5F5EA0D6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79177"/>
            <a:ext cx="11101136" cy="482954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page is created to add platforms to the project house by admins 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admins can add details about the adding platforms like thumbnail , tutorial video and their descriptions too</a:t>
            </a:r>
          </a:p>
          <a:p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-269875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It includes :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Platform Name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Upload thumbnail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Platform description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Tutorial description</a:t>
            </a:r>
          </a:p>
          <a:p>
            <a:pPr marL="1799590" lvl="4" indent="-269875">
              <a:buFont typeface="Courier New,monospace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Upload tutorial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5690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364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Bell MT</vt:lpstr>
      <vt:lpstr>Calibri</vt:lpstr>
      <vt:lpstr>Courier New,monospace</vt:lpstr>
      <vt:lpstr>Wingdings</vt:lpstr>
      <vt:lpstr>Wingdings,Sans-Serif</vt:lpstr>
      <vt:lpstr>GlowVTI</vt:lpstr>
      <vt:lpstr>PowerPoint Presentation</vt:lpstr>
      <vt:lpstr>Requested internship</vt:lpstr>
      <vt:lpstr>PowerPoint Presentation</vt:lpstr>
      <vt:lpstr>SIGN UP</vt:lpstr>
      <vt:lpstr>PowerPoint Presentation</vt:lpstr>
      <vt:lpstr>PowerPoint Presentation</vt:lpstr>
      <vt:lpstr>LOGIN</vt:lpstr>
      <vt:lpstr>PowerPoint Presentation</vt:lpstr>
      <vt:lpstr>Adding platforms </vt:lpstr>
      <vt:lpstr>PowerPoint Presentation</vt:lpstr>
      <vt:lpstr>Select platform to view</vt:lpstr>
      <vt:lpstr>PowerPoint Presentation</vt:lpstr>
      <vt:lpstr>View platforms</vt:lpstr>
      <vt:lpstr>PowerPoint Presentation</vt:lpstr>
      <vt:lpstr>View tutorials</vt:lpstr>
      <vt:lpstr>PowerPoint Presentation</vt:lpstr>
      <vt:lpstr>IEEE Papers </vt:lpstr>
      <vt:lpstr>PowerPoint Presentation</vt:lpstr>
      <vt:lpstr>View ieee Papers</vt:lpstr>
      <vt:lpstr>PowerPoint Presentation</vt:lpstr>
      <vt:lpstr>Add new ieee Papers</vt:lpstr>
      <vt:lpstr>PowerPoint Presentation</vt:lpstr>
      <vt:lpstr>Requested ieee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shajeer vu</dc:creator>
  <cp:lastModifiedBy>DELL</cp:lastModifiedBy>
  <cp:revision>336</cp:revision>
  <dcterms:created xsi:type="dcterms:W3CDTF">2022-04-11T04:21:20Z</dcterms:created>
  <dcterms:modified xsi:type="dcterms:W3CDTF">2022-04-11T11:20:13Z</dcterms:modified>
</cp:coreProperties>
</file>