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46" d="100"/>
          <a:sy n="46"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0" y="-8467"/>
            <a:ext cx="12192000" cy="6866468"/>
            <a:chOff x="0" y="-8467"/>
            <a:chExt cx="12192000" cy="6866468"/>
          </a:xfrm>
        </p:grpSpPr>
        <p:sp>
          <p:nvSpPr>
            <p:cNvPr id="1048591" name="曲线"/>
            <p:cNvSpPr/>
            <p:nvPr/>
          </p:nvSpPr>
          <p:spPr>
            <a:xfrm rot="0">
              <a:off x="0" y="-7862"/>
              <a:ext cx="863600" cy="5698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048592"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93"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94"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95"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96"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97" name="曲线"/>
            <p:cNvSpPr/>
            <p:nvPr/>
          </p:nvSpPr>
          <p:spPr>
            <a:xfrm rot="0">
              <a:off x="9334500" y="-8467"/>
              <a:ext cx="28543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1048598"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99"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48600"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1048601" name="文本框"/>
          <p:cNvSpPr>
            <a:spLocks noGrp="1"/>
          </p:cNvSpPr>
          <p:nvPr>
            <p:ph type="ctrTitle"/>
          </p:nvPr>
        </p:nvSpPr>
        <p:spPr>
          <a:xfrm rot="0">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pitchFamily="0" charset="0"/>
                <a:ea typeface="方正姚体" pitchFamily="0" charset="0"/>
                <a:cs typeface="Lucida Sans" pitchFamily="0" charset="0"/>
              </a:rPr>
              <a:t>Click to edit Master title style</a:t>
            </a:r>
            <a:endParaRPr altLang="en-US" baseline="0" b="0" cap="none" sz="5400" i="0" kern="1200" lang="zh-CN" spc="0" strike="noStrike" u="none">
              <a:solidFill>
                <a:schemeClr val="accent1"/>
              </a:solidFill>
              <a:latin typeface="Trebuchet MS" pitchFamily="0" charset="0"/>
              <a:ea typeface="方正姚体" pitchFamily="0" charset="0"/>
              <a:cs typeface="Lucida Sans" pitchFamily="0" charset="0"/>
            </a:endParaRPr>
          </a:p>
        </p:txBody>
      </p:sp>
      <p:sp>
        <p:nvSpPr>
          <p:cNvPr id="1048602" name="文本框"/>
          <p:cNvSpPr>
            <a:spLocks noGrp="1"/>
          </p:cNvSpPr>
          <p:nvPr>
            <p:ph type="subTitle" idx="1"/>
          </p:nvPr>
        </p:nvSpPr>
        <p:spPr>
          <a:xfrm rot="0">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pitchFamily="0" charset="0"/>
                <a:ea typeface="华文新魏" pitchFamily="0" charset="0"/>
                <a:cs typeface="Lucida Sans" pitchFamily="0" charset="0"/>
              </a:rPr>
              <a:t>Click to edit Master subtitle style</a:t>
            </a:r>
            <a:endParaRPr altLang="en-US" baseline="0" b="0" cap="none" sz="1800" i="0" kern="1200" lang="zh-CN" spc="0" strike="noStrike" u="none">
              <a:solidFill>
                <a:srgbClr val="808080"/>
              </a:solidFill>
              <a:latin typeface="Trebuchet MS" pitchFamily="0" charset="0"/>
              <a:ea typeface="华文新魏" pitchFamily="0" charset="0"/>
              <a:cs typeface="Lucida Sans" pitchFamily="0" charset="0"/>
            </a:endParaRPr>
          </a:p>
        </p:txBody>
      </p:sp>
      <p:sp>
        <p:nvSpPr>
          <p:cNvPr id="1048603" name="文本框"/>
          <p:cNvSpPr>
            <a:spLocks noGrp="1"/>
          </p:cNvSpPr>
          <p:nvPr>
            <p:ph type="dt" idx="10"/>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4" name="文本框"/>
          <p:cNvSpPr>
            <a:spLocks noGrp="1"/>
          </p:cNvSpPr>
          <p:nvPr>
            <p:ph type="ftr"/>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05" name="文本框"/>
          <p:cNvSpPr>
            <a:spLocks noGrp="1"/>
          </p:cNvSpPr>
          <p:nvPr>
            <p:ph type="sldNum"/>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baseline="0" b="0" cap="none" sz="900" i="0" kern="1200" lang="zh-CN" spc="0" strike="noStrike" u="none">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6"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8" name="文本框"/>
          <p:cNvSpPr>
            <a:spLocks noGrp="1"/>
          </p:cNvSpPr>
          <p:nvPr>
            <p:ph type="ftr" sz="quarter" idx="11"/>
          </p:nvPr>
        </p:nvSpPr>
        <p:spPr/>
        <p:txBody>
          <a:bodyPr/>
          <a:p>
            <a:endParaRPr altLang="en-US" lang="zh-CN"/>
          </a:p>
        </p:txBody>
      </p:sp>
      <p:sp>
        <p:nvSpPr>
          <p:cNvPr id="10487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0" name=""/>
        <p:cNvGrpSpPr/>
        <p:nvPr/>
      </p:nvGrpSpPr>
      <p:grpSpPr>
        <a:xfrm>
          <a:off x="0" y="0"/>
          <a:ext cx="0" cy="0"/>
          <a:chOff x="0" y="0"/>
          <a:chExt cx="0" cy="0"/>
        </a:xfrm>
      </p:grpSpPr>
      <p:sp>
        <p:nvSpPr>
          <p:cNvPr id="104868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8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6" name="文本框"/>
          <p:cNvSpPr>
            <a:spLocks noGrp="1"/>
          </p:cNvSpPr>
          <p:nvPr>
            <p:ph type="ftr" sz="quarter" idx="11"/>
          </p:nvPr>
        </p:nvSpPr>
        <p:spPr/>
        <p:txBody>
          <a:bodyPr/>
          <a:p>
            <a:endParaRPr altLang="en-US" lang="zh-CN"/>
          </a:p>
        </p:txBody>
      </p:sp>
      <p:sp>
        <p:nvSpPr>
          <p:cNvPr id="10486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grpSp>
        <p:nvGrpSpPr>
          <p:cNvPr id="33" name="组合"/>
          <p:cNvGrpSpPr/>
          <p:nvPr/>
        </p:nvGrpSpPr>
        <p:grpSpPr>
          <a:xfrm>
            <a:off x="0" y="-8467"/>
            <a:ext cx="12192000" cy="6866467"/>
            <a:chOff x="0" y="-8467"/>
            <a:chExt cx="12192000" cy="6866467"/>
          </a:xfrm>
        </p:grpSpPr>
        <p:sp>
          <p:nvSpPr>
            <p:cNvPr id="1048608"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09"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10"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11"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12"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13" name="曲线"/>
            <p:cNvSpPr/>
            <p:nvPr/>
          </p:nvSpPr>
          <p:spPr>
            <a:xfrm rot="0">
              <a:off x="9334500" y="-8467"/>
              <a:ext cx="28543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1048614"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15"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48616"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17"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18" name="文本框"/>
          <p:cNvSpPr>
            <a:spLocks noGrp="1"/>
          </p:cNvSpPr>
          <p:nvPr>
            <p:ph type="title"/>
          </p:nvPr>
        </p:nvSpPr>
        <p:spPr>
          <a:xfrm rot="0">
            <a:off x="677335" y="2700867"/>
            <a:ext cx="8596668" cy="1826581"/>
          </a:xfrm>
          <a:prstGeom prst="rect"/>
          <a:noFill/>
          <a:ln w="12700" cap="flat" cmpd="sng">
            <a:noFill/>
            <a:prstDash val="solid"/>
            <a:miter/>
          </a:ln>
        </p:spPr>
        <p:txBody>
          <a:bodyPr anchor="b" anchorCtr="0" bIns="45720" lIns="91440" rIns="91440" tIns="45720" vert="horz" wrap="square">
            <a:prstTxWarp prst="textNoShape"/>
          </a:bodyPr>
          <a:p>
            <a:pPr algn="l"/>
            <a:r>
              <a:rPr altLang="zh-CN" b="0" cap="none" sz="4000" lang="en-US"/>
              <a:t>Click to edit Master title style</a:t>
            </a:r>
            <a:endParaRPr altLang="en-US" b="0" cap="none" sz="4000" lang="zh-CN"/>
          </a:p>
        </p:txBody>
      </p:sp>
      <p:sp>
        <p:nvSpPr>
          <p:cNvPr id="1048619" name="文本框"/>
          <p:cNvSpPr>
            <a:spLocks noGrp="1"/>
          </p:cNvSpPr>
          <p:nvPr>
            <p:ph type="body" idx="1"/>
          </p:nvPr>
        </p:nvSpPr>
        <p:spPr>
          <a:xfrm rot="0">
            <a:off x="677335" y="4527448"/>
            <a:ext cx="8596668" cy="860400"/>
          </a:xfrm>
          <a:prstGeom prst="rect"/>
          <a:noFill/>
          <a:ln w="12700" cap="flat" cmpd="sng">
            <a:noFill/>
            <a:prstDash val="solid"/>
            <a:miter/>
          </a:ln>
        </p:spPr>
        <p:txBody>
          <a:bodyPr anchor="t" anchorCtr="0" bIns="45720" lIns="91440" rIns="91440" tIns="45720" vert="horz" wrap="square">
            <a:prstTxWarp prst="textNoShape"/>
          </a:bodyPr>
          <a:p>
            <a:pPr algn="l" indent="0" marL="0">
              <a:buNone/>
            </a:pPr>
            <a:r>
              <a:rPr altLang="zh-CN" sz="2000" lang="en-US">
                <a:solidFill>
                  <a:srgbClr val="808080"/>
                </a:solidFill>
              </a:rPr>
              <a:t>Edit Master text styles</a:t>
            </a:r>
            <a:endParaRPr altLang="en-US" sz="2000" lang="zh-CN">
              <a:solidFill>
                <a:srgbClr val="808080"/>
              </a:solidFill>
            </a:endParaRPr>
          </a:p>
        </p:txBody>
      </p:sp>
      <p:sp>
        <p:nvSpPr>
          <p:cNvPr id="1048620" name="文本框"/>
          <p:cNvSpPr>
            <a:spLocks noGrp="1"/>
          </p:cNvSpPr>
          <p:nvPr>
            <p:ph type="dt" idx="10"/>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21" name="文本框"/>
          <p:cNvSpPr>
            <a:spLocks noGrp="1"/>
          </p:cNvSpPr>
          <p:nvPr>
            <p:ph type="ftr"/>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22" name="文本框"/>
          <p:cNvSpPr>
            <a:spLocks noGrp="1"/>
          </p:cNvSpPr>
          <p:nvPr>
            <p:ph type="sldNum"/>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grpSp>
        <p:nvGrpSpPr>
          <p:cNvPr id="38" name="组合"/>
          <p:cNvGrpSpPr/>
          <p:nvPr/>
        </p:nvGrpSpPr>
        <p:grpSpPr>
          <a:xfrm>
            <a:off x="0" y="-8467"/>
            <a:ext cx="12192000" cy="6866467"/>
            <a:chOff x="0" y="-8467"/>
            <a:chExt cx="12192000" cy="6866467"/>
          </a:xfrm>
        </p:grpSpPr>
        <p:sp>
          <p:nvSpPr>
            <p:cNvPr id="1048635"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36"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37"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38"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39"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40" name="曲线"/>
            <p:cNvSpPr/>
            <p:nvPr/>
          </p:nvSpPr>
          <p:spPr>
            <a:xfrm rot="0">
              <a:off x="9334500" y="-8467"/>
              <a:ext cx="28543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1048641"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42"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48643"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44"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45" name="文本框"/>
          <p:cNvSpPr>
            <a:spLocks noGrp="1"/>
          </p:cNvSpPr>
          <p:nvPr>
            <p:ph type="dt" idx="10"/>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46" name="文本框"/>
          <p:cNvSpPr>
            <a:spLocks noGrp="1"/>
          </p:cNvSpPr>
          <p:nvPr>
            <p:ph type="ftr"/>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47" name="文本框"/>
          <p:cNvSpPr>
            <a:spLocks noGrp="1"/>
          </p:cNvSpPr>
          <p:nvPr>
            <p:ph type="sldNum"/>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0" name=""/>
        <p:cNvGrpSpPr/>
        <p:nvPr/>
      </p:nvGrpSpPr>
      <p:grpSpPr>
        <a:xfrm>
          <a:off x="0" y="0"/>
          <a:ext cx="0" cy="0"/>
          <a:chOff x="0" y="0"/>
          <a:chExt cx="0" cy="0"/>
        </a:xfrm>
      </p:grpSpPr>
      <p:grpSp>
        <p:nvGrpSpPr>
          <p:cNvPr id="41" name="组合"/>
          <p:cNvGrpSpPr/>
          <p:nvPr/>
        </p:nvGrpSpPr>
        <p:grpSpPr>
          <a:xfrm>
            <a:off x="0" y="-8467"/>
            <a:ext cx="12192000" cy="6866467"/>
            <a:chOff x="0" y="-8467"/>
            <a:chExt cx="12192000" cy="6866467"/>
          </a:xfrm>
        </p:grpSpPr>
        <p:sp>
          <p:nvSpPr>
            <p:cNvPr id="1048650"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51"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52"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53"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54"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55" name="曲线"/>
            <p:cNvSpPr/>
            <p:nvPr/>
          </p:nvSpPr>
          <p:spPr>
            <a:xfrm rot="0">
              <a:off x="9334500" y="-8467"/>
              <a:ext cx="28543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1048656"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57"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48658"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59"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60"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61"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62" name="文本框"/>
          <p:cNvSpPr>
            <a:spLocks noGrp="1"/>
          </p:cNvSpPr>
          <p:nvPr>
            <p:ph type="dt" idx="10"/>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63" name="文本框"/>
          <p:cNvSpPr>
            <a:spLocks noGrp="1"/>
          </p:cNvSpPr>
          <p:nvPr>
            <p:ph type="ftr"/>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64" name="文本框"/>
          <p:cNvSpPr>
            <a:spLocks noGrp="1"/>
          </p:cNvSpPr>
          <p:nvPr>
            <p:ph type="sldNum"/>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5" name=""/>
        <p:cNvGrpSpPr/>
        <p:nvPr/>
      </p:nvGrpSpPr>
      <p:grpSpPr>
        <a:xfrm>
          <a:off x="0" y="0"/>
          <a:ext cx="0" cy="0"/>
          <a:chOff x="0" y="0"/>
          <a:chExt cx="0" cy="0"/>
        </a:xfrm>
      </p:grpSpPr>
      <p:sp>
        <p:nvSpPr>
          <p:cNvPr id="1048710" name="文本框"/>
          <p:cNvSpPr>
            <a:spLocks noGrp="1"/>
          </p:cNvSpPr>
          <p:nvPr>
            <p:ph type="title"/>
          </p:nvPr>
        </p:nvSpPr>
        <p:spPr/>
        <p:txBody>
          <a:bodyPr/>
          <a:p>
            <a:r>
              <a:rPr altLang="en-US" lang="zh-CN" smtClean="0"/>
              <a:t>单击此处编辑母版标题样式</a:t>
            </a:r>
            <a:endParaRPr altLang="en-US" lang="zh-CN"/>
          </a:p>
        </p:txBody>
      </p:sp>
      <p:sp>
        <p:nvSpPr>
          <p:cNvPr id="104871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2" name=""/>
        <p:cNvGrpSpPr/>
        <p:nvPr/>
      </p:nvGrpSpPr>
      <p:grpSpPr>
        <a:xfrm>
          <a:off x="0" y="0"/>
          <a:ext cx="0" cy="0"/>
          <a:chOff x="0" y="0"/>
          <a:chExt cx="0" cy="0"/>
        </a:xfrm>
      </p:grpSpPr>
      <p:sp>
        <p:nvSpPr>
          <p:cNvPr id="104869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9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7" name=""/>
        <p:cNvGrpSpPr/>
        <p:nvPr/>
      </p:nvGrpSpPr>
      <p:grpSpPr>
        <a:xfrm>
          <a:off x="0" y="0"/>
          <a:ext cx="0" cy="0"/>
          <a:chOff x="0" y="0"/>
          <a:chExt cx="0" cy="0"/>
        </a:xfrm>
      </p:grpSpPr>
      <p:sp>
        <p:nvSpPr>
          <p:cNvPr id="1048720" name="文本框"/>
          <p:cNvSpPr>
            <a:spLocks noGrp="1"/>
          </p:cNvSpPr>
          <p:nvPr>
            <p:ph type="title"/>
          </p:nvPr>
        </p:nvSpPr>
        <p:spPr/>
        <p:txBody>
          <a:bodyPr/>
          <a:p>
            <a:r>
              <a:rPr altLang="en-US" lang="zh-CN" smtClean="0"/>
              <a:t>单击此处编辑母版标题样式</a:t>
            </a:r>
            <a:endParaRPr altLang="en-US" lang="zh-CN"/>
          </a:p>
        </p:txBody>
      </p:sp>
      <p:sp>
        <p:nvSpPr>
          <p:cNvPr id="104872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3" name=""/>
        <p:cNvGrpSpPr/>
        <p:nvPr/>
      </p:nvGrpSpPr>
      <p:grpSpPr>
        <a:xfrm>
          <a:off x="0" y="0"/>
          <a:ext cx="0" cy="0"/>
          <a:chOff x="0" y="0"/>
          <a:chExt cx="0" cy="0"/>
        </a:xfrm>
      </p:grpSpPr>
      <p:sp>
        <p:nvSpPr>
          <p:cNvPr id="1048699" name="文本框"/>
          <p:cNvSpPr>
            <a:spLocks noGrp="1"/>
          </p:cNvSpPr>
          <p:nvPr>
            <p:ph type="title"/>
          </p:nvPr>
        </p:nvSpPr>
        <p:spPr/>
        <p:txBody>
          <a:bodyPr/>
          <a:p>
            <a:r>
              <a:rPr altLang="en-US" lang="zh-CN" smtClean="0"/>
              <a:t>单击此处编辑母版标题样式</a:t>
            </a:r>
            <a:endParaRPr altLang="en-US" lang="zh-CN"/>
          </a:p>
        </p:txBody>
      </p:sp>
      <p:sp>
        <p:nvSpPr>
          <p:cNvPr id="104870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5" name="文本框"/>
          <p:cNvSpPr>
            <a:spLocks noGrp="1"/>
          </p:cNvSpPr>
          <p:nvPr>
            <p:ph type="ftr" sz="quarter" idx="11"/>
          </p:nvPr>
        </p:nvSpPr>
        <p:spPr/>
        <p:txBody>
          <a:bodyPr/>
          <a:p>
            <a:endParaRPr altLang="en-US" lang="zh-CN"/>
          </a:p>
        </p:txBody>
      </p:sp>
      <p:sp>
        <p:nvSpPr>
          <p:cNvPr id="104870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9" name=""/>
        <p:cNvGrpSpPr/>
        <p:nvPr/>
      </p:nvGrpSpPr>
      <p:grpSpPr>
        <a:xfrm>
          <a:off x="0" y="0"/>
          <a:ext cx="0" cy="0"/>
          <a:chOff x="0" y="0"/>
          <a:chExt cx="0" cy="0"/>
        </a:xfrm>
      </p:grpSpPr>
      <p:sp>
        <p:nvSpPr>
          <p:cNvPr id="1048679" name="文本框"/>
          <p:cNvSpPr>
            <a:spLocks noGrp="1"/>
          </p:cNvSpPr>
          <p:nvPr>
            <p:ph type="title"/>
          </p:nvPr>
        </p:nvSpPr>
        <p:spPr/>
        <p:txBody>
          <a:bodyPr/>
          <a:p>
            <a:r>
              <a:rPr altLang="en-US" lang="zh-CN" smtClean="0"/>
              <a:t>单击此处编辑母版标题样式</a:t>
            </a:r>
            <a:endParaRPr altLang="en-US" lang="zh-CN"/>
          </a:p>
        </p:txBody>
      </p:sp>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4" name=""/>
        <p:cNvGrpSpPr/>
        <p:nvPr/>
      </p:nvGrpSpPr>
      <p:grpSpPr>
        <a:xfrm>
          <a:off x="0" y="0"/>
          <a:ext cx="0" cy="0"/>
          <a:chOff x="0" y="0"/>
          <a:chExt cx="0" cy="0"/>
        </a:xfrm>
      </p:grpSpPr>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 name=""/>
        <p:cNvGrpSpPr/>
        <p:nvPr/>
      </p:nvGrpSpPr>
      <p:grpSpPr>
        <a:xfrm>
          <a:off x="0" y="0"/>
          <a:ext cx="0" cy="0"/>
          <a:chOff x="0" y="0"/>
          <a:chExt cx="0" cy="0"/>
        </a:xfrm>
      </p:grpSpPr>
      <p:sp>
        <p:nvSpPr>
          <p:cNvPr id="104872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2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0" name="文本框"/>
          <p:cNvSpPr>
            <a:spLocks noGrp="1"/>
          </p:cNvSpPr>
          <p:nvPr>
            <p:ph type="ftr" sz="quarter" idx="11"/>
          </p:nvPr>
        </p:nvSpPr>
        <p:spPr/>
        <p:txBody>
          <a:bodyPr/>
          <a:p>
            <a:endParaRPr altLang="en-US" lang="zh-CN"/>
          </a:p>
        </p:txBody>
      </p:sp>
      <p:sp>
        <p:nvSpPr>
          <p:cNvPr id="104873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1" name=""/>
        <p:cNvGrpSpPr/>
        <p:nvPr/>
      </p:nvGrpSpPr>
      <p:grpSpPr>
        <a:xfrm>
          <a:off x="0" y="0"/>
          <a:ext cx="0" cy="0"/>
          <a:chOff x="0" y="0"/>
          <a:chExt cx="0" cy="0"/>
        </a:xfrm>
      </p:grpSpPr>
      <p:sp>
        <p:nvSpPr>
          <p:cNvPr id="104868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8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2" name="文本框"/>
          <p:cNvSpPr>
            <a:spLocks noGrp="1"/>
          </p:cNvSpPr>
          <p:nvPr>
            <p:ph type="ftr" sz="quarter" idx="11"/>
          </p:nvPr>
        </p:nvSpPr>
        <p:spPr/>
        <p:txBody>
          <a:bodyPr/>
          <a:p>
            <a:endParaRPr altLang="en-US" lang="zh-CN"/>
          </a:p>
        </p:txBody>
      </p:sp>
      <p:sp>
        <p:nvSpPr>
          <p:cNvPr id="10486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grpSp>
        <p:nvGrpSpPr>
          <p:cNvPr id="12" name="组合"/>
          <p:cNvGrpSpPr/>
          <p:nvPr/>
        </p:nvGrpSpPr>
        <p:grpSpPr>
          <a:xfrm>
            <a:off x="0" y="-8467"/>
            <a:ext cx="12192000" cy="6866467"/>
            <a:chOff x="0" y="-8467"/>
            <a:chExt cx="12192000" cy="6866467"/>
          </a:xfrm>
        </p:grpSpPr>
        <p:sp>
          <p:nvSpPr>
            <p:cNvPr id="1048576"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77"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78"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79"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80"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81" name="曲线"/>
            <p:cNvSpPr/>
            <p:nvPr/>
          </p:nvSpPr>
          <p:spPr>
            <a:xfrm rot="0">
              <a:off x="9334500" y="-8467"/>
              <a:ext cx="28543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ap="flat" cmpd="sng">
              <a:noFill/>
              <a:prstDash val="solid"/>
              <a:round/>
            </a:ln>
          </p:spPr>
        </p:sp>
        <p:sp>
          <p:nvSpPr>
            <p:cNvPr id="1048582"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83"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ap="flat" cmpd="sng">
              <a:noFill/>
              <a:prstDash val="solid"/>
              <a:round/>
            </a:ln>
          </p:spPr>
        </p:sp>
        <p:sp>
          <p:nvSpPr>
            <p:cNvPr id="1048584"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585"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586"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88" name="文本框"/>
          <p:cNvSpPr>
            <a:spLocks noGrp="1"/>
          </p:cNvSpPr>
          <p:nvPr>
            <p:ph type="dt" idx="2"/>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pitchFamily="0" charset="0"/>
                <a:ea typeface="华文新魏" pitchFamily="0" charset="0"/>
                <a:cs typeface="Trebuchet MS" pitchFamily="0" charset="0"/>
              </a:rPr>
              <a:t>9/10/2024</a:t>
            </a:fld>
            <a:endParaRPr altLang="en-US" sz="900" lang="zh-CN">
              <a:solidFill>
                <a:srgbClr val="898989"/>
              </a:solidFill>
              <a:latin typeface="Trebuchet MS" pitchFamily="0" charset="0"/>
              <a:ea typeface="华文新魏" pitchFamily="0" charset="0"/>
              <a:cs typeface="Trebuchet MS" pitchFamily="0" charset="0"/>
            </a:endParaRPr>
          </a:p>
        </p:txBody>
      </p:sp>
      <p:sp>
        <p:nvSpPr>
          <p:cNvPr id="1048589" name="文本框"/>
          <p:cNvSpPr>
            <a:spLocks noGrp="1"/>
          </p:cNvSpPr>
          <p:nvPr>
            <p:ph type="ftr" idx="3"/>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590" name="文本框"/>
          <p:cNvSpPr>
            <a:spLocks noGrp="1"/>
          </p:cNvSpPr>
          <p:nvPr>
            <p:ph type="sldNum" idx="4"/>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914400" eaLnBrk="1" fontAlgn="auto" hangingPunct="1" latinLnBrk="0">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algn="l" defTabSz="914400" eaLnBrk="1" fontAlgn="auto" hangingPunct="1" indent="-285750" latinLnBrk="0" marL="742950">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algn="l" defTabSz="914400" eaLnBrk="1" fontAlgn="auto" hangingPunct="1" indent="-228600" latinLnBrk="0" marL="1143000">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algn="l" defTabSz="914400" eaLnBrk="1" fontAlgn="auto" hangingPunct="1" indent="-228600" latinLnBrk="0" marL="16002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algn="l" defTabSz="914400" eaLnBrk="1" fontAlgn="auto" hangingPunct="1" indent="-228600" latinLnBrk="0" marL="20574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algn="l" defTabSz="914400" eaLnBrk="1" fontAlgn="auto" hangingPunct="1" indent="-228600" latinLnBrk="0" marL="25146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algn="l" defTabSz="914400" eaLnBrk="1" fontAlgn="auto" hangingPunct="1" indent="-228600" latinLnBrk="0" marL="29718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06" name="文本框"/>
          <p:cNvSpPr>
            <a:spLocks noGrp="1"/>
          </p:cNvSpPr>
          <p:nvPr>
            <p:ph type="ctrTitle"/>
          </p:nvPr>
        </p:nvSpPr>
        <p:spPr>
          <a:xfrm rot="0">
            <a:off x="1175763" y="549229"/>
            <a:ext cx="7766935" cy="1646302"/>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tx1"/>
                </a:solidFill>
                <a:latin typeface="Times New Roman" pitchFamily="18" charset="0"/>
                <a:ea typeface="方正姚体" pitchFamily="0" charset="0"/>
                <a:cs typeface="Times New Roman" pitchFamily="18" charset="0"/>
              </a:rPr>
              <a:t>Employee Performance Analysis Using Excel</a:t>
            </a:r>
            <a:endParaRPr altLang="en-US" baseline="0" b="1" cap="none" sz="36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07" name="矩形"/>
          <p:cNvSpPr/>
          <p:nvPr/>
        </p:nvSpPr>
        <p:spPr>
          <a:xfrm rot="0">
            <a:off x="2273905" y="3265714"/>
            <a:ext cx="7619998"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PRESENTED BY:</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S.SHAJEETHA PARVEEN</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REGISTERNO:</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3122181</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41 / asunm1681312218141</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DEPARTMENT: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B.COM ( GENERAL)</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COLLEGE:</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ST ANNE'S ARTS AND SCIENCE COLLEGE </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74" name="矩形"/>
          <p:cNvSpPr/>
          <p:nvPr/>
        </p:nvSpPr>
        <p:spPr>
          <a:xfrm rot="0">
            <a:off x="583095" y="598509"/>
            <a:ext cx="6944139"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RESULTS</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pic>
        <p:nvPicPr>
          <p:cNvPr id="2097152" name="图片"/>
          <p:cNvPicPr>
            <a:picLocks noChangeAspect="1"/>
          </p:cNvPicPr>
          <p:nvPr/>
        </p:nvPicPr>
        <p:blipFill>
          <a:blip xmlns:r="http://schemas.openxmlformats.org/officeDocument/2006/relationships" r:embed="rId1" cstate="print"/>
          <a:stretch>
            <a:fillRect/>
          </a:stretch>
        </p:blipFill>
        <p:spPr>
          <a:xfrm rot="0">
            <a:off x="2385148" y="1451430"/>
            <a:ext cx="6944139" cy="4686904"/>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5" name="矩形"/>
          <p:cNvSpPr/>
          <p:nvPr/>
        </p:nvSpPr>
        <p:spPr>
          <a:xfrm rot="0">
            <a:off x="596348" y="437321"/>
            <a:ext cx="5658678"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Times New Roman" pitchFamily="18" charset="0"/>
                <a:ea typeface="华文新魏" pitchFamily="0" charset="0"/>
                <a:cs typeface="Times New Roman" pitchFamily="18" charset="0"/>
              </a:rPr>
              <a:t>CONCLUSION</a:t>
            </a:r>
            <a:endParaRPr altLang="en-US" baseline="0" b="0"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76" name="矩形"/>
          <p:cNvSpPr/>
          <p:nvPr/>
        </p:nvSpPr>
        <p:spPr>
          <a:xfrm rot="0">
            <a:off x="1297213" y="1509769"/>
            <a:ext cx="7858882"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sp>
        <p:nvSpPr>
          <p:cNvPr id="1048677" name="矩形"/>
          <p:cNvSpPr/>
          <p:nvPr/>
        </p:nvSpPr>
        <p:spPr>
          <a:xfrm rot="0">
            <a:off x="799758" y="1354982"/>
            <a:ext cx="5499652"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REFERENCE</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8" name="矩形"/>
          <p:cNvSpPr/>
          <p:nvPr/>
        </p:nvSpPr>
        <p:spPr>
          <a:xfrm rot="0">
            <a:off x="1307759" y="2644170"/>
            <a:ext cx="6102046"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Jeni</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Assistant Professor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St.Anne's Arts and Science College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Chennai, Tamil Nadu</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23" name="文本框"/>
          <p:cNvSpPr>
            <a:spLocks noGrp="1"/>
          </p:cNvSpPr>
          <p:nvPr>
            <p:ph type="title"/>
          </p:nvPr>
        </p:nvSpPr>
        <p:spPr>
          <a:xfrm rot="0">
            <a:off x="452047" y="715617"/>
            <a:ext cx="8596668" cy="89635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Times New Roman" pitchFamily="18" charset="0"/>
                <a:ea typeface="方正姚体" pitchFamily="0" charset="0"/>
                <a:cs typeface="Times New Roman" pitchFamily="18" charset="0"/>
              </a:rPr>
              <a:t>PROJECT TITLE</a:t>
            </a:r>
            <a:endParaRPr altLang="en-US" baseline="0" b="1" cap="none" sz="44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24" name="饼形"/>
          <p:cNvSpPr/>
          <p:nvPr/>
        </p:nvSpPr>
        <p:spPr>
          <a:xfrm rot="0">
            <a:off x="702365" y="2623929"/>
            <a:ext cx="1200329" cy="1200328"/>
          </a:xfrm>
          <a:prstGeom prst="pie">
            <a:avLst>
              <a:gd name="adj1" fmla="val 5400000"/>
              <a:gd name="adj2" fmla="val 16200000"/>
            </a:avLst>
          </a:prstGeom>
          <a:solidFill>
            <a:srgbClr val="5FC9EF"/>
          </a:solidFill>
          <a:ln w="19050" cap="rnd" cmpd="sng">
            <a:solidFill>
              <a:srgbClr val="FFFFFF"/>
            </a:solidFill>
            <a:prstDash val="solid"/>
            <a:round/>
          </a:ln>
        </p:spPr>
      </p:sp>
      <p:sp>
        <p:nvSpPr>
          <p:cNvPr id="1048625" name="矩形"/>
          <p:cNvSpPr/>
          <p:nvPr/>
        </p:nvSpPr>
        <p:spPr>
          <a:xfrm rot="0">
            <a:off x="1302529" y="2623929"/>
            <a:ext cx="6768044" cy="1200328"/>
          </a:xfrm>
          <a:prstGeom prst="rect"/>
          <a:solidFill>
            <a:srgbClr val="FFFFFF">
              <a:alpha val="90000"/>
            </a:srgbClr>
          </a:solidFill>
          <a:ln w="19050" cap="rnd" cmpd="sng">
            <a:solidFill>
              <a:srgbClr val="5FC9EF"/>
            </a:solidFill>
            <a:prstDash val="solid"/>
            <a:round/>
          </a:ln>
        </p:spPr>
      </p:sp>
      <p:sp>
        <p:nvSpPr>
          <p:cNvPr id="1048626" name="矩形"/>
          <p:cNvSpPr/>
          <p:nvPr/>
        </p:nvSpPr>
        <p:spPr>
          <a:xfrm rot="0">
            <a:off x="1302529" y="2623929"/>
            <a:ext cx="6768044" cy="1200328"/>
          </a:xfrm>
          <a:prstGeom prst="rect"/>
          <a:noFill/>
          <a:ln w="12700" cap="flat" cmpd="sng">
            <a:noFill/>
            <a:prstDash val="solid"/>
            <a:miter/>
          </a:ln>
        </p:spPr>
        <p:txBody>
          <a:bodyPr anchor="ctr" anchorCtr="0" bIns="137160" lIns="137160" rIns="137160" tIns="137160" vert="horz" wrap="square">
            <a:prstTxWarp prst="textNoShape"/>
          </a:bodyPr>
          <a:p>
            <a:pPr algn="ctr" defTabSz="1600200" indent="0" marL="0">
              <a:lnSpc>
                <a:spcPct val="90000"/>
              </a:lnSpc>
              <a:spcBef>
                <a:spcPts val="0"/>
              </a:spcBef>
              <a:spcAft>
                <a:spcPct val="3500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Employee Performance Analysis Using Excel</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27" name="文本框"/>
          <p:cNvSpPr>
            <a:spLocks noGrp="1"/>
          </p:cNvSpPr>
          <p:nvPr>
            <p:ph type="title"/>
          </p:nvPr>
        </p:nvSpPr>
        <p:spPr>
          <a:xfrm rot="0">
            <a:off x="491805" y="795130"/>
            <a:ext cx="8596668" cy="62003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AGENDA</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28" name="文本框"/>
          <p:cNvSpPr>
            <a:spLocks noGrp="1"/>
          </p:cNvSpPr>
          <p:nvPr>
            <p:ph type="body" idx="1"/>
          </p:nvPr>
        </p:nvSpPr>
        <p:spPr>
          <a:xfrm rot="0">
            <a:off x="1905688" y="2021709"/>
            <a:ext cx="5551186" cy="32034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1.Problem Statement</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2. Project Overview</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3.End Users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4.Our Solution and Proposition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5. Dataset Description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6. Modelling Approach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7. Results and Discussion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8.Conclusion</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29" name="直线"/>
          <p:cNvSpPr/>
          <p:nvPr/>
        </p:nvSpPr>
        <p:spPr>
          <a:xfrm rot="0" flipV="1">
            <a:off x="1789043" y="1963151"/>
            <a:ext cx="4717774" cy="2"/>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0" name="直线"/>
          <p:cNvSpPr/>
          <p:nvPr/>
        </p:nvSpPr>
        <p:spPr>
          <a:xfrm rot="0" flipV="1">
            <a:off x="1789043" y="5773151"/>
            <a:ext cx="4717774" cy="1"/>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1" name="直线"/>
          <p:cNvSpPr/>
          <p:nvPr/>
        </p:nvSpPr>
        <p:spPr>
          <a:xfrm rot="0">
            <a:off x="1789043"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32" name="直线"/>
          <p:cNvSpPr/>
          <p:nvPr/>
        </p:nvSpPr>
        <p:spPr>
          <a:xfrm rot="0">
            <a:off x="6506817"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33" name="文本框"/>
          <p:cNvSpPr>
            <a:spLocks noGrp="1"/>
          </p:cNvSpPr>
          <p:nvPr>
            <p:ph type="title"/>
          </p:nvPr>
        </p:nvSpPr>
        <p:spPr>
          <a:xfrm rot="0">
            <a:off x="438796" y="609752"/>
            <a:ext cx="8596668" cy="860400"/>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PROBLEM STATEMENT</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34" name="文本框"/>
          <p:cNvSpPr>
            <a:spLocks noGrp="1"/>
          </p:cNvSpPr>
          <p:nvPr>
            <p:ph type="body" idx="1"/>
          </p:nvPr>
        </p:nvSpPr>
        <p:spPr>
          <a:xfrm rot="0">
            <a:off x="1028097" y="1959429"/>
            <a:ext cx="8596668" cy="3367941"/>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100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48" name="矩形"/>
          <p:cNvSpPr/>
          <p:nvPr/>
        </p:nvSpPr>
        <p:spPr>
          <a:xfrm rot="0">
            <a:off x="601961" y="453668"/>
            <a:ext cx="7142922"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PROJECT OVERVIEW</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49" name="矩形"/>
          <p:cNvSpPr/>
          <p:nvPr/>
        </p:nvSpPr>
        <p:spPr>
          <a:xfrm rot="0">
            <a:off x="1356809" y="1273316"/>
            <a:ext cx="7678333" cy="4714240"/>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seasonal or project-specific performance variations. .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Share analysis results with management for decision-making.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5" name="矩形"/>
          <p:cNvSpPr/>
          <p:nvPr/>
        </p:nvSpPr>
        <p:spPr>
          <a:xfrm rot="0">
            <a:off x="515573" y="790397"/>
            <a:ext cx="8865705"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WHO ARE THE END USERS?</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6" name="矩形"/>
          <p:cNvSpPr/>
          <p:nvPr/>
        </p:nvSpPr>
        <p:spPr>
          <a:xfrm rot="0">
            <a:off x="2174119" y="1212404"/>
            <a:ext cx="6292548" cy="68478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Human Resources Team</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Managers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Executives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Training and Development Teams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Compensation and Benefits Teams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6.    Performance Review Committees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7" name="矩形"/>
          <p:cNvSpPr/>
          <p:nvPr/>
        </p:nvSpPr>
        <p:spPr>
          <a:xfrm rot="0">
            <a:off x="5187645" y="2514600"/>
            <a:ext cx="1828800" cy="1828800"/>
          </a:xfrm>
          <a:prstGeom prst="rect"/>
          <a:noFill/>
          <a:ln w="12700" cap="flat" cmpd="sng">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8" name="矩形"/>
          <p:cNvSpPr/>
          <p:nvPr/>
        </p:nvSpPr>
        <p:spPr>
          <a:xfrm rot="0">
            <a:off x="225287" y="291548"/>
            <a:ext cx="9037983"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Times New Roman" pitchFamily="18" charset="0"/>
                <a:ea typeface="华文新魏" pitchFamily="0" charset="0"/>
                <a:cs typeface="Times New Roman" pitchFamily="18" charset="0"/>
              </a:rPr>
              <a:t>OUR SOLUTION AND ITS VALUE PROPOSITION</a:t>
            </a:r>
            <a:endParaRPr altLang="en-US" baseline="0" b="1" cap="none" sz="28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69" name="矩形"/>
          <p:cNvSpPr/>
          <p:nvPr/>
        </p:nvSpPr>
        <p:spPr>
          <a:xfrm rot="0">
            <a:off x="1182229" y="1164460"/>
            <a:ext cx="7393293" cy="5577840"/>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F</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l</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exibility</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sp>
        <p:nvSpPr>
          <p:cNvPr id="1048670" name="矩形"/>
          <p:cNvSpPr/>
          <p:nvPr/>
        </p:nvSpPr>
        <p:spPr>
          <a:xfrm rot="0">
            <a:off x="417759" y="627373"/>
            <a:ext cx="800431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DATASET DESCRIPTION</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1" name="矩形"/>
          <p:cNvSpPr/>
          <p:nvPr/>
        </p:nvSpPr>
        <p:spPr>
          <a:xfrm rot="0">
            <a:off x="1012844" y="1603513"/>
            <a:ext cx="7699514" cy="4053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EMPLOYEE ID</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Unique identifier for each employee in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FIRST NAME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first name of the employee.</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PAY ZONE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DEPARTMENT TYPE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CURRENT EMPLOYEE RATING</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2" name="矩形"/>
          <p:cNvSpPr/>
          <p:nvPr/>
        </p:nvSpPr>
        <p:spPr>
          <a:xfrm rot="0">
            <a:off x="543338" y="320213"/>
            <a:ext cx="6520070"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MODELLING</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3" name="矩形"/>
          <p:cNvSpPr/>
          <p:nvPr/>
        </p:nvSpPr>
        <p:spPr>
          <a:xfrm rot="0">
            <a:off x="1303261" y="1166842"/>
            <a:ext cx="7538354" cy="5069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SET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Kaggle</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Employee dataset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FEATURE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SELECTION: Slicer, Conditional Formatting,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Designin</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g</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PIVOT TABLE: Employee ID, First Name, Performance Score.</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dcterms:created xsi:type="dcterms:W3CDTF">2024-08-20T13:32:52Z</dcterms:created>
  <dcterms:modified xsi:type="dcterms:W3CDTF">2024-09-10T05:11:03Z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2e83c520a33a439d991d371a73579c25</vt:lpwstr>
  </property>
</Properties>
</file>