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83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51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2024-09-10T18:21:34Z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6589c16b9d1c401ba488b25dc24b695a</vt:lpwstr>
  </property>
</Properties>
</file>