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7" r:id="rId6"/>
    <p:sldId id="269" r:id="rId7"/>
    <p:sldId id="260" r:id="rId8"/>
    <p:sldId id="261" r:id="rId9"/>
    <p:sldId id="262" r:id="rId10"/>
    <p:sldId id="263" r:id="rId11"/>
    <p:sldId id="270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ka-G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47" d="100"/>
          <a:sy n="47" d="100"/>
        </p:scale>
        <p:origin x="58" y="1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6EACA8-766B-4618-A2A0-B243601C149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7A7245-626A-405B-866C-62CF84357A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Central hub for application monitoring and inspection.</a:t>
          </a:r>
        </a:p>
      </dgm:t>
    </dgm:pt>
    <dgm:pt modelId="{3A324BA8-67F2-4BB4-A043-EB718BF003D7}" type="parTrans" cxnId="{4A5769D2-837B-4C88-B42A-191571B99DC3}">
      <dgm:prSet/>
      <dgm:spPr/>
      <dgm:t>
        <a:bodyPr/>
        <a:lstStyle/>
        <a:p>
          <a:endParaRPr lang="en-US"/>
        </a:p>
      </dgm:t>
    </dgm:pt>
    <dgm:pt modelId="{5397C67E-E92D-45D8-A968-11FE623DEE22}" type="sibTrans" cxnId="{4A5769D2-837B-4C88-B42A-191571B99DC3}">
      <dgm:prSet/>
      <dgm:spPr/>
      <dgm:t>
        <a:bodyPr/>
        <a:lstStyle/>
        <a:p>
          <a:endParaRPr lang="en-US"/>
        </a:p>
      </dgm:t>
    </dgm:pt>
    <dgm:pt modelId="{0582E106-BDCA-4D8A-ADF8-C553116175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insights into logs, metrics, and traces.</a:t>
          </a:r>
        </a:p>
      </dgm:t>
    </dgm:pt>
    <dgm:pt modelId="{85099EE6-5F25-4C0D-BE90-DBA5DE887287}" type="parTrans" cxnId="{EB5384E9-8559-4B2D-8210-378E6B24C2CD}">
      <dgm:prSet/>
      <dgm:spPr/>
      <dgm:t>
        <a:bodyPr/>
        <a:lstStyle/>
        <a:p>
          <a:endParaRPr lang="en-US"/>
        </a:p>
      </dgm:t>
    </dgm:pt>
    <dgm:pt modelId="{53C28892-ED64-4437-A148-2AFA6E294D4C}" type="sibTrans" cxnId="{EB5384E9-8559-4B2D-8210-378E6B24C2CD}">
      <dgm:prSet/>
      <dgm:spPr/>
      <dgm:t>
        <a:bodyPr/>
        <a:lstStyle/>
        <a:p>
          <a:endParaRPr lang="en-US"/>
        </a:p>
      </dgm:t>
    </dgm:pt>
    <dgm:pt modelId="{29672E53-CA28-45E0-9628-C8AC309D5E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Interactive platform for debugging.</a:t>
          </a:r>
        </a:p>
      </dgm:t>
    </dgm:pt>
    <dgm:pt modelId="{C55401D6-E410-4831-9077-08498F4ABCCB}" type="parTrans" cxnId="{379B33ED-A7DB-4D11-B191-A2D5EE9B1D4D}">
      <dgm:prSet/>
      <dgm:spPr/>
      <dgm:t>
        <a:bodyPr/>
        <a:lstStyle/>
        <a:p>
          <a:endParaRPr lang="en-US"/>
        </a:p>
      </dgm:t>
    </dgm:pt>
    <dgm:pt modelId="{FED3A698-C73B-45A8-A63C-D6E29F1A7A56}" type="sibTrans" cxnId="{379B33ED-A7DB-4D11-B191-A2D5EE9B1D4D}">
      <dgm:prSet/>
      <dgm:spPr/>
      <dgm:t>
        <a:bodyPr/>
        <a:lstStyle/>
        <a:p>
          <a:endParaRPr lang="en-US"/>
        </a:p>
      </dgm:t>
    </dgm:pt>
    <dgm:pt modelId="{D62C0AEF-FE99-4969-86D6-010F5506459E}" type="pres">
      <dgm:prSet presAssocID="{096EACA8-766B-4618-A2A0-B243601C1494}" presName="root" presStyleCnt="0">
        <dgm:presLayoutVars>
          <dgm:dir/>
          <dgm:resizeHandles val="exact"/>
        </dgm:presLayoutVars>
      </dgm:prSet>
      <dgm:spPr/>
    </dgm:pt>
    <dgm:pt modelId="{1AE98750-F65B-4FFC-A58F-F14572A4B741}" type="pres">
      <dgm:prSet presAssocID="{227A7245-626A-405B-866C-62CF84357AA9}" presName="compNode" presStyleCnt="0"/>
      <dgm:spPr/>
    </dgm:pt>
    <dgm:pt modelId="{B6B0A2DA-4364-440C-AD56-F95C1E8A5CE7}" type="pres">
      <dgm:prSet presAssocID="{227A7245-626A-405B-866C-62CF84357AA9}" presName="bgRect" presStyleLbl="bgShp" presStyleIdx="0" presStyleCnt="3"/>
      <dgm:spPr/>
    </dgm:pt>
    <dgm:pt modelId="{6BCC3532-244C-4C9D-9F38-D62F96AD0F78}" type="pres">
      <dgm:prSet presAssocID="{227A7245-626A-405B-866C-62CF84357A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D49575E7-CCD1-4A02-9707-0992239DB790}" type="pres">
      <dgm:prSet presAssocID="{227A7245-626A-405B-866C-62CF84357AA9}" presName="spaceRect" presStyleCnt="0"/>
      <dgm:spPr/>
    </dgm:pt>
    <dgm:pt modelId="{C19A0D51-81F1-4AE0-9B15-AD7E6A85FCB1}" type="pres">
      <dgm:prSet presAssocID="{227A7245-626A-405B-866C-62CF84357AA9}" presName="parTx" presStyleLbl="revTx" presStyleIdx="0" presStyleCnt="3">
        <dgm:presLayoutVars>
          <dgm:chMax val="0"/>
          <dgm:chPref val="0"/>
        </dgm:presLayoutVars>
      </dgm:prSet>
      <dgm:spPr/>
    </dgm:pt>
    <dgm:pt modelId="{5E345934-4921-42E8-938F-086E1A6466B2}" type="pres">
      <dgm:prSet presAssocID="{5397C67E-E92D-45D8-A968-11FE623DEE22}" presName="sibTrans" presStyleCnt="0"/>
      <dgm:spPr/>
    </dgm:pt>
    <dgm:pt modelId="{7435700F-D267-4EA6-954B-102E433FFBED}" type="pres">
      <dgm:prSet presAssocID="{0582E106-BDCA-4D8A-ADF8-C55311617538}" presName="compNode" presStyleCnt="0"/>
      <dgm:spPr/>
    </dgm:pt>
    <dgm:pt modelId="{886B3B44-70AF-4E04-B70B-5B63320692AF}" type="pres">
      <dgm:prSet presAssocID="{0582E106-BDCA-4D8A-ADF8-C55311617538}" presName="bgRect" presStyleLbl="bgShp" presStyleIdx="1" presStyleCnt="3"/>
      <dgm:spPr/>
    </dgm:pt>
    <dgm:pt modelId="{C0EE6ECF-F5BF-4E65-AC10-7E7854820B94}" type="pres">
      <dgm:prSet presAssocID="{0582E106-BDCA-4D8A-ADF8-C553116175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055955A-5246-46A8-96FA-4DA9DF22217C}" type="pres">
      <dgm:prSet presAssocID="{0582E106-BDCA-4D8A-ADF8-C55311617538}" presName="spaceRect" presStyleCnt="0"/>
      <dgm:spPr/>
    </dgm:pt>
    <dgm:pt modelId="{9FC1C9E2-7A62-4AEA-8C6B-3C44E41F90A1}" type="pres">
      <dgm:prSet presAssocID="{0582E106-BDCA-4D8A-ADF8-C55311617538}" presName="parTx" presStyleLbl="revTx" presStyleIdx="1" presStyleCnt="3">
        <dgm:presLayoutVars>
          <dgm:chMax val="0"/>
          <dgm:chPref val="0"/>
        </dgm:presLayoutVars>
      </dgm:prSet>
      <dgm:spPr/>
    </dgm:pt>
    <dgm:pt modelId="{AC1A392F-2A48-4F47-AE7F-A0A34F946396}" type="pres">
      <dgm:prSet presAssocID="{53C28892-ED64-4437-A148-2AFA6E294D4C}" presName="sibTrans" presStyleCnt="0"/>
      <dgm:spPr/>
    </dgm:pt>
    <dgm:pt modelId="{BB0103BD-776B-47BE-B072-726CD5E6D1E1}" type="pres">
      <dgm:prSet presAssocID="{29672E53-CA28-45E0-9628-C8AC309D5E50}" presName="compNode" presStyleCnt="0"/>
      <dgm:spPr/>
    </dgm:pt>
    <dgm:pt modelId="{B4357478-C716-44E1-A66D-663F9E93448E}" type="pres">
      <dgm:prSet presAssocID="{29672E53-CA28-45E0-9628-C8AC309D5E50}" presName="bgRect" presStyleLbl="bgShp" presStyleIdx="2" presStyleCnt="3"/>
      <dgm:spPr/>
    </dgm:pt>
    <dgm:pt modelId="{303343D8-A974-4E48-8D57-5A893DEA5A4E}" type="pres">
      <dgm:prSet presAssocID="{29672E53-CA28-45E0-9628-C8AC309D5E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DACA48A-E62E-4FBA-8425-AF23F68F4EF5}" type="pres">
      <dgm:prSet presAssocID="{29672E53-CA28-45E0-9628-C8AC309D5E50}" presName="spaceRect" presStyleCnt="0"/>
      <dgm:spPr/>
    </dgm:pt>
    <dgm:pt modelId="{3FC50AA7-6370-4241-B466-6141ED033845}" type="pres">
      <dgm:prSet presAssocID="{29672E53-CA28-45E0-9628-C8AC309D5E5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51D7203-F62F-4817-9DF7-48D75BDA74DB}" type="presOf" srcId="{29672E53-CA28-45E0-9628-C8AC309D5E50}" destId="{3FC50AA7-6370-4241-B466-6141ED033845}" srcOrd="0" destOrd="0" presId="urn:microsoft.com/office/officeart/2018/2/layout/IconVerticalSolidList"/>
    <dgm:cxn modelId="{BE7BA146-9EE1-425E-8036-382663741C4D}" type="presOf" srcId="{096EACA8-766B-4618-A2A0-B243601C1494}" destId="{D62C0AEF-FE99-4969-86D6-010F5506459E}" srcOrd="0" destOrd="0" presId="urn:microsoft.com/office/officeart/2018/2/layout/IconVerticalSolidList"/>
    <dgm:cxn modelId="{B151334A-0E1F-4D28-9365-647ADF0238B3}" type="presOf" srcId="{227A7245-626A-405B-866C-62CF84357AA9}" destId="{C19A0D51-81F1-4AE0-9B15-AD7E6A85FCB1}" srcOrd="0" destOrd="0" presId="urn:microsoft.com/office/officeart/2018/2/layout/IconVerticalSolidList"/>
    <dgm:cxn modelId="{4A5769D2-837B-4C88-B42A-191571B99DC3}" srcId="{096EACA8-766B-4618-A2A0-B243601C1494}" destId="{227A7245-626A-405B-866C-62CF84357AA9}" srcOrd="0" destOrd="0" parTransId="{3A324BA8-67F2-4BB4-A043-EB718BF003D7}" sibTransId="{5397C67E-E92D-45D8-A968-11FE623DEE22}"/>
    <dgm:cxn modelId="{F00D31E8-185C-4946-B935-FABAB141130B}" type="presOf" srcId="{0582E106-BDCA-4D8A-ADF8-C55311617538}" destId="{9FC1C9E2-7A62-4AEA-8C6B-3C44E41F90A1}" srcOrd="0" destOrd="0" presId="urn:microsoft.com/office/officeart/2018/2/layout/IconVerticalSolidList"/>
    <dgm:cxn modelId="{EB5384E9-8559-4B2D-8210-378E6B24C2CD}" srcId="{096EACA8-766B-4618-A2A0-B243601C1494}" destId="{0582E106-BDCA-4D8A-ADF8-C55311617538}" srcOrd="1" destOrd="0" parTransId="{85099EE6-5F25-4C0D-BE90-DBA5DE887287}" sibTransId="{53C28892-ED64-4437-A148-2AFA6E294D4C}"/>
    <dgm:cxn modelId="{379B33ED-A7DB-4D11-B191-A2D5EE9B1D4D}" srcId="{096EACA8-766B-4618-A2A0-B243601C1494}" destId="{29672E53-CA28-45E0-9628-C8AC309D5E50}" srcOrd="2" destOrd="0" parTransId="{C55401D6-E410-4831-9077-08498F4ABCCB}" sibTransId="{FED3A698-C73B-45A8-A63C-D6E29F1A7A56}"/>
    <dgm:cxn modelId="{75BA6321-A65C-49FB-837C-065097E5B1F7}" type="presParOf" srcId="{D62C0AEF-FE99-4969-86D6-010F5506459E}" destId="{1AE98750-F65B-4FFC-A58F-F14572A4B741}" srcOrd="0" destOrd="0" presId="urn:microsoft.com/office/officeart/2018/2/layout/IconVerticalSolidList"/>
    <dgm:cxn modelId="{AB0F8D80-AAEE-4642-910E-012694ADAC4B}" type="presParOf" srcId="{1AE98750-F65B-4FFC-A58F-F14572A4B741}" destId="{B6B0A2DA-4364-440C-AD56-F95C1E8A5CE7}" srcOrd="0" destOrd="0" presId="urn:microsoft.com/office/officeart/2018/2/layout/IconVerticalSolidList"/>
    <dgm:cxn modelId="{CCAD4E7E-8F73-423D-B209-D94F22847530}" type="presParOf" srcId="{1AE98750-F65B-4FFC-A58F-F14572A4B741}" destId="{6BCC3532-244C-4C9D-9F38-D62F96AD0F78}" srcOrd="1" destOrd="0" presId="urn:microsoft.com/office/officeart/2018/2/layout/IconVerticalSolidList"/>
    <dgm:cxn modelId="{235C53E7-B02D-4A91-89B4-C6245842A49D}" type="presParOf" srcId="{1AE98750-F65B-4FFC-A58F-F14572A4B741}" destId="{D49575E7-CCD1-4A02-9707-0992239DB790}" srcOrd="2" destOrd="0" presId="urn:microsoft.com/office/officeart/2018/2/layout/IconVerticalSolidList"/>
    <dgm:cxn modelId="{278F8AE3-465C-4AC1-85D1-492064B51949}" type="presParOf" srcId="{1AE98750-F65B-4FFC-A58F-F14572A4B741}" destId="{C19A0D51-81F1-4AE0-9B15-AD7E6A85FCB1}" srcOrd="3" destOrd="0" presId="urn:microsoft.com/office/officeart/2018/2/layout/IconVerticalSolidList"/>
    <dgm:cxn modelId="{D2E378A1-B3FD-4031-8B9A-8D4C50C7D580}" type="presParOf" srcId="{D62C0AEF-FE99-4969-86D6-010F5506459E}" destId="{5E345934-4921-42E8-938F-086E1A6466B2}" srcOrd="1" destOrd="0" presId="urn:microsoft.com/office/officeart/2018/2/layout/IconVerticalSolidList"/>
    <dgm:cxn modelId="{A1492C7C-B1B4-4411-8CA8-D81FE3FDD992}" type="presParOf" srcId="{D62C0AEF-FE99-4969-86D6-010F5506459E}" destId="{7435700F-D267-4EA6-954B-102E433FFBED}" srcOrd="2" destOrd="0" presId="urn:microsoft.com/office/officeart/2018/2/layout/IconVerticalSolidList"/>
    <dgm:cxn modelId="{A4112661-E6EB-4FBA-96E3-680DB7214C81}" type="presParOf" srcId="{7435700F-D267-4EA6-954B-102E433FFBED}" destId="{886B3B44-70AF-4E04-B70B-5B63320692AF}" srcOrd="0" destOrd="0" presId="urn:microsoft.com/office/officeart/2018/2/layout/IconVerticalSolidList"/>
    <dgm:cxn modelId="{A82D82A1-5D15-4652-B2C1-AE79CECF6F6F}" type="presParOf" srcId="{7435700F-D267-4EA6-954B-102E433FFBED}" destId="{C0EE6ECF-F5BF-4E65-AC10-7E7854820B94}" srcOrd="1" destOrd="0" presId="urn:microsoft.com/office/officeart/2018/2/layout/IconVerticalSolidList"/>
    <dgm:cxn modelId="{9D9E9714-BF53-4494-A9BA-D3F9608F5C67}" type="presParOf" srcId="{7435700F-D267-4EA6-954B-102E433FFBED}" destId="{E055955A-5246-46A8-96FA-4DA9DF22217C}" srcOrd="2" destOrd="0" presId="urn:microsoft.com/office/officeart/2018/2/layout/IconVerticalSolidList"/>
    <dgm:cxn modelId="{97F6E0EF-3C42-4938-8261-2B419C319859}" type="presParOf" srcId="{7435700F-D267-4EA6-954B-102E433FFBED}" destId="{9FC1C9E2-7A62-4AEA-8C6B-3C44E41F90A1}" srcOrd="3" destOrd="0" presId="urn:microsoft.com/office/officeart/2018/2/layout/IconVerticalSolidList"/>
    <dgm:cxn modelId="{9A641143-F5FD-4B6A-808C-7FF1601871DE}" type="presParOf" srcId="{D62C0AEF-FE99-4969-86D6-010F5506459E}" destId="{AC1A392F-2A48-4F47-AE7F-A0A34F946396}" srcOrd="3" destOrd="0" presId="urn:microsoft.com/office/officeart/2018/2/layout/IconVerticalSolidList"/>
    <dgm:cxn modelId="{BA366C6B-B326-46FE-B776-EC39B93E22A2}" type="presParOf" srcId="{D62C0AEF-FE99-4969-86D6-010F5506459E}" destId="{BB0103BD-776B-47BE-B072-726CD5E6D1E1}" srcOrd="4" destOrd="0" presId="urn:microsoft.com/office/officeart/2018/2/layout/IconVerticalSolidList"/>
    <dgm:cxn modelId="{87248FDB-F20C-499E-9A12-D34842E9C275}" type="presParOf" srcId="{BB0103BD-776B-47BE-B072-726CD5E6D1E1}" destId="{B4357478-C716-44E1-A66D-663F9E93448E}" srcOrd="0" destOrd="0" presId="urn:microsoft.com/office/officeart/2018/2/layout/IconVerticalSolidList"/>
    <dgm:cxn modelId="{5867FD21-BEFB-41BE-984C-82DC17ECDE99}" type="presParOf" srcId="{BB0103BD-776B-47BE-B072-726CD5E6D1E1}" destId="{303343D8-A974-4E48-8D57-5A893DEA5A4E}" srcOrd="1" destOrd="0" presId="urn:microsoft.com/office/officeart/2018/2/layout/IconVerticalSolidList"/>
    <dgm:cxn modelId="{723D8342-D6F8-4D39-9504-AB82B2A2BAD3}" type="presParOf" srcId="{BB0103BD-776B-47BE-B072-726CD5E6D1E1}" destId="{8DACA48A-E62E-4FBA-8425-AF23F68F4EF5}" srcOrd="2" destOrd="0" presId="urn:microsoft.com/office/officeart/2018/2/layout/IconVerticalSolidList"/>
    <dgm:cxn modelId="{3B4B36FB-A238-4C85-8D4F-51A3108E3098}" type="presParOf" srcId="{BB0103BD-776B-47BE-B072-726CD5E6D1E1}" destId="{3FC50AA7-6370-4241-B466-6141ED0338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0A2DA-4364-440C-AD56-F95C1E8A5CE7}">
      <dsp:nvSpPr>
        <dsp:cNvPr id="0" name=""/>
        <dsp:cNvSpPr/>
      </dsp:nvSpPr>
      <dsp:spPr>
        <a:xfrm>
          <a:off x="0" y="459"/>
          <a:ext cx="10058399" cy="10742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C3532-244C-4C9D-9F38-D62F96AD0F78}">
      <dsp:nvSpPr>
        <dsp:cNvPr id="0" name=""/>
        <dsp:cNvSpPr/>
      </dsp:nvSpPr>
      <dsp:spPr>
        <a:xfrm>
          <a:off x="324969" y="242171"/>
          <a:ext cx="590852" cy="590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A0D51-81F1-4AE0-9B15-AD7E6A85FCB1}">
      <dsp:nvSpPr>
        <dsp:cNvPr id="0" name=""/>
        <dsp:cNvSpPr/>
      </dsp:nvSpPr>
      <dsp:spPr>
        <a:xfrm>
          <a:off x="1240791" y="459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Central hub for application monitoring and inspection.</a:t>
          </a:r>
        </a:p>
      </dsp:txBody>
      <dsp:txXfrm>
        <a:off x="1240791" y="459"/>
        <a:ext cx="8817608" cy="1074277"/>
      </dsp:txXfrm>
    </dsp:sp>
    <dsp:sp modelId="{886B3B44-70AF-4E04-B70B-5B63320692AF}">
      <dsp:nvSpPr>
        <dsp:cNvPr id="0" name=""/>
        <dsp:cNvSpPr/>
      </dsp:nvSpPr>
      <dsp:spPr>
        <a:xfrm>
          <a:off x="0" y="1343306"/>
          <a:ext cx="10058399" cy="10742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E6ECF-F5BF-4E65-AC10-7E7854820B94}">
      <dsp:nvSpPr>
        <dsp:cNvPr id="0" name=""/>
        <dsp:cNvSpPr/>
      </dsp:nvSpPr>
      <dsp:spPr>
        <a:xfrm>
          <a:off x="324969" y="1585019"/>
          <a:ext cx="590852" cy="590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1C9E2-7A62-4AEA-8C6B-3C44E41F90A1}">
      <dsp:nvSpPr>
        <dsp:cNvPr id="0" name=""/>
        <dsp:cNvSpPr/>
      </dsp:nvSpPr>
      <dsp:spPr>
        <a:xfrm>
          <a:off x="1240791" y="1343306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Provides insights into logs, metrics, and traces.</a:t>
          </a:r>
        </a:p>
      </dsp:txBody>
      <dsp:txXfrm>
        <a:off x="1240791" y="1343306"/>
        <a:ext cx="8817608" cy="1074277"/>
      </dsp:txXfrm>
    </dsp:sp>
    <dsp:sp modelId="{B4357478-C716-44E1-A66D-663F9E93448E}">
      <dsp:nvSpPr>
        <dsp:cNvPr id="0" name=""/>
        <dsp:cNvSpPr/>
      </dsp:nvSpPr>
      <dsp:spPr>
        <a:xfrm>
          <a:off x="0" y="2686153"/>
          <a:ext cx="10058399" cy="10742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343D8-A974-4E48-8D57-5A893DEA5A4E}">
      <dsp:nvSpPr>
        <dsp:cNvPr id="0" name=""/>
        <dsp:cNvSpPr/>
      </dsp:nvSpPr>
      <dsp:spPr>
        <a:xfrm>
          <a:off x="324969" y="2927866"/>
          <a:ext cx="590852" cy="590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50AA7-6370-4241-B466-6141ED033845}">
      <dsp:nvSpPr>
        <dsp:cNvPr id="0" name=""/>
        <dsp:cNvSpPr/>
      </dsp:nvSpPr>
      <dsp:spPr>
        <a:xfrm>
          <a:off x="1240791" y="2686153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Interactive platform for debugging.</a:t>
          </a:r>
        </a:p>
      </dsp:txBody>
      <dsp:txXfrm>
        <a:off x="1240791" y="2686153"/>
        <a:ext cx="8817608" cy="1074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5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5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5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5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7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2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1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35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0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2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1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33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53E47-B5F8-81E6-D998-AAB57438F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ka-GE" dirty="0">
                <a:effectLst/>
                <a:latin typeface="Sylfaen" panose="010A0502050306030303" pitchFamily="18" charset="0"/>
                <a:ea typeface="Sylfaen" panose="010A0502050306030303" pitchFamily="18" charset="0"/>
                <a:cs typeface="Times New Roman" panose="02020603050405020304" pitchFamily="18" charset="0"/>
              </a:rPr>
              <a:t>Introduction to .</a:t>
            </a:r>
            <a:r>
              <a:rPr lang="ka-GE" sz="6000" dirty="0">
                <a:effectLst/>
                <a:latin typeface="Sylfaen" panose="010A0502050306030303" pitchFamily="18" charset="0"/>
                <a:ea typeface="Sylfaen" panose="010A0502050306030303" pitchFamily="18" charset="0"/>
                <a:cs typeface="Times New Roman" panose="02020603050405020304" pitchFamily="18" charset="0"/>
              </a:rPr>
              <a:t>NET</a:t>
            </a:r>
            <a:r>
              <a:rPr lang="ka-GE" dirty="0">
                <a:effectLst/>
                <a:latin typeface="Sylfaen" panose="010A0502050306030303" pitchFamily="18" charset="0"/>
                <a:ea typeface="Sylfaen" panose="010A0502050306030303" pitchFamily="18" charset="0"/>
                <a:cs typeface="Times New Roman" panose="02020603050405020304" pitchFamily="18" charset="0"/>
              </a:rPr>
              <a:t> Aspire</a:t>
            </a:r>
            <a:endParaRPr lang="ka-G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C584B-BDAB-77F2-F0D4-C5BC8DBAF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a-GE" sz="1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ylfaen" panose="010A0502050306030303" pitchFamily="18" charset="0"/>
                <a:ea typeface="Sylfaen" panose="010A0502050306030303" pitchFamily="18" charset="0"/>
                <a:cs typeface="Times New Roman" panose="02020603050405020304" pitchFamily="18" charset="0"/>
              </a:rPr>
              <a:t>.NET Aspire is designed to improve the experience of building .NET cloud-native apps. It provides a consistent, opinionated set of tools and patterns that help you build and run distributed apps. .NET Aspire is designed to help you with orchestration, components, and tooling</a:t>
            </a:r>
            <a:endParaRPr lang="ka-GE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01FF7346-987E-4696-13EF-133D3A7927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74" r="16253" b="-1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6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FBDE-F9FE-0C9A-B2E7-8D27ADC0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Observability</a:t>
            </a:r>
            <a:endParaRPr lang="ka-G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1277-244E-A147-C820-0A8ABC403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logs, metrics, and traces for full observability.</a:t>
            </a:r>
          </a:p>
          <a:p>
            <a:r>
              <a:rPr lang="en-US" dirty="0"/>
              <a:t>Utilization of Open Telemetry for data format and protocol.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412448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1BC9-7129-986F-9F18-0C637412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</a:t>
            </a:r>
            <a:endParaRPr lang="ka-G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E15BC-4BD9-9AD7-146D-1B3097EBD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625156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F5E6-CB41-FFA5-1F45-1136088A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.NET Aspire Applications</a:t>
            </a:r>
            <a:endParaRPr lang="ka-G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07022-DCC1-DCB3-0A39-7916413EA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Container-first mindset for application deployment.</a:t>
            </a:r>
          </a:p>
          <a:p>
            <a:r>
              <a:rPr lang="en-US" dirty="0"/>
              <a:t>Integration with Azure Container Apps and Azure Developer CLI.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2786221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5DF1-61FB-A8ED-C941-7FB9AA2A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.NET Aspire in Existing Applications</a:t>
            </a:r>
            <a:endParaRPr lang="ka-G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1774A-3763-563B-08ED-7374FD57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Incremental adoption in existing applications with .NET 8.</a:t>
            </a:r>
          </a:p>
          <a:p>
            <a:r>
              <a:rPr lang="en-US" dirty="0"/>
              <a:t>Requires the latest Visual Studio preview for full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830504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a-G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FDC42-5D86-27BA-7858-8282CE5E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D0444782-95EE-C24F-F68B-D2911A488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41385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a-G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C1636-6987-82F6-07BE-BA07726DC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ffectLst/>
                <a:latin typeface="Sylfaen" panose="010A0502050306030303" pitchFamily="18" charset="0"/>
                <a:ea typeface="Sylfaen" panose="010A0502050306030303" pitchFamily="18" charset="0"/>
                <a:cs typeface="Times New Roman" panose="02020603050405020304" pitchFamily="18" charset="0"/>
              </a:rPr>
              <a:t>What is .NET Aspire?</a:t>
            </a:r>
            <a:endParaRPr lang="ka-GE" sz="400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08E89-F90B-F2F3-8C38-C735A46BB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FFFFFF"/>
                </a:solidFill>
                <a:effectLst/>
                <a:latin typeface="Tw Cen MT (Body)"/>
                <a:ea typeface="Sylfaen" panose="010A0502050306030303" pitchFamily="18" charset="0"/>
                <a:cs typeface="Times New Roman" panose="02020603050405020304" pitchFamily="18" charset="0"/>
              </a:rPr>
              <a:t>Aims to make .NET a leading platform for cloud-native applications.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Collaboration with Microsoft services catering to millions of users.</a:t>
            </a:r>
            <a:endParaRPr lang="en-US" sz="1800" dirty="0">
              <a:solidFill>
                <a:srgbClr val="FFFFFF"/>
              </a:solidFill>
              <a:latin typeface="Sylfaen" panose="010A0502050306030303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Part of the .NET 8 release.</a:t>
            </a:r>
            <a:endParaRPr lang="ka-GE" sz="1800" dirty="0">
              <a:solidFill>
                <a:srgbClr val="FFFFFF"/>
              </a:solidFill>
            </a:endParaRPr>
          </a:p>
        </p:txBody>
      </p:sp>
      <p:pic>
        <p:nvPicPr>
          <p:cNvPr id="14" name="Picture 13" descr="Sphere of mesh and nodes">
            <a:extLst>
              <a:ext uri="{FF2B5EF4-FFF2-40B4-BE49-F238E27FC236}">
                <a16:creationId xmlns:a16="http://schemas.microsoft.com/office/drawing/2014/main" id="{E1D947B4-BB7C-65D9-0663-2DBE3575D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50" r="946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96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6B059-0029-2980-07FF-FD50C47A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Key Technological Enhancements</a:t>
            </a:r>
            <a:endParaRPr lang="ka-G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ank Check">
            <a:extLst>
              <a:ext uri="{FF2B5EF4-FFF2-40B4-BE49-F238E27FC236}">
                <a16:creationId xmlns:a16="http://schemas.microsoft.com/office/drawing/2014/main" id="{B32DC278-984F-62AD-04C7-B0D605250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96DB-BFD0-9AA2-6955-26D5F4A7B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 of Health Checks, YARP, HTTP client factory, and </a:t>
            </a:r>
            <a:r>
              <a:rPr lang="en-US" dirty="0" err="1"/>
              <a:t>gRPC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Native AOT and SDK Container Builds for performance and ease of deployment.</a:t>
            </a:r>
            <a:endParaRPr lang="ka-G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09055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AD64-3F9C-50CF-10AD-DC855112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Core Concept of .NET Aspire</a:t>
            </a:r>
            <a:endParaRPr lang="ka-G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8CC5-E92A-02F0-1A79-2C0BDBF50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opinionated stack for resilient and observable cloud-native apps.</a:t>
            </a:r>
          </a:p>
          <a:p>
            <a:r>
              <a:rPr lang="en-US" dirty="0"/>
              <a:t>Includes essential components like service discovery and telemetry.</a:t>
            </a:r>
          </a:p>
          <a:p>
            <a:r>
              <a:rPr lang="en-US" dirty="0"/>
              <a:t>Simplifies cloud app complexity.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17073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2255-0B77-326B-8C92-413F931B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tour of .NET Aspire</a:t>
            </a:r>
            <a:endParaRPr lang="ka-G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356E6-6E0D-8EB2-0F88-972BF5B04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Lets create Aspire Starter App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AppHost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ServiceDefaults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Dashboard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Lil bit of code</a:t>
            </a: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105573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3E47-B5F8-81E6-D998-AAB57438F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Sylfaen" panose="010A0502050306030303" pitchFamily="18" charset="0"/>
                <a:ea typeface="Sylfaen" panose="010A0502050306030303" pitchFamily="18" charset="0"/>
                <a:cs typeface="Times New Roman" panose="02020603050405020304" pitchFamily="18" charset="0"/>
              </a:rPr>
              <a:t>Deep Dive</a:t>
            </a:r>
            <a:endParaRPr lang="ka-G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C584B-BDAB-77F2-F0D4-C5BC8DBAF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ka-GE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01FF7346-987E-4696-13EF-133D3A7927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74" r="16253" b="-1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3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C925-396A-7336-3063-896E403C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.NET Aspire</a:t>
            </a:r>
            <a:endParaRPr lang="ka-G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516D8-331E-3260-4BDF-8605C9B2F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of specific NuGet packages like </a:t>
            </a:r>
            <a:r>
              <a:rPr lang="en-US" dirty="0" err="1"/>
              <a:t>Aspire.StackExchange.Redis.OutputCaching</a:t>
            </a:r>
            <a:r>
              <a:rPr lang="en-US" dirty="0"/>
              <a:t>.</a:t>
            </a:r>
          </a:p>
          <a:p>
            <a:r>
              <a:rPr lang="en-US" dirty="0"/>
              <a:t>Components designed for cloud environment configuration.</a:t>
            </a:r>
          </a:p>
          <a:p>
            <a:r>
              <a:rPr lang="en-US" dirty="0"/>
              <a:t>Aspire component VS Manually setting up same infrastructure</a:t>
            </a:r>
          </a:p>
          <a:p>
            <a:r>
              <a:rPr lang="en-US" dirty="0"/>
              <a:t>What </a:t>
            </a:r>
            <a:r>
              <a:rPr lang="en-US" dirty="0" err="1"/>
              <a:t>criterias</a:t>
            </a:r>
            <a:r>
              <a:rPr lang="en-US" dirty="0"/>
              <a:t> Aspire component should satisfy?</a:t>
            </a:r>
          </a:p>
          <a:p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701807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CEC8-697A-189C-DFCC-AB8CA730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Model and Orchestration in .NET Aspire</a:t>
            </a:r>
            <a:endParaRPr lang="ka-G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CE38-1703-7F44-B125-CD66EAB60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Orchestration for streamlining app connections and configurations.</a:t>
            </a:r>
          </a:p>
          <a:p>
            <a:r>
              <a:rPr lang="en-US" dirty="0"/>
              <a:t>Service discovery replaces IP and port with logical names.</a:t>
            </a:r>
          </a:p>
          <a:p>
            <a:r>
              <a:rPr lang="en-US" dirty="0"/>
              <a:t>Supports .NET projects, containers, executables, and cloud resources.</a:t>
            </a:r>
          </a:p>
          <a:p>
            <a:pPr marL="0" indent="0">
              <a:buNone/>
            </a:pPr>
            <a:endParaRPr lang="ka-GE" dirty="0"/>
          </a:p>
        </p:txBody>
      </p:sp>
    </p:spTree>
    <p:extLst>
      <p:ext uri="{BB962C8B-B14F-4D97-AF65-F5344CB8AC3E}">
        <p14:creationId xmlns:p14="http://schemas.microsoft.com/office/powerpoint/2010/main" val="422439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406E-B7A5-A9E3-905A-276FF9A7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Developer Dashboard for Enhanced Monitoring</a:t>
            </a:r>
            <a:endParaRPr lang="ka-GE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09F9EE8-26B3-136D-1172-528AD54BD2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2583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358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Sylfaen</vt:lpstr>
      <vt:lpstr>Tw Cen MT</vt:lpstr>
      <vt:lpstr>Tw Cen MT (Body)</vt:lpstr>
      <vt:lpstr>RetrospectVTI</vt:lpstr>
      <vt:lpstr>Introduction to .NET Aspire</vt:lpstr>
      <vt:lpstr>What is .NET Aspire?</vt:lpstr>
      <vt:lpstr>Key Technological Enhancements</vt:lpstr>
      <vt:lpstr>The Core Concept of .NET Aspire</vt:lpstr>
      <vt:lpstr>A tour of .NET Aspire</vt:lpstr>
      <vt:lpstr>Deep Dive</vt:lpstr>
      <vt:lpstr>Components of .NET Aspire</vt:lpstr>
      <vt:lpstr>Application Model and Orchestration in .NET Aspire</vt:lpstr>
      <vt:lpstr>Developer Dashboard for Enhanced Monitoring</vt:lpstr>
      <vt:lpstr>Ensuring Observability</vt:lpstr>
      <vt:lpstr>Service Discovery</vt:lpstr>
      <vt:lpstr>Deploying .NET Aspire Applications</vt:lpstr>
      <vt:lpstr>Integrating .NET Aspire in Existing Applications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.NET Aspire</dc:title>
  <dc:creator>Sh Asp</dc:creator>
  <cp:lastModifiedBy>Sh Asp</cp:lastModifiedBy>
  <cp:revision>7</cp:revision>
  <dcterms:created xsi:type="dcterms:W3CDTF">2024-01-09T17:41:31Z</dcterms:created>
  <dcterms:modified xsi:type="dcterms:W3CDTF">2024-01-15T19:54:35Z</dcterms:modified>
</cp:coreProperties>
</file>