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91" r:id="rId7"/>
    <p:sldId id="289" r:id="rId8"/>
    <p:sldId id="279" r:id="rId9"/>
    <p:sldId id="258" r:id="rId10"/>
    <p:sldId id="280" r:id="rId11"/>
    <p:sldId id="286" r:id="rId12"/>
    <p:sldId id="28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Docker for Local Development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3EBFAD-6690-58E2-1B81-06CFCB1D66EF}"/>
              </a:ext>
            </a:extLst>
          </p:cNvPr>
          <p:cNvSpPr txBox="1">
            <a:spLocks/>
          </p:cNvSpPr>
          <p:nvPr/>
        </p:nvSpPr>
        <p:spPr>
          <a:xfrm>
            <a:off x="6991350" y="3864372"/>
            <a:ext cx="4526882" cy="2013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What is Docker?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adly Docker: Why containers are a threat to cloud virtualization -  SiliconANGLE">
            <a:extLst>
              <a:ext uri="{FF2B5EF4-FFF2-40B4-BE49-F238E27FC236}">
                <a16:creationId xmlns:a16="http://schemas.microsoft.com/office/drawing/2014/main" id="{2F059348-AAD9-7668-166D-6F2AED21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666750"/>
            <a:ext cx="7477125" cy="5524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20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7CF3-49C1-127E-6DF4-CC9F12D0D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a-GE"/>
          </a:p>
        </p:txBody>
      </p:sp>
      <p:pic>
        <p:nvPicPr>
          <p:cNvPr id="2050" name="Picture 2" descr="Diving into the Marvels of Docker: A Beginner's Guide to Docker Architecture  | by Aniket Sharma | Medium">
            <a:extLst>
              <a:ext uri="{FF2B5EF4-FFF2-40B4-BE49-F238E27FC236}">
                <a16:creationId xmlns:a16="http://schemas.microsoft.com/office/drawing/2014/main" id="{8261274F-A5D5-9B67-EAE0-E53D1F1C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28600"/>
            <a:ext cx="10534650" cy="6400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10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1" y="802105"/>
            <a:ext cx="5425810" cy="1730771"/>
          </a:xfrm>
        </p:spPr>
        <p:txBody>
          <a:bodyPr/>
          <a:lstStyle/>
          <a:p>
            <a:r>
              <a:rPr lang="en-US" dirty="0"/>
              <a:t>Understanding Docker Components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A blue whale with a container ship&#10;&#10;Description automatically generated">
            <a:extLst>
              <a:ext uri="{FF2B5EF4-FFF2-40B4-BE49-F238E27FC236}">
                <a16:creationId xmlns:a16="http://schemas.microsoft.com/office/drawing/2014/main" id="{2BD069B9-64F9-7F1C-05F4-B61A1B341E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099" r="18099"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DD1DC98-D20D-58F1-130E-1B4379C1DA0A}"/>
              </a:ext>
            </a:extLst>
          </p:cNvPr>
          <p:cNvSpPr txBox="1">
            <a:spLocks/>
          </p:cNvSpPr>
          <p:nvPr/>
        </p:nvSpPr>
        <p:spPr>
          <a:xfrm>
            <a:off x="6959266" y="2532876"/>
            <a:ext cx="4179570" cy="23760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37E1BE3-551A-A9AC-CAF1-F493CDF40D7E}"/>
              </a:ext>
            </a:extLst>
          </p:cNvPr>
          <p:cNvSpPr txBox="1">
            <a:spLocks/>
          </p:cNvSpPr>
          <p:nvPr/>
        </p:nvSpPr>
        <p:spPr>
          <a:xfrm>
            <a:off x="6096001" y="3218218"/>
            <a:ext cx="5425810" cy="1730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Docker images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Docker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Docker hub</a:t>
            </a: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One Command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How to set up SQL Server, Redis, RabbitMQ, etc., using Docker</a:t>
            </a:r>
          </a:p>
          <a:p>
            <a:pPr lvl="1"/>
            <a:r>
              <a:rPr lang="en-US" dirty="0"/>
              <a:t>Docker file example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9055" y="753979"/>
            <a:ext cx="4179570" cy="1474097"/>
          </a:xfrm>
        </p:spPr>
        <p:txBody>
          <a:bodyPr/>
          <a:lstStyle/>
          <a:p>
            <a:r>
              <a:rPr lang="en-US" dirty="0"/>
              <a:t>Benefits of Using Docker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2BC9B2-8231-7EBD-BF67-ED9B73A00501}"/>
              </a:ext>
            </a:extLst>
          </p:cNvPr>
          <p:cNvSpPr txBox="1">
            <a:spLocks/>
          </p:cNvSpPr>
          <p:nvPr/>
        </p:nvSpPr>
        <p:spPr>
          <a:xfrm>
            <a:off x="6879055" y="2967789"/>
            <a:ext cx="4179570" cy="22236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Isolation of environment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Quick setup and teardown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Resource efficiency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4C61-8AFB-AC53-41C7-74DF38D51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Docker</a:t>
            </a:r>
            <a:br>
              <a:rPr lang="en-US" dirty="0"/>
            </a:b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50824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70C2-D334-D7FA-1726-568EE42EE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 and Q&amp;A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9975369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{80F127D2-FB9F-4D61-A937-C6C624B56829}tf67328976_win32</Template>
  <TotalTime>181</TotalTime>
  <Words>79</Words>
  <Application>Microsoft Office PowerPoint</Application>
  <PresentationFormat>Widescreen</PresentationFormat>
  <Paragraphs>26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Docker for Local Development</vt:lpstr>
      <vt:lpstr>Introduction to Docker</vt:lpstr>
      <vt:lpstr>PowerPoint Presentation</vt:lpstr>
      <vt:lpstr>PowerPoint Presentation</vt:lpstr>
      <vt:lpstr>Understanding Docker Components</vt:lpstr>
      <vt:lpstr>One Command Setup</vt:lpstr>
      <vt:lpstr>Benefits of Using Docker</vt:lpstr>
      <vt:lpstr>Getting Started with Docker </vt:lpstr>
      <vt:lpstr>Conclusion and 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Local Development</dc:title>
  <dc:creator>Sh Asp</dc:creator>
  <cp:lastModifiedBy>Sh Asp</cp:lastModifiedBy>
  <cp:revision>3</cp:revision>
  <dcterms:created xsi:type="dcterms:W3CDTF">2024-04-28T10:57:03Z</dcterms:created>
  <dcterms:modified xsi:type="dcterms:W3CDTF">2024-04-28T16:13:51Z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