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8" r:id="rId6"/>
    <p:sldId id="292" r:id="rId7"/>
    <p:sldId id="291" r:id="rId8"/>
    <p:sldId id="293" r:id="rId9"/>
    <p:sldId id="294" r:id="rId10"/>
    <p:sldId id="295" r:id="rId11"/>
    <p:sldId id="289" r:id="rId12"/>
    <p:sldId id="279" r:id="rId13"/>
    <p:sldId id="296" r:id="rId14"/>
    <p:sldId id="280" r:id="rId15"/>
    <p:sldId id="297" r:id="rId16"/>
    <p:sldId id="258" r:id="rId17"/>
    <p:sldId id="298" r:id="rId18"/>
    <p:sldId id="286" r:id="rId19"/>
    <p:sldId id="287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 varScale="1">
        <p:scale>
          <a:sx n="60" d="100"/>
          <a:sy n="60" d="100"/>
        </p:scale>
        <p:origin x="96" y="96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38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Docker </a:t>
            </a:r>
            <a:r>
              <a:rPr lang="ka-GE" dirty="0"/>
              <a:t>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DB41-9762-D205-50CD-AA070C6D6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2129" y="-408020"/>
            <a:ext cx="4941771" cy="3200400"/>
          </a:xfrm>
        </p:spPr>
        <p:txBody>
          <a:bodyPr/>
          <a:lstStyle/>
          <a:p>
            <a:r>
              <a:rPr lang="en-US" dirty="0"/>
              <a:t>Benefits of Using Docker</a:t>
            </a:r>
            <a:endParaRPr lang="ka-G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2A2D3DF-F548-5FDF-57A3-B11DBC4CAB59}"/>
              </a:ext>
            </a:extLst>
          </p:cNvPr>
          <p:cNvSpPr txBox="1">
            <a:spLocks/>
          </p:cNvSpPr>
          <p:nvPr/>
        </p:nvSpPr>
        <p:spPr>
          <a:xfrm>
            <a:off x="6522128" y="1683369"/>
            <a:ext cx="4941771" cy="3200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Portability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Low resource usage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Faster deployments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4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9055" y="753979"/>
            <a:ext cx="4179570" cy="1474097"/>
          </a:xfrm>
        </p:spPr>
        <p:txBody>
          <a:bodyPr/>
          <a:lstStyle/>
          <a:p>
            <a:r>
              <a:rPr lang="en-US" dirty="0"/>
              <a:t>Benefits of Using Docker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2BC9B2-8231-7EBD-BF67-ED9B73A00501}"/>
              </a:ext>
            </a:extLst>
          </p:cNvPr>
          <p:cNvSpPr txBox="1">
            <a:spLocks/>
          </p:cNvSpPr>
          <p:nvPr/>
        </p:nvSpPr>
        <p:spPr>
          <a:xfrm>
            <a:off x="6879055" y="2967789"/>
            <a:ext cx="4179570" cy="22236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dirty="0"/>
              <a:t>Isolation of environment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dirty="0"/>
              <a:t>Quick setup and teardown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DB41-9762-D205-50CD-AA070C6D6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4844" y="-552399"/>
            <a:ext cx="4941771" cy="3200400"/>
          </a:xfrm>
        </p:spPr>
        <p:txBody>
          <a:bodyPr/>
          <a:lstStyle/>
          <a:p>
            <a:r>
              <a:rPr lang="en-US" dirty="0"/>
              <a:t>Challenges with docker</a:t>
            </a:r>
            <a:endParaRPr lang="ka-G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2A2D3DF-F548-5FDF-57A3-B11DBC4CAB59}"/>
              </a:ext>
            </a:extLst>
          </p:cNvPr>
          <p:cNvSpPr txBox="1">
            <a:spLocks/>
          </p:cNvSpPr>
          <p:nvPr/>
        </p:nvSpPr>
        <p:spPr>
          <a:xfrm>
            <a:off x="6506086" y="2437348"/>
            <a:ext cx="4941771" cy="3200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Managing big amounts of containers becomes complex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387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One Command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How to set up SQL Server, Redis, RabbitMQ, etc., using Docker</a:t>
            </a:r>
          </a:p>
          <a:p>
            <a:pPr lvl="1"/>
            <a:r>
              <a:rPr lang="en-US" dirty="0"/>
              <a:t>docker pull </a:t>
            </a:r>
            <a:r>
              <a:rPr lang="en-US" dirty="0" err="1"/>
              <a:t>redis</a:t>
            </a:r>
            <a:endParaRPr lang="en-US" dirty="0"/>
          </a:p>
          <a:p>
            <a:pPr lvl="1"/>
            <a:r>
              <a:rPr lang="en-US" dirty="0"/>
              <a:t>docker run --name my-</a:t>
            </a:r>
            <a:r>
              <a:rPr lang="en-US" dirty="0" err="1"/>
              <a:t>redis</a:t>
            </a:r>
            <a:r>
              <a:rPr lang="en-US" dirty="0"/>
              <a:t>-instance -d </a:t>
            </a:r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70C2-D334-D7FA-1726-568EE42EE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-1951382"/>
            <a:ext cx="4179570" cy="3377354"/>
          </a:xfrm>
        </p:spPr>
        <p:txBody>
          <a:bodyPr/>
          <a:lstStyle/>
          <a:p>
            <a:r>
              <a:rPr lang="en-US" dirty="0"/>
              <a:t>Docker images</a:t>
            </a:r>
            <a:endParaRPr lang="ka-G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EAD839F-8C92-A24D-7080-15229BCCF2C1}"/>
              </a:ext>
            </a:extLst>
          </p:cNvPr>
          <p:cNvSpPr txBox="1">
            <a:spLocks/>
          </p:cNvSpPr>
          <p:nvPr/>
        </p:nvSpPr>
        <p:spPr>
          <a:xfrm>
            <a:off x="6991350" y="1636295"/>
            <a:ext cx="4179570" cy="4620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Layered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Immutable 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Speed and efficiency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Writable container layer</a:t>
            </a:r>
            <a:endParaRPr lang="ka-GE" sz="2500" dirty="0"/>
          </a:p>
        </p:txBody>
      </p:sp>
    </p:spTree>
    <p:extLst>
      <p:ext uri="{BB962C8B-B14F-4D97-AF65-F5344CB8AC3E}">
        <p14:creationId xmlns:p14="http://schemas.microsoft.com/office/powerpoint/2010/main" val="3306703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4C61-8AFB-AC53-41C7-74DF38D51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Docker</a:t>
            </a:r>
            <a:br>
              <a:rPr lang="en-US" dirty="0"/>
            </a:b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2508242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70C2-D334-D7FA-1726-568EE42EE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 and Q&amp;A</a:t>
            </a: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997536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Introduction to Docker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73EBFAD-6690-58E2-1B81-06CFCB1D66EF}"/>
              </a:ext>
            </a:extLst>
          </p:cNvPr>
          <p:cNvSpPr txBox="1">
            <a:spLocks/>
          </p:cNvSpPr>
          <p:nvPr/>
        </p:nvSpPr>
        <p:spPr>
          <a:xfrm>
            <a:off x="6991350" y="3864372"/>
            <a:ext cx="4526882" cy="20132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What is Docker?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367F-14C7-CDAF-7777-CD61706715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Os</a:t>
            </a:r>
            <a:r>
              <a:rPr lang="en-US" dirty="0"/>
              <a:t>-level virtualization</a:t>
            </a: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275747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eadly Docker: Why containers are a threat to cloud virtualization -  SiliconANGLE">
            <a:extLst>
              <a:ext uri="{FF2B5EF4-FFF2-40B4-BE49-F238E27FC236}">
                <a16:creationId xmlns:a16="http://schemas.microsoft.com/office/drawing/2014/main" id="{2F059348-AAD9-7668-166D-6F2AED218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666750"/>
            <a:ext cx="7477125" cy="5524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20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4553-6274-C22F-1A73-FEC87AEC8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7392" y="-1069066"/>
            <a:ext cx="4179570" cy="3377354"/>
          </a:xfrm>
        </p:spPr>
        <p:txBody>
          <a:bodyPr/>
          <a:lstStyle/>
          <a:p>
            <a:r>
              <a:rPr lang="en-US" dirty="0"/>
              <a:t>Docker use cases</a:t>
            </a:r>
            <a:endParaRPr lang="ka-G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62769EB-CA49-3B4C-B287-DED137567E1D}"/>
              </a:ext>
            </a:extLst>
          </p:cNvPr>
          <p:cNvSpPr txBox="1">
            <a:spLocks/>
          </p:cNvSpPr>
          <p:nvPr/>
        </p:nvSpPr>
        <p:spPr>
          <a:xfrm>
            <a:off x="7007392" y="2532387"/>
            <a:ext cx="4179570" cy="33773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Continuous deployment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Microservices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Legacy app migration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Multi cloud apps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ka-GE" sz="2600" dirty="0"/>
          </a:p>
        </p:txBody>
      </p:sp>
    </p:spTree>
    <p:extLst>
      <p:ext uri="{BB962C8B-B14F-4D97-AF65-F5344CB8AC3E}">
        <p14:creationId xmlns:p14="http://schemas.microsoft.com/office/powerpoint/2010/main" val="88168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D449-2FBF-E721-8874-BC2C386FB2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 more “works on my machine”</a:t>
            </a: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185136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1" y="802105"/>
            <a:ext cx="5425810" cy="1730771"/>
          </a:xfrm>
        </p:spPr>
        <p:txBody>
          <a:bodyPr/>
          <a:lstStyle/>
          <a:p>
            <a:r>
              <a:rPr lang="en-US" dirty="0"/>
              <a:t>Understanding Docker Components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A blue whale with a container ship&#10;&#10;Description automatically generated">
            <a:extLst>
              <a:ext uri="{FF2B5EF4-FFF2-40B4-BE49-F238E27FC236}">
                <a16:creationId xmlns:a16="http://schemas.microsoft.com/office/drawing/2014/main" id="{2BD069B9-64F9-7F1C-05F4-B61A1B341E7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8099" r="18099"/>
          <a:stretch>
            <a:fillRect/>
          </a:stretch>
        </p:blipFill>
        <p:spPr/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DD1DC98-D20D-58F1-130E-1B4379C1DA0A}"/>
              </a:ext>
            </a:extLst>
          </p:cNvPr>
          <p:cNvSpPr txBox="1">
            <a:spLocks/>
          </p:cNvSpPr>
          <p:nvPr/>
        </p:nvSpPr>
        <p:spPr>
          <a:xfrm>
            <a:off x="6959266" y="2532876"/>
            <a:ext cx="4179570" cy="23760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37E1BE3-551A-A9AC-CAF1-F493CDF40D7E}"/>
              </a:ext>
            </a:extLst>
          </p:cNvPr>
          <p:cNvSpPr txBox="1">
            <a:spLocks/>
          </p:cNvSpPr>
          <p:nvPr/>
        </p:nvSpPr>
        <p:spPr>
          <a:xfrm>
            <a:off x="6096001" y="3218218"/>
            <a:ext cx="5425810" cy="26050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dirty="0"/>
              <a:t>Docker engine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dirty="0"/>
              <a:t>Docker hub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dirty="0"/>
              <a:t>Trusted registry</a:t>
            </a:r>
          </a:p>
        </p:txBody>
      </p:sp>
    </p:spTree>
    <p:extLst>
      <p:ext uri="{BB962C8B-B14F-4D97-AF65-F5344CB8AC3E}">
        <p14:creationId xmlns:p14="http://schemas.microsoft.com/office/powerpoint/2010/main" val="389784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7CF3-49C1-127E-6DF4-CC9F12D0D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a-GE"/>
          </a:p>
        </p:txBody>
      </p:sp>
      <p:pic>
        <p:nvPicPr>
          <p:cNvPr id="2050" name="Picture 2" descr="Diving into the Marvels of Docker: A Beginner's Guide to Docker Architecture  | by Aniket Sharma | Medium">
            <a:extLst>
              <a:ext uri="{FF2B5EF4-FFF2-40B4-BE49-F238E27FC236}">
                <a16:creationId xmlns:a16="http://schemas.microsoft.com/office/drawing/2014/main" id="{8261274F-A5D5-9B67-EAE0-E53D1F1CF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28600"/>
            <a:ext cx="10534650" cy="6400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100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1" y="802105"/>
            <a:ext cx="5425810" cy="1730771"/>
          </a:xfrm>
        </p:spPr>
        <p:txBody>
          <a:bodyPr/>
          <a:lstStyle/>
          <a:p>
            <a:r>
              <a:rPr lang="en-US" dirty="0"/>
              <a:t>Understanding Docker Components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A blue whale with a container ship&#10;&#10;Description automatically generated">
            <a:extLst>
              <a:ext uri="{FF2B5EF4-FFF2-40B4-BE49-F238E27FC236}">
                <a16:creationId xmlns:a16="http://schemas.microsoft.com/office/drawing/2014/main" id="{2BD069B9-64F9-7F1C-05F4-B61A1B341E7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8099" r="18099"/>
          <a:stretch>
            <a:fillRect/>
          </a:stretch>
        </p:blipFill>
        <p:spPr/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DD1DC98-D20D-58F1-130E-1B4379C1DA0A}"/>
              </a:ext>
            </a:extLst>
          </p:cNvPr>
          <p:cNvSpPr txBox="1">
            <a:spLocks/>
          </p:cNvSpPr>
          <p:nvPr/>
        </p:nvSpPr>
        <p:spPr>
          <a:xfrm>
            <a:off x="6959266" y="2532876"/>
            <a:ext cx="4179570" cy="23760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37E1BE3-551A-A9AC-CAF1-F493CDF40D7E}"/>
              </a:ext>
            </a:extLst>
          </p:cNvPr>
          <p:cNvSpPr txBox="1">
            <a:spLocks/>
          </p:cNvSpPr>
          <p:nvPr/>
        </p:nvSpPr>
        <p:spPr>
          <a:xfrm>
            <a:off x="6096001" y="3218218"/>
            <a:ext cx="5425810" cy="26050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dirty="0"/>
              <a:t>Docker swarm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dirty="0"/>
              <a:t>Docker compose</a:t>
            </a:r>
          </a:p>
        </p:txBody>
      </p: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{80F127D2-FB9F-4D61-A937-C6C624B56829}tf67328976_win32</Template>
  <TotalTime>265</TotalTime>
  <Words>145</Words>
  <Application>Microsoft Office PowerPoint</Application>
  <PresentationFormat>Widescreen</PresentationFormat>
  <Paragraphs>54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Tenorite</vt:lpstr>
      <vt:lpstr>Custom</vt:lpstr>
      <vt:lpstr>Docker 101</vt:lpstr>
      <vt:lpstr>Introduction to Docker</vt:lpstr>
      <vt:lpstr>Os-level virtualization</vt:lpstr>
      <vt:lpstr>PowerPoint Presentation</vt:lpstr>
      <vt:lpstr>Docker use cases</vt:lpstr>
      <vt:lpstr>No more “works on my machine”</vt:lpstr>
      <vt:lpstr>Understanding Docker Components</vt:lpstr>
      <vt:lpstr>PowerPoint Presentation</vt:lpstr>
      <vt:lpstr>Understanding Docker Components</vt:lpstr>
      <vt:lpstr>Benefits of Using Docker</vt:lpstr>
      <vt:lpstr>Benefits of Using Docker</vt:lpstr>
      <vt:lpstr>Challenges with docker</vt:lpstr>
      <vt:lpstr>One Command Setup</vt:lpstr>
      <vt:lpstr>Docker images</vt:lpstr>
      <vt:lpstr>Getting Started with Docker </vt:lpstr>
      <vt:lpstr>Conclusion and 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for Local Development</dc:title>
  <dc:creator>Sh Asp</dc:creator>
  <cp:lastModifiedBy>Sh Asp</cp:lastModifiedBy>
  <cp:revision>11</cp:revision>
  <dcterms:created xsi:type="dcterms:W3CDTF">2024-04-28T10:57:03Z</dcterms:created>
  <dcterms:modified xsi:type="dcterms:W3CDTF">2024-04-30T21:19:45Z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