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6DD26-6A16-4078-80A3-ABC9E1F8C6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6A39148-3344-43C7-9789-C461A7B7F31F}">
      <dgm:prSet/>
      <dgm:spPr/>
      <dgm:t>
        <a:bodyPr/>
        <a:lstStyle/>
        <a:p>
          <a:pPr>
            <a:defRPr cap="all"/>
          </a:pPr>
          <a:r>
            <a:rPr lang="en-US"/>
            <a:t>Clock</a:t>
          </a:r>
        </a:p>
      </dgm:t>
    </dgm:pt>
    <dgm:pt modelId="{473D7D58-3883-4897-AEC0-510AE3861D3C}" type="parTrans" cxnId="{FA5050A3-EF68-4354-BA27-D7627813A310}">
      <dgm:prSet/>
      <dgm:spPr/>
      <dgm:t>
        <a:bodyPr/>
        <a:lstStyle/>
        <a:p>
          <a:endParaRPr lang="en-US"/>
        </a:p>
      </dgm:t>
    </dgm:pt>
    <dgm:pt modelId="{D75BF0A0-A90F-46A2-8DC9-9679C62E01FE}" type="sibTrans" cxnId="{FA5050A3-EF68-4354-BA27-D7627813A310}">
      <dgm:prSet/>
      <dgm:spPr/>
      <dgm:t>
        <a:bodyPr/>
        <a:lstStyle/>
        <a:p>
          <a:endParaRPr lang="en-US"/>
        </a:p>
      </dgm:t>
    </dgm:pt>
    <dgm:pt modelId="{718D75F6-9CE4-4ECA-AFBB-9B12B62FD422}">
      <dgm:prSet/>
      <dgm:spPr/>
      <dgm:t>
        <a:bodyPr/>
        <a:lstStyle/>
        <a:p>
          <a:pPr>
            <a:defRPr cap="all"/>
          </a:pPr>
          <a:r>
            <a:rPr lang="en-US"/>
            <a:t>Shop</a:t>
          </a:r>
        </a:p>
      </dgm:t>
    </dgm:pt>
    <dgm:pt modelId="{667DE2E7-8EF4-415E-A650-A2C47EF2E2E4}" type="parTrans" cxnId="{D8154632-1BA7-4E41-98F0-03F13666061D}">
      <dgm:prSet/>
      <dgm:spPr/>
      <dgm:t>
        <a:bodyPr/>
        <a:lstStyle/>
        <a:p>
          <a:endParaRPr lang="en-US"/>
        </a:p>
      </dgm:t>
    </dgm:pt>
    <dgm:pt modelId="{B3E4447D-1B60-408D-B731-84086AA48F39}" type="sibTrans" cxnId="{D8154632-1BA7-4E41-98F0-03F13666061D}">
      <dgm:prSet/>
      <dgm:spPr/>
      <dgm:t>
        <a:bodyPr/>
        <a:lstStyle/>
        <a:p>
          <a:endParaRPr lang="en-US"/>
        </a:p>
      </dgm:t>
    </dgm:pt>
    <dgm:pt modelId="{6C571D20-5C99-4DFB-B7BE-66DA83ECFB69}" type="pres">
      <dgm:prSet presAssocID="{D506DD26-6A16-4078-80A3-ABC9E1F8C6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D47FBE-4944-4634-B37B-76F31DA1C425}" type="pres">
      <dgm:prSet presAssocID="{76A39148-3344-43C7-9789-C461A7B7F31F}" presName="compNode" presStyleCnt="0"/>
      <dgm:spPr/>
    </dgm:pt>
    <dgm:pt modelId="{D71BE8B3-469A-4000-9CB9-620CC280BC5B}" type="pres">
      <dgm:prSet presAssocID="{76A39148-3344-43C7-9789-C461A7B7F31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D71DAEB-F20E-4414-89C3-90E1A7DBA532}" type="pres">
      <dgm:prSet presAssocID="{76A39148-3344-43C7-9789-C461A7B7F3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05502D8-6E5E-4110-B29E-B12B8EF8ADC9}" type="pres">
      <dgm:prSet presAssocID="{76A39148-3344-43C7-9789-C461A7B7F31F}" presName="spaceRect" presStyleCnt="0"/>
      <dgm:spPr/>
    </dgm:pt>
    <dgm:pt modelId="{187A9D02-0A57-4F9F-A446-85799CB47417}" type="pres">
      <dgm:prSet presAssocID="{76A39148-3344-43C7-9789-C461A7B7F31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64325D0-1E07-4A78-8871-D4AD5268697D}" type="pres">
      <dgm:prSet presAssocID="{D75BF0A0-A90F-46A2-8DC9-9679C62E01FE}" presName="sibTrans" presStyleCnt="0"/>
      <dgm:spPr/>
    </dgm:pt>
    <dgm:pt modelId="{F44D5978-0209-45C0-8749-AC82F948E7E7}" type="pres">
      <dgm:prSet presAssocID="{718D75F6-9CE4-4ECA-AFBB-9B12B62FD422}" presName="compNode" presStyleCnt="0"/>
      <dgm:spPr/>
    </dgm:pt>
    <dgm:pt modelId="{9D03E714-26C0-4BAD-AE57-1546B8928EAE}" type="pres">
      <dgm:prSet presAssocID="{718D75F6-9CE4-4ECA-AFBB-9B12B62FD42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B71721-0153-4B5F-B435-15C137C6F6C7}" type="pres">
      <dgm:prSet presAssocID="{718D75F6-9CE4-4ECA-AFBB-9B12B62FD4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6863E86-DF0C-4287-BAE7-EDC41FC1A030}" type="pres">
      <dgm:prSet presAssocID="{718D75F6-9CE4-4ECA-AFBB-9B12B62FD422}" presName="spaceRect" presStyleCnt="0"/>
      <dgm:spPr/>
    </dgm:pt>
    <dgm:pt modelId="{54D8E163-A676-4ADE-A9FB-94DDCA8729B1}" type="pres">
      <dgm:prSet presAssocID="{718D75F6-9CE4-4ECA-AFBB-9B12B62FD42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5050A3-EF68-4354-BA27-D7627813A310}" srcId="{D506DD26-6A16-4078-80A3-ABC9E1F8C6A1}" destId="{76A39148-3344-43C7-9789-C461A7B7F31F}" srcOrd="0" destOrd="0" parTransId="{473D7D58-3883-4897-AEC0-510AE3861D3C}" sibTransId="{D75BF0A0-A90F-46A2-8DC9-9679C62E01FE}"/>
    <dgm:cxn modelId="{40EB82EB-556A-44B5-80B9-AC1DD8549CE2}" type="presOf" srcId="{76A39148-3344-43C7-9789-C461A7B7F31F}" destId="{187A9D02-0A57-4F9F-A446-85799CB47417}" srcOrd="0" destOrd="0" presId="urn:microsoft.com/office/officeart/2018/5/layout/IconLeafLabelList"/>
    <dgm:cxn modelId="{CD2F0162-7C06-4CB5-B7EB-EB1B8CDFA032}" type="presOf" srcId="{D506DD26-6A16-4078-80A3-ABC9E1F8C6A1}" destId="{6C571D20-5C99-4DFB-B7BE-66DA83ECFB69}" srcOrd="0" destOrd="0" presId="urn:microsoft.com/office/officeart/2018/5/layout/IconLeafLabelList"/>
    <dgm:cxn modelId="{D8154632-1BA7-4E41-98F0-03F13666061D}" srcId="{D506DD26-6A16-4078-80A3-ABC9E1F8C6A1}" destId="{718D75F6-9CE4-4ECA-AFBB-9B12B62FD422}" srcOrd="1" destOrd="0" parTransId="{667DE2E7-8EF4-415E-A650-A2C47EF2E2E4}" sibTransId="{B3E4447D-1B60-408D-B731-84086AA48F39}"/>
    <dgm:cxn modelId="{5B74F12D-048D-40C9-94D6-7BA0EEC84B8C}" type="presOf" srcId="{718D75F6-9CE4-4ECA-AFBB-9B12B62FD422}" destId="{54D8E163-A676-4ADE-A9FB-94DDCA8729B1}" srcOrd="0" destOrd="0" presId="urn:microsoft.com/office/officeart/2018/5/layout/IconLeafLabelList"/>
    <dgm:cxn modelId="{97CC0163-8C2C-418C-A96F-83ECF908B0D1}" type="presParOf" srcId="{6C571D20-5C99-4DFB-B7BE-66DA83ECFB69}" destId="{E7D47FBE-4944-4634-B37B-76F31DA1C425}" srcOrd="0" destOrd="0" presId="urn:microsoft.com/office/officeart/2018/5/layout/IconLeafLabelList"/>
    <dgm:cxn modelId="{ECBF5C0C-D8B7-4CD8-AB7D-9542CCFAE348}" type="presParOf" srcId="{E7D47FBE-4944-4634-B37B-76F31DA1C425}" destId="{D71BE8B3-469A-4000-9CB9-620CC280BC5B}" srcOrd="0" destOrd="0" presId="urn:microsoft.com/office/officeart/2018/5/layout/IconLeafLabelList"/>
    <dgm:cxn modelId="{60A001BC-D621-465D-B348-00122257362E}" type="presParOf" srcId="{E7D47FBE-4944-4634-B37B-76F31DA1C425}" destId="{8D71DAEB-F20E-4414-89C3-90E1A7DBA532}" srcOrd="1" destOrd="0" presId="urn:microsoft.com/office/officeart/2018/5/layout/IconLeafLabelList"/>
    <dgm:cxn modelId="{5379731E-0B56-413F-BB29-75D47E67BD35}" type="presParOf" srcId="{E7D47FBE-4944-4634-B37B-76F31DA1C425}" destId="{005502D8-6E5E-4110-B29E-B12B8EF8ADC9}" srcOrd="2" destOrd="0" presId="urn:microsoft.com/office/officeart/2018/5/layout/IconLeafLabelList"/>
    <dgm:cxn modelId="{BB68C073-0604-4991-AA9A-E6AC5FC69FFF}" type="presParOf" srcId="{E7D47FBE-4944-4634-B37B-76F31DA1C425}" destId="{187A9D02-0A57-4F9F-A446-85799CB47417}" srcOrd="3" destOrd="0" presId="urn:microsoft.com/office/officeart/2018/5/layout/IconLeafLabelList"/>
    <dgm:cxn modelId="{8F3DECD3-D065-431F-B047-756CF1DA6B4B}" type="presParOf" srcId="{6C571D20-5C99-4DFB-B7BE-66DA83ECFB69}" destId="{164325D0-1E07-4A78-8871-D4AD5268697D}" srcOrd="1" destOrd="0" presId="urn:microsoft.com/office/officeart/2018/5/layout/IconLeafLabelList"/>
    <dgm:cxn modelId="{D8AD9F7F-002A-495F-B79D-AEE04BB0A42C}" type="presParOf" srcId="{6C571D20-5C99-4DFB-B7BE-66DA83ECFB69}" destId="{F44D5978-0209-45C0-8749-AC82F948E7E7}" srcOrd="2" destOrd="0" presId="urn:microsoft.com/office/officeart/2018/5/layout/IconLeafLabelList"/>
    <dgm:cxn modelId="{8BC83FAC-98CA-46C8-9499-392CA25C56BD}" type="presParOf" srcId="{F44D5978-0209-45C0-8749-AC82F948E7E7}" destId="{9D03E714-26C0-4BAD-AE57-1546B8928EAE}" srcOrd="0" destOrd="0" presId="urn:microsoft.com/office/officeart/2018/5/layout/IconLeafLabelList"/>
    <dgm:cxn modelId="{F9DBAC85-E3C3-4C57-BABF-47EE960887F8}" type="presParOf" srcId="{F44D5978-0209-45C0-8749-AC82F948E7E7}" destId="{51B71721-0153-4B5F-B435-15C137C6F6C7}" srcOrd="1" destOrd="0" presId="urn:microsoft.com/office/officeart/2018/5/layout/IconLeafLabelList"/>
    <dgm:cxn modelId="{5F3119BD-D481-4509-BE3D-B08B7A9952E5}" type="presParOf" srcId="{F44D5978-0209-45C0-8749-AC82F948E7E7}" destId="{66863E86-DF0C-4287-BAE7-EDC41FC1A030}" srcOrd="2" destOrd="0" presId="urn:microsoft.com/office/officeart/2018/5/layout/IconLeafLabelList"/>
    <dgm:cxn modelId="{DA587856-308F-4023-9ACE-F09C41E23A01}" type="presParOf" srcId="{F44D5978-0209-45C0-8749-AC82F948E7E7}" destId="{54D8E163-A676-4ADE-A9FB-94DDCA8729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0F5DB-B382-48D4-8939-7C9EF370F7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C7A5FC-E4FE-4527-9FAF-B54AABEFB989}">
      <dgm:prSet/>
      <dgm:spPr/>
      <dgm:t>
        <a:bodyPr/>
        <a:lstStyle/>
        <a:p>
          <a:r>
            <a:rPr lang="en-US"/>
            <a:t>Performance</a:t>
          </a:r>
        </a:p>
      </dgm:t>
    </dgm:pt>
    <dgm:pt modelId="{C382429D-3503-4A26-BEA2-4138E51C59A3}" type="parTrans" cxnId="{9B889718-9648-4AE8-B893-798A010A0FE3}">
      <dgm:prSet/>
      <dgm:spPr/>
      <dgm:t>
        <a:bodyPr/>
        <a:lstStyle/>
        <a:p>
          <a:endParaRPr lang="en-US"/>
        </a:p>
      </dgm:t>
    </dgm:pt>
    <dgm:pt modelId="{135BF98A-2FBC-4FF6-B9BF-F5CC6E0F2724}" type="sibTrans" cxnId="{9B889718-9648-4AE8-B893-798A010A0FE3}">
      <dgm:prSet/>
      <dgm:spPr/>
      <dgm:t>
        <a:bodyPr/>
        <a:lstStyle/>
        <a:p>
          <a:endParaRPr lang="en-US"/>
        </a:p>
      </dgm:t>
    </dgm:pt>
    <dgm:pt modelId="{07A104C4-6888-4B12-BD06-E7FF220AC561}">
      <dgm:prSet/>
      <dgm:spPr/>
      <dgm:t>
        <a:bodyPr/>
        <a:lstStyle/>
        <a:p>
          <a:r>
            <a:rPr lang="en-US"/>
            <a:t>Bug count</a:t>
          </a:r>
        </a:p>
      </dgm:t>
    </dgm:pt>
    <dgm:pt modelId="{11C5FA7F-D1F5-406F-9022-FFA74E37D825}" type="parTrans" cxnId="{1A3CD172-962C-4EF2-A64F-707A17158021}">
      <dgm:prSet/>
      <dgm:spPr/>
      <dgm:t>
        <a:bodyPr/>
        <a:lstStyle/>
        <a:p>
          <a:endParaRPr lang="en-US"/>
        </a:p>
      </dgm:t>
    </dgm:pt>
    <dgm:pt modelId="{15B3F0D7-FFB5-456C-9528-0189FB87C8B3}" type="sibTrans" cxnId="{1A3CD172-962C-4EF2-A64F-707A17158021}">
      <dgm:prSet/>
      <dgm:spPr/>
      <dgm:t>
        <a:bodyPr/>
        <a:lstStyle/>
        <a:p>
          <a:endParaRPr lang="en-US"/>
        </a:p>
      </dgm:t>
    </dgm:pt>
    <dgm:pt modelId="{E68728C0-4117-4D88-913A-12DF42EB167A}" type="pres">
      <dgm:prSet presAssocID="{2140F5DB-B382-48D4-8939-7C9EF370F70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E70A69-9C1D-4EB1-968E-CF3170B0BE0E}" type="pres">
      <dgm:prSet presAssocID="{14C7A5FC-E4FE-4527-9FAF-B54AABEFB989}" presName="compNode" presStyleCnt="0"/>
      <dgm:spPr/>
    </dgm:pt>
    <dgm:pt modelId="{A2A7A9A4-1093-4B20-9807-1956B773C718}" type="pres">
      <dgm:prSet presAssocID="{14C7A5FC-E4FE-4527-9FAF-B54AABEFB989}" presName="bgRect" presStyleLbl="bgShp" presStyleIdx="0" presStyleCnt="2"/>
      <dgm:spPr/>
    </dgm:pt>
    <dgm:pt modelId="{4D3CDDAC-6BD9-4BE1-B391-FFB1A54F5007}" type="pres">
      <dgm:prSet presAssocID="{14C7A5FC-E4FE-4527-9FAF-B54AABEFB9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04F55DE-F6A5-43B6-A8A0-D2D2E31FC19A}" type="pres">
      <dgm:prSet presAssocID="{14C7A5FC-E4FE-4527-9FAF-B54AABEFB989}" presName="spaceRect" presStyleCnt="0"/>
      <dgm:spPr/>
    </dgm:pt>
    <dgm:pt modelId="{9DB586A3-D085-4F46-92E2-9C48A5B57F92}" type="pres">
      <dgm:prSet presAssocID="{14C7A5FC-E4FE-4527-9FAF-B54AABEFB98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1AE04F-4CAE-454F-8DCB-BF034378EAB2}" type="pres">
      <dgm:prSet presAssocID="{135BF98A-2FBC-4FF6-B9BF-F5CC6E0F2724}" presName="sibTrans" presStyleCnt="0"/>
      <dgm:spPr/>
    </dgm:pt>
    <dgm:pt modelId="{E3F94045-647C-4B62-B668-DE851D707EEE}" type="pres">
      <dgm:prSet presAssocID="{07A104C4-6888-4B12-BD06-E7FF220AC561}" presName="compNode" presStyleCnt="0"/>
      <dgm:spPr/>
    </dgm:pt>
    <dgm:pt modelId="{BDDF664F-B651-4B2E-9EDF-68A5B837D6BF}" type="pres">
      <dgm:prSet presAssocID="{07A104C4-6888-4B12-BD06-E7FF220AC561}" presName="bgRect" presStyleLbl="bgShp" presStyleIdx="1" presStyleCnt="2"/>
      <dgm:spPr/>
    </dgm:pt>
    <dgm:pt modelId="{3151C9C0-2606-4E71-AD0B-11EEB9824634}" type="pres">
      <dgm:prSet presAssocID="{07A104C4-6888-4B12-BD06-E7FF220AC5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g"/>
        </a:ext>
      </dgm:extLst>
    </dgm:pt>
    <dgm:pt modelId="{67EC49A3-E022-4FF2-98CA-DC0D0A6FC9A4}" type="pres">
      <dgm:prSet presAssocID="{07A104C4-6888-4B12-BD06-E7FF220AC561}" presName="spaceRect" presStyleCnt="0"/>
      <dgm:spPr/>
    </dgm:pt>
    <dgm:pt modelId="{658F3A68-9DE9-494A-AF26-CEB19DE09184}" type="pres">
      <dgm:prSet presAssocID="{07A104C4-6888-4B12-BD06-E7FF220AC561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CD172-962C-4EF2-A64F-707A17158021}" srcId="{2140F5DB-B382-48D4-8939-7C9EF370F70A}" destId="{07A104C4-6888-4B12-BD06-E7FF220AC561}" srcOrd="1" destOrd="0" parTransId="{11C5FA7F-D1F5-406F-9022-FFA74E37D825}" sibTransId="{15B3F0D7-FFB5-456C-9528-0189FB87C8B3}"/>
    <dgm:cxn modelId="{06E0D67D-8A81-49F2-AD47-1749E8052E79}" type="presOf" srcId="{2140F5DB-B382-48D4-8939-7C9EF370F70A}" destId="{E68728C0-4117-4D88-913A-12DF42EB167A}" srcOrd="0" destOrd="0" presId="urn:microsoft.com/office/officeart/2018/2/layout/IconVerticalSolidList"/>
    <dgm:cxn modelId="{D9EB21B7-5B90-47C7-AE64-E89D77B22903}" type="presOf" srcId="{07A104C4-6888-4B12-BD06-E7FF220AC561}" destId="{658F3A68-9DE9-494A-AF26-CEB19DE09184}" srcOrd="0" destOrd="0" presId="urn:microsoft.com/office/officeart/2018/2/layout/IconVerticalSolidList"/>
    <dgm:cxn modelId="{7C8AE3A2-1C42-4762-AE16-D69B73422C23}" type="presOf" srcId="{14C7A5FC-E4FE-4527-9FAF-B54AABEFB989}" destId="{9DB586A3-D085-4F46-92E2-9C48A5B57F92}" srcOrd="0" destOrd="0" presId="urn:microsoft.com/office/officeart/2018/2/layout/IconVerticalSolidList"/>
    <dgm:cxn modelId="{9B889718-9648-4AE8-B893-798A010A0FE3}" srcId="{2140F5DB-B382-48D4-8939-7C9EF370F70A}" destId="{14C7A5FC-E4FE-4527-9FAF-B54AABEFB989}" srcOrd="0" destOrd="0" parTransId="{C382429D-3503-4A26-BEA2-4138E51C59A3}" sibTransId="{135BF98A-2FBC-4FF6-B9BF-F5CC6E0F2724}"/>
    <dgm:cxn modelId="{0881516F-085E-442E-B9F9-3980D1358A27}" type="presParOf" srcId="{E68728C0-4117-4D88-913A-12DF42EB167A}" destId="{B4E70A69-9C1D-4EB1-968E-CF3170B0BE0E}" srcOrd="0" destOrd="0" presId="urn:microsoft.com/office/officeart/2018/2/layout/IconVerticalSolidList"/>
    <dgm:cxn modelId="{B822051B-1134-495E-A4CA-7304C7410921}" type="presParOf" srcId="{B4E70A69-9C1D-4EB1-968E-CF3170B0BE0E}" destId="{A2A7A9A4-1093-4B20-9807-1956B773C718}" srcOrd="0" destOrd="0" presId="urn:microsoft.com/office/officeart/2018/2/layout/IconVerticalSolidList"/>
    <dgm:cxn modelId="{E8ACB7D2-FA34-4359-AE8E-874DA188858C}" type="presParOf" srcId="{B4E70A69-9C1D-4EB1-968E-CF3170B0BE0E}" destId="{4D3CDDAC-6BD9-4BE1-B391-FFB1A54F5007}" srcOrd="1" destOrd="0" presId="urn:microsoft.com/office/officeart/2018/2/layout/IconVerticalSolidList"/>
    <dgm:cxn modelId="{B7EB557E-E1FB-46D4-BED7-1D8CDFF4695A}" type="presParOf" srcId="{B4E70A69-9C1D-4EB1-968E-CF3170B0BE0E}" destId="{204F55DE-F6A5-43B6-A8A0-D2D2E31FC19A}" srcOrd="2" destOrd="0" presId="urn:microsoft.com/office/officeart/2018/2/layout/IconVerticalSolidList"/>
    <dgm:cxn modelId="{01F6905F-CBAD-4DF9-8579-B550297128CE}" type="presParOf" srcId="{B4E70A69-9C1D-4EB1-968E-CF3170B0BE0E}" destId="{9DB586A3-D085-4F46-92E2-9C48A5B57F92}" srcOrd="3" destOrd="0" presId="urn:microsoft.com/office/officeart/2018/2/layout/IconVerticalSolidList"/>
    <dgm:cxn modelId="{6E2BB2BC-EC16-4A2D-8FDA-732676627266}" type="presParOf" srcId="{E68728C0-4117-4D88-913A-12DF42EB167A}" destId="{391AE04F-4CAE-454F-8DCB-BF034378EAB2}" srcOrd="1" destOrd="0" presId="urn:microsoft.com/office/officeart/2018/2/layout/IconVerticalSolidList"/>
    <dgm:cxn modelId="{48979125-40FF-4A05-A7C9-3838CE1CE921}" type="presParOf" srcId="{E68728C0-4117-4D88-913A-12DF42EB167A}" destId="{E3F94045-647C-4B62-B668-DE851D707EEE}" srcOrd="2" destOrd="0" presId="urn:microsoft.com/office/officeart/2018/2/layout/IconVerticalSolidList"/>
    <dgm:cxn modelId="{DFEE3A0B-0C24-4144-9E25-29FB6EFCC5FB}" type="presParOf" srcId="{E3F94045-647C-4B62-B668-DE851D707EEE}" destId="{BDDF664F-B651-4B2E-9EDF-68A5B837D6BF}" srcOrd="0" destOrd="0" presId="urn:microsoft.com/office/officeart/2018/2/layout/IconVerticalSolidList"/>
    <dgm:cxn modelId="{818286F9-F41B-4F6E-B23A-886F85F11825}" type="presParOf" srcId="{E3F94045-647C-4B62-B668-DE851D707EEE}" destId="{3151C9C0-2606-4E71-AD0B-11EEB9824634}" srcOrd="1" destOrd="0" presId="urn:microsoft.com/office/officeart/2018/2/layout/IconVerticalSolidList"/>
    <dgm:cxn modelId="{3C0DA90E-C6E9-4FAF-AFB6-14EAC48FE4C6}" type="presParOf" srcId="{E3F94045-647C-4B62-B668-DE851D707EEE}" destId="{67EC49A3-E022-4FF2-98CA-DC0D0A6FC9A4}" srcOrd="2" destOrd="0" presId="urn:microsoft.com/office/officeart/2018/2/layout/IconVerticalSolidList"/>
    <dgm:cxn modelId="{0F2173A0-C843-40FA-BBBB-33E45856202B}" type="presParOf" srcId="{E3F94045-647C-4B62-B668-DE851D707EEE}" destId="{658F3A68-9DE9-494A-AF26-CEB19DE091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BE8B3-469A-4000-9CB9-620CC280BC5B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1DAEB-F20E-4414-89C3-90E1A7DBA532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A9D02-0A57-4F9F-A446-85799CB4741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400" kern="1200"/>
            <a:t>Clock</a:t>
          </a:r>
        </a:p>
      </dsp:txBody>
      <dsp:txXfrm>
        <a:off x="1342800" y="3054438"/>
        <a:ext cx="3600000" cy="720000"/>
      </dsp:txXfrm>
    </dsp:sp>
    <dsp:sp modelId="{9D03E714-26C0-4BAD-AE57-1546B8928EAE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71721-0153-4B5F-B435-15C137C6F6C7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E163-A676-4ADE-A9FB-94DDCA8729B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400" kern="1200"/>
            <a:t>Shop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7A9A4-1093-4B20-9807-1956B773C718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CDDAC-6BD9-4BE1-B391-FFB1A54F5007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86A3-D085-4F46-92E2-9C48A5B57F92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Performance</a:t>
          </a:r>
        </a:p>
      </dsp:txBody>
      <dsp:txXfrm>
        <a:off x="1910542" y="895997"/>
        <a:ext cx="4453681" cy="1654149"/>
      </dsp:txXfrm>
    </dsp:sp>
    <dsp:sp modelId="{BDDF664F-B651-4B2E-9EDF-68A5B837D6BF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1C9C0-2606-4E71-AD0B-11EEB9824634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3A68-9DE9-494A-AF26-CEB19DE09184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Bug count</a:t>
          </a:r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2F2-5BBA-8504-2D12-1D1147F9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71F4F-6C4A-78D2-3874-77E9DBE22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EF02-3BBE-A890-834D-18828BA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0F3C-6337-1C15-97F6-1FF61D68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31A2-704D-EDCC-0017-36A6F885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A18B-B9B1-7EB6-29D2-4A2F61AA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2FBEA-AC16-A30C-E777-5FED3E28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A73B-10BA-4E87-10D1-4D988FA1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2FD2-3161-D6C0-7651-7DB0D47D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3F93-EBFE-7E65-C929-6009C9E3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701F5-6BDB-57C3-1D73-DA10CC29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01572-9DD6-837F-EB51-504283BC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3D42-E304-5CDE-EBEE-322C5228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C521-4090-0A4B-30E4-122B1CA2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E93B-7B5F-7950-F258-D07DA321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1E8A-7D84-353B-9187-DB16991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C375-F2B7-834D-8554-48C4527C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69B2-B850-5E71-1BAF-5F0D70F9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B058-38D4-84E7-8503-EBF3194F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6C0-D9FA-2204-8133-F7506475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A690-1B94-E7D3-79B8-432D5A98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5585-C91A-8891-6F66-0F76AFE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5598-55FF-BB14-36CF-DCA75E04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4D10-AE74-E5D0-F8B5-DE81B58E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8CB2-6209-F35E-492B-846096F6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317E-CE71-5CE2-AABC-BAA1E14A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DF98-6F3F-9E1F-C09B-E8E6718B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D5C5-6357-C1DB-2BBA-66C96348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EBF07-AEC2-A83D-AEAC-A764A5C4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C4ADF-0CC4-13D5-124A-4192A9CF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BD49-D45B-CCEE-CEB3-CBEA47C1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6E22-CFF3-46CB-05D0-0B28A27F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840C-FC82-857A-7D37-711F0DF0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573F-24A5-FBC6-74E5-1DCD41E1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66978-25A7-535D-2B00-6A2F67CC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AE578-4A86-9742-0D7A-2E1DB8937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87D69-4623-19D3-AF71-5827EE0C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C650C-2BD1-C3CE-E87E-3B1A6E34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8C832-3297-DA24-2539-BF79E38D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8BCE-C194-42FB-30A9-AB9BCD6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E110-B6D6-D5FE-E2B8-1F942766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35765-287E-A7E0-005A-BF95610E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B016B-888C-7B10-46BF-F41DD74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9C706-E7C4-F853-B67E-DCAAB6DD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2C3F-C0F4-20B3-836C-2058239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6ACE5-88C7-95DF-B038-78E06DC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441-FFF1-EDA1-9A4D-18B684AB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9507-942C-A00A-2227-D14B2DD9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034C-6608-7923-F046-88F5C0E2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A4EB-95CF-A979-51CD-FFBE5700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658C-6B4B-1902-88D6-9507E27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862E-AFE1-F8F7-36EB-66639C5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0203-41E7-8848-8B18-152941D8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C6D21-76B8-B18E-8208-4ABA24780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A9DA4-95E1-BE2F-1D34-3163E9C6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B185-25F0-4A08-F92F-6DC36EBC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3DE0-A293-B7B0-28DB-BA4FA9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A7BE-0BF4-D9F2-F4C5-65D77FC5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95A67-6013-74D3-F8BB-232DF48C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EFA8-2EB6-8DE8-FC92-4A86FB8F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1109-EFD2-7683-AB0D-BCAD9A6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3529-44ED-40E5-9A0E-F0AC96DBE0D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1730-F8EE-3A77-2A8A-5DEFCBCE3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D7A2-645E-B54C-8B9B-606A432C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D216-E880-47C1-A78C-BF031E38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A47D4-7A1A-EC0F-9DA0-59E5755C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Events, dynamic, anonymous types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28F0-72BA-032B-9A2F-6D3F968C7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9CB9-A646-BD1A-4D43-AD5D8D0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დინამიური და სტატიკური ტიპები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xmlns="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2DC57-A7F4-40DA-AEE9-B1BEB92D86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6891182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A00C8-8247-5911-AEEC-9EE4394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88" y="1383527"/>
            <a:ext cx="5811555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Dynamic C# </a:t>
            </a:r>
            <a:r>
              <a:rPr lang="en-US" sz="96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ში</a:t>
            </a:r>
            <a:endParaRPr lang="en-US" sz="9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1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CFDE7-0D86-A8D5-D5AD-5DB34F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2" y="1581326"/>
            <a:ext cx="6705067" cy="377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კონვერტაცია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8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2D8C5-FF42-D61C-EDF8-4D3A4063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vs var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3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9318-31DA-1013-2171-11CE6CCC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Dynamic pros and cons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3B231-9B88-761C-65E3-D7F95F5DF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64619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49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3D47-CEA4-9622-A7D9-098C9DC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Anonymous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225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F2053-82ED-B38B-7A54-C09E1E55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Anonymous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0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ED135-5B95-745A-5F68-DEFA292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99F0-EC3D-5CC3-BF47-CD18F91F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რაში გვეხმარებიან ეს ფუნქციონალები</a:t>
            </a:r>
          </a:p>
        </p:txBody>
      </p:sp>
    </p:spTree>
    <p:extLst>
      <p:ext uri="{BB962C8B-B14F-4D97-AF65-F5344CB8AC3E}">
        <p14:creationId xmlns:p14="http://schemas.microsoft.com/office/powerpoint/2010/main" val="9701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8E041-2EEE-8283-BDCF-DDD722B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9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გადავიმეოროთ</a:t>
            </a:r>
            <a:r>
              <a:rPr lang="en-US" sz="9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დელეგატები</a:t>
            </a:r>
            <a:r>
              <a:rPr lang="en-US" sz="9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a-GE" sz="9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გავეცნოთ </a:t>
            </a:r>
            <a:r>
              <a:rPr lang="en-US" sz="9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</a:t>
            </a:r>
            <a:r>
              <a:rPr lang="ka-GE" sz="9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ს</a:t>
            </a:r>
            <a:endParaRPr lang="en-US" sz="9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882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artoon of a person in a garment pointing at another person&#10;&#10;Description automatically generated">
            <a:extLst>
              <a:ext uri="{FF2B5EF4-FFF2-40B4-BE49-F238E27FC236}">
                <a16:creationId xmlns:a16="http://schemas.microsoft.com/office/drawing/2014/main" id="{3B217747-E4EE-A88F-65E7-FDFC644A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1B555-3BCB-4F92-E2D1-D0FDA73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რა არის event</a:t>
            </a:r>
          </a:p>
        </p:txBody>
      </p:sp>
    </p:spTree>
    <p:extLst>
      <p:ext uri="{BB962C8B-B14F-4D97-AF65-F5344CB8AC3E}">
        <p14:creationId xmlns:p14="http://schemas.microsoft.com/office/powerpoint/2010/main" val="62514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12C5B-3592-5B44-DD0B-43431F7D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Delegates vs Events</a:t>
            </a:r>
          </a:p>
        </p:txBody>
      </p:sp>
    </p:spTree>
    <p:extLst>
      <p:ext uri="{BB962C8B-B14F-4D97-AF65-F5344CB8AC3E}">
        <p14:creationId xmlns:p14="http://schemas.microsoft.com/office/powerpoint/2010/main" val="40524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1E1C0-AF93-C797-CA69-B4E5C08D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handler &amp; </a:t>
            </a:r>
            <a:b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subscriber</a:t>
            </a:r>
          </a:p>
        </p:txBody>
      </p:sp>
    </p:spTree>
    <p:extLst>
      <p:ext uri="{BB962C8B-B14F-4D97-AF65-F5344CB8AC3E}">
        <p14:creationId xmlns:p14="http://schemas.microsoft.com/office/powerpoint/2010/main" val="13531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5526-E7D4-DD3A-1FA1-259F42D6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a-GE" sz="4200"/>
              <a:t>პრაქტიკული მაგალითი </a:t>
            </a:r>
            <a:r>
              <a:rPr lang="en-US" sz="4200"/>
              <a:t>event </a:t>
            </a:r>
            <a:r>
              <a:rPr lang="ka-GE" sz="4200"/>
              <a:t>ების შესახებ.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26834-1CEA-C5C1-63E1-40F195247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092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28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CBC9-F24D-8F6E-1ADE-B8E94788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</a:t>
            </a:r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64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Sylfaen</vt:lpstr>
      <vt:lpstr>Office Theme</vt:lpstr>
      <vt:lpstr>Events, dynamic, anonymous types and methods</vt:lpstr>
      <vt:lpstr>რაში გვეხმარებიან ეს ფუნქციონალები</vt:lpstr>
      <vt:lpstr>გადავიმეოროთ დელეგატები, გავეცნოთ event ს</vt:lpstr>
      <vt:lpstr>PowerPoint Presentation</vt:lpstr>
      <vt:lpstr>რა არის event</vt:lpstr>
      <vt:lpstr>Delegates vs Events</vt:lpstr>
      <vt:lpstr>Event handler &amp;  Event subscriber</vt:lpstr>
      <vt:lpstr>პრაქტიკული მაგალითი event ების შესახებ.</vt:lpstr>
      <vt:lpstr>Dynamic</vt:lpstr>
      <vt:lpstr>დინამიური და სტატიკური ტიპები</vt:lpstr>
      <vt:lpstr>Dynamic C# ში</vt:lpstr>
      <vt:lpstr>კონვერტაცია</vt:lpstr>
      <vt:lpstr>Dynamic vs var</vt:lpstr>
      <vt:lpstr>Dynamic pros and cons</vt:lpstr>
      <vt:lpstr>Anonymous types</vt:lpstr>
      <vt:lpstr>Anonymous methods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Events, dynamic, anonymous types and methods</dc:title>
  <dc:creator>Shalva Turashvili</dc:creator>
  <cp:lastModifiedBy>Shalva Turashvili</cp:lastModifiedBy>
  <cp:revision>9</cp:revision>
  <dcterms:created xsi:type="dcterms:W3CDTF">2023-07-10T13:49:48Z</dcterms:created>
  <dcterms:modified xsi:type="dcterms:W3CDTF">2023-07-10T16:58:24Z</dcterms:modified>
</cp:coreProperties>
</file>