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5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263DA-8D55-3C99-2597-D17B7ADE6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CED2A-6886-D6AF-615C-69F5AD0DC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98350-FF60-54A4-3E1C-038153AFC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A9A5-6C77-43F0-A2F9-D1A821FD4FFB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45F33-E8FE-AA48-30F0-0A8514F1B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4F42B-6042-BEE0-1FB9-D54D055E0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3EE9-FF53-4B89-95C0-F6BF0890F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34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07F30-F709-1F81-6DB2-499A12FE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77BEB-F0DB-446D-AA13-C9F1CD94A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E3C21-89F8-ACC6-87E9-EFC3B8809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A9A5-6C77-43F0-A2F9-D1A821FD4FFB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00C1C-E459-0635-7722-23936D7D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709F0-9874-8477-A29A-E31AF002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3EE9-FF53-4B89-95C0-F6BF0890F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92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F48DB2-995F-DE50-985C-F74E4F78E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D51D3-F4D3-5A6A-E52E-850FAE538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B4C61-6C7E-576C-178D-42F861FCC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A9A5-6C77-43F0-A2F9-D1A821FD4FFB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48822-9CFF-93A6-1409-A78004E9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82050-B4B7-4545-216C-647EFE4C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3EE9-FF53-4B89-95C0-F6BF0890F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87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E439B-56D9-2AF0-0F8A-F799D50E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3574B-8C06-508E-9B7D-D7355CA5F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01734-10C3-741E-4D3F-E4AD7A4FD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A9A5-6C77-43F0-A2F9-D1A821FD4FFB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6E046-63CC-15A4-F367-8FC7E4B67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9E31-FC28-3361-2028-1A2AF357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3EE9-FF53-4B89-95C0-F6BF0890F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81F5-7091-16D8-F71E-BBEF789A0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E5C70-C830-AE70-AC21-B69A477DE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71C0-5C6F-DB19-CD44-6BCFDB83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A9A5-6C77-43F0-A2F9-D1A821FD4FFB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7AA86-CAE7-6D82-071D-D6B457AFE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716F9-F293-8B4F-0A18-AEC8C41C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3EE9-FF53-4B89-95C0-F6BF0890F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59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7F91C-B3E9-D127-5008-417DBD50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3844A-0FA2-DAC9-488D-3448FE47C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AA70E-9F41-AA17-35D4-2178E58BC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2E534-BE32-C760-2E9F-CC515771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A9A5-6C77-43F0-A2F9-D1A821FD4FFB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8AFA1-47FD-ABD1-82C5-A6AA1F09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A14CA-DC16-B253-EBA0-F9107A78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3EE9-FF53-4B89-95C0-F6BF0890F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DBBD-2F66-B542-6018-110677B18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166D9-8B1C-1E3F-F2D9-4BE309427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26D49-DA64-FF45-90A1-0BBA36281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A085C-14F9-D886-BADF-387871463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95298-0647-4E2C-300D-D1B0BAD00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83927-2F15-D399-7C79-8FC37248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A9A5-6C77-43F0-A2F9-D1A821FD4FFB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E7441-61B7-94FF-AEC2-81EF915C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5731F-7708-4FAD-9B10-2074AC2A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3EE9-FF53-4B89-95C0-F6BF0890F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57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A7C7-12BD-EAB5-35B5-715B8CB8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F48E2-DC8A-5D41-864C-CBC1057D3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A9A5-6C77-43F0-A2F9-D1A821FD4FFB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CF259-6E48-D1D1-7A52-7DDBA699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6FA34-0DCA-DBE8-A970-DEE39A1E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3EE9-FF53-4B89-95C0-F6BF0890F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88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7BBF57-AE6C-6644-8EB3-ECD5641B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A9A5-6C77-43F0-A2F9-D1A821FD4FFB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CA1B0E-5C35-3D42-9129-675164AF0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FB3CF-1F99-6A90-8809-9EC1ED19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3EE9-FF53-4B89-95C0-F6BF0890F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56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2D8E-04A6-AD36-CECC-A09AAEC1E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8FF42-1CFE-15B3-5E3B-1BB86F5F9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752A9-7772-57AE-B4F0-D1A820876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3348D-B44F-0434-26D8-17925F3A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A9A5-6C77-43F0-A2F9-D1A821FD4FFB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269CC-4440-A640-6F4F-141401D7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D0F1C-1C78-6F8B-9819-99A1E888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3EE9-FF53-4B89-95C0-F6BF0890F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76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62FD-08C0-C089-2968-2E395EB0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A994C-BC1A-221E-FAD9-8D92F9359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F4F7C-216C-0C56-50C0-B754C392C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80B3D-35CF-365D-6F39-40B651D2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A9A5-6C77-43F0-A2F9-D1A821FD4FFB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EDE16-4677-C6C8-AD6C-3CEA268C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38831-23A5-3D3D-398E-BB585379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3EE9-FF53-4B89-95C0-F6BF0890F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57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07114E-8E3F-7AD2-DE14-872930A5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545EC-F627-A4E5-EA8D-607A10EE9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A8361-21B3-F0AB-669B-9A7AC8D72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3A9A5-6C77-43F0-A2F9-D1A821FD4FFB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9BAC9-B23A-FE42-7A18-A0BF1DCF7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25459-61FA-A4E6-FE12-178F3175C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43EE9-FF53-4B89-95C0-F6BF0890F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5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BD5FF86-D6AD-842D-DF57-4C650F3A7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492" y="2241687"/>
            <a:ext cx="9383016" cy="434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4EF4E3-3209-7030-13B2-4C3530D8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638"/>
            <a:ext cx="10515600" cy="174645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Importing pandas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Importing the csv of the e-commerce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Checking the data types of the columns for any potential issues 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758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8D4B162-7CC6-ED4D-7E20-744E38DBADAE}"/>
              </a:ext>
            </a:extLst>
          </p:cNvPr>
          <p:cNvSpPr txBox="1"/>
          <p:nvPr/>
        </p:nvSpPr>
        <p:spPr>
          <a:xfrm>
            <a:off x="0" y="629876"/>
            <a:ext cx="12192000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000"/>
              </a:spcBef>
              <a:buNone/>
            </a:pP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There's an Issue!</a:t>
            </a:r>
            <a:b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 type "</a:t>
            </a:r>
            <a:r>
              <a:rPr lang="en-US" sz="2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Purchase_Date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 is being read as an object, not a date. This will produce issues with code and eventually visuals if not converted correctly.</a:t>
            </a:r>
            <a:endParaRPr lang="en-US" dirty="0">
              <a:effectLst/>
            </a:endParaRPr>
          </a:p>
          <a:p>
            <a:pPr rtl="0">
              <a:spcBef>
                <a:spcPts val="1000"/>
              </a:spcBef>
              <a:buNone/>
            </a:pPr>
            <a:br>
              <a:rPr lang="en-US" dirty="0"/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 will explain the code I used to resolve this:</a:t>
            </a:r>
            <a:endParaRPr lang="en-US" dirty="0">
              <a:effectLst/>
            </a:endParaRPr>
          </a:p>
          <a:p>
            <a:pPr marL="95250" rtl="0" fontAlgn="base">
              <a:spcBef>
                <a:spcPts val="1000"/>
              </a:spcBef>
              <a:buFont typeface="+mj-lt"/>
              <a:buAutoNum type="arabicPeriod"/>
            </a:pP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1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parse_dates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=['</a:t>
            </a:r>
            <a:r>
              <a:rPr lang="en-US" sz="1800" b="1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Purchase_Date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']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- used while reading the csv, initial conversion from object (string) to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datetime</a:t>
            </a:r>
            <a:endParaRPr lang="en-US" sz="9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95250" rtl="0" fontAlgn="base">
              <a:spcBef>
                <a:spcPts val="1000"/>
              </a:spcBef>
              <a:buFont typeface="+mj-lt"/>
              <a:buAutoNum type="arabicPeriod"/>
            </a:pP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(</a:t>
            </a:r>
            <a:r>
              <a:rPr lang="en-US" sz="1800" b="1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df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['</a:t>
            </a:r>
            <a:r>
              <a:rPr lang="en-US" sz="1800" b="1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Purchase_Date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- places this column into a Pandas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DataFrame</a:t>
            </a:r>
            <a:endParaRPr lang="en-US" sz="9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95250" rtl="0" fontAlgn="base">
              <a:spcBef>
                <a:spcPts val="1000"/>
              </a:spcBef>
              <a:buFont typeface="+mj-lt"/>
              <a:buAutoNum type="arabicPeriod"/>
            </a:pP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1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pd.to_datetime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functions as a double check, to ensure all dates are converted to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datetime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date type</a:t>
            </a:r>
            <a:endParaRPr lang="en-US" sz="9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95250" rtl="0" fontAlgn="base">
              <a:spcBef>
                <a:spcPts val="1000"/>
              </a:spcBef>
              <a:buFont typeface="+mj-lt"/>
              <a:buAutoNum type="arabicPeriod"/>
            </a:pP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'%d/%m/%Y'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- specifies the format of the values within the column </a:t>
            </a:r>
            <a:endParaRPr lang="en-US" sz="9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95250" rtl="0" fontAlgn="base">
              <a:spcBef>
                <a:spcPts val="1000"/>
              </a:spcBef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errors = 'coerce'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if a value cannot be converted, return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NaT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 (Not a Time)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 missing or invalid datetime value.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remaining code is to produce the output, allowing us to check if our code was successful in converting all dates, as well as saving it as a new csv file. </a:t>
            </a:r>
            <a:endParaRPr lang="en-US" sz="9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68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278528C-B22C-448D-BC5C-8EE3B29C5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05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77F341-72F4-D0AF-D2D2-49FBFC607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5663" y="245046"/>
            <a:ext cx="4986337" cy="6367908"/>
          </a:xfrm>
        </p:spPr>
        <p:txBody>
          <a:bodyPr>
            <a:normAutofit/>
          </a:bodyPr>
          <a:lstStyle/>
          <a:p>
            <a:r>
              <a:rPr lang="en-US" sz="2000" dirty="0"/>
              <a:t>We run a final check to see if the data is clean. </a:t>
            </a:r>
          </a:p>
          <a:p>
            <a:r>
              <a:rPr lang="en-US" sz="2000" dirty="0"/>
              <a:t> </a:t>
            </a:r>
            <a:r>
              <a:rPr lang="en-US" sz="2000" b="1" i="1" dirty="0" err="1"/>
              <a:t>parse_dates</a:t>
            </a:r>
            <a:r>
              <a:rPr lang="en-US" sz="2000" dirty="0"/>
              <a:t> - ensuring that while it reads the data file, '</a:t>
            </a:r>
            <a:r>
              <a:rPr lang="en-US" sz="2000" dirty="0" err="1"/>
              <a:t>Purchase_date</a:t>
            </a:r>
            <a:r>
              <a:rPr lang="en-US" sz="2000" dirty="0"/>
              <a:t>' is understood as datetime (to prevent misinterpretation)</a:t>
            </a:r>
          </a:p>
          <a:p>
            <a:r>
              <a:rPr lang="en-US" sz="2000" b="1" i="1" dirty="0"/>
              <a:t>print(</a:t>
            </a:r>
            <a:r>
              <a:rPr lang="en-US" sz="2000" b="1" i="1" dirty="0" err="1"/>
              <a:t>f"Shape</a:t>
            </a:r>
            <a:r>
              <a:rPr lang="en-US" sz="2000" b="1" i="1" dirty="0"/>
              <a:t> of </a:t>
            </a:r>
            <a:r>
              <a:rPr lang="en-US" sz="2000" b="1" i="1" dirty="0" err="1"/>
              <a:t>Dataframe</a:t>
            </a:r>
            <a:r>
              <a:rPr lang="en-US" sz="2000" b="1" i="1" dirty="0"/>
              <a:t>: {</a:t>
            </a:r>
            <a:r>
              <a:rPr lang="en-US" sz="2000" b="1" i="1" dirty="0" err="1"/>
              <a:t>df.shape</a:t>
            </a:r>
            <a:r>
              <a:rPr lang="en-US" sz="2000" b="1" i="1" dirty="0"/>
              <a:t>}")</a:t>
            </a:r>
            <a:r>
              <a:rPr lang="en-US" sz="2000" dirty="0"/>
              <a:t> - returns a list of the column names in the data frame</a:t>
            </a:r>
          </a:p>
          <a:p>
            <a:r>
              <a:rPr lang="en-US" sz="2000" dirty="0"/>
              <a:t> Output: Are there any Null values in these columns?</a:t>
            </a:r>
          </a:p>
          <a:p>
            <a:r>
              <a:rPr lang="en-US" sz="2000" dirty="0"/>
              <a:t> Output: Are there duplicate rows, if so, how many?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77572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308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Shakirudeen Adefuwa</dc:creator>
  <cp:lastModifiedBy>Shakirudeen Adefuwa</cp:lastModifiedBy>
  <cp:revision>1</cp:revision>
  <dcterms:created xsi:type="dcterms:W3CDTF">2025-06-30T01:29:31Z</dcterms:created>
  <dcterms:modified xsi:type="dcterms:W3CDTF">2025-06-30T01:36:38Z</dcterms:modified>
</cp:coreProperties>
</file>