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8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3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5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8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8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3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right light shining through a blue background&#10;&#10;AI-generated content may be incorrect.">
            <a:extLst>
              <a:ext uri="{FF2B5EF4-FFF2-40B4-BE49-F238E27FC236}">
                <a16:creationId xmlns:a16="http://schemas.microsoft.com/office/drawing/2014/main" id="{9D3F4327-B5F3-12D4-3A08-9FBCF328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23" b="14972"/>
          <a:stretch>
            <a:fillRect/>
          </a:stretch>
        </p:blipFill>
        <p:spPr>
          <a:xfrm>
            <a:off x="29078" y="16354"/>
            <a:ext cx="12162922" cy="68416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400" dirty="0">
                <a:ea typeface="+mj-lt"/>
                <a:cs typeface="+mj-lt"/>
              </a:rPr>
              <a:t>Online Harassment and Threats Through A Gender Lens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689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/>
              <a:t>Shaka Mirtskhulava</a:t>
            </a:r>
          </a:p>
        </p:txBody>
      </p:sp>
      <p:pic>
        <p:nvPicPr>
          <p:cNvPr id="6146" name="Picture 2" descr="Unveiling the Unaddressed Flaws in Online Safety Technology's Protection of  Women">
            <a:extLst>
              <a:ext uri="{FF2B5EF4-FFF2-40B4-BE49-F238E27FC236}">
                <a16:creationId xmlns:a16="http://schemas.microsoft.com/office/drawing/2014/main" id="{BDBB5391-AE70-D7FD-D5FF-C56AC28E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37" y="1159302"/>
            <a:ext cx="6851730" cy="368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440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BDFA3-8AB8-DE15-D532-FA9D603DD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right light shining through a blue background&#10;&#10;AI-generated content may be incorrect.">
            <a:extLst>
              <a:ext uri="{FF2B5EF4-FFF2-40B4-BE49-F238E27FC236}">
                <a16:creationId xmlns:a16="http://schemas.microsoft.com/office/drawing/2014/main" id="{58C8B506-81A5-1979-1179-2E292311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23" b="14972"/>
          <a:stretch>
            <a:fillRect/>
          </a:stretch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47AA93-C834-EE6C-679B-5A9DD6CF82B3}"/>
              </a:ext>
            </a:extLst>
          </p:cNvPr>
          <p:cNvSpPr txBox="1"/>
          <p:nvPr/>
        </p:nvSpPr>
        <p:spPr>
          <a:xfrm>
            <a:off x="5645507" y="1571066"/>
            <a:ext cx="643946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Cyberbullying is when someone uses technology for bulling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Name-calling and insults</a:t>
            </a:r>
            <a:r>
              <a:rPr lang="en-US" dirty="0">
                <a:solidFill>
                  <a:schemeClr val="bg1"/>
                </a:solidFill>
              </a:rPr>
              <a:t>, often targeted at someone’s gender or appearance.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Spreading lies or rumors online.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Sharing personal or private information without permission.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Sending threats or hurtful messages a</a:t>
            </a:r>
            <a:r>
              <a:rPr lang="en-US" dirty="0">
                <a:solidFill>
                  <a:schemeClr val="bg1"/>
                </a:solidFill>
              </a:rPr>
              <a:t>nd even </a:t>
            </a:r>
            <a:r>
              <a:rPr lang="en-US" b="1" dirty="0">
                <a:solidFill>
                  <a:schemeClr val="bg1"/>
                </a:solidFill>
              </a:rPr>
              <a:t>excluding someone from an online group</a:t>
            </a:r>
            <a:r>
              <a:rPr lang="en-US" dirty="0">
                <a:solidFill>
                  <a:schemeClr val="bg1"/>
                </a:solidFill>
              </a:rPr>
              <a:t> or game on purpose.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30" name="Picture 6" descr="Typing On Laptop Pictures | Download Free Images on Unsplash">
            <a:extLst>
              <a:ext uri="{FF2B5EF4-FFF2-40B4-BE49-F238E27FC236}">
                <a16:creationId xmlns:a16="http://schemas.microsoft.com/office/drawing/2014/main" id="{7C2551C4-6E0D-E6EC-97CE-DD66DB433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66" y="1401451"/>
            <a:ext cx="4663440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601A0A-C187-A998-7EBC-28E2DEA5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16FD5A13-D230-BCE9-686A-271876C07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F4AF507-7EC8-142E-9288-39F4E165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64E212-EE7B-FF52-F5A7-5614E15B1A23}"/>
              </a:ext>
            </a:extLst>
          </p:cNvPr>
          <p:cNvSpPr txBox="1">
            <a:spLocks/>
          </p:cNvSpPr>
          <p:nvPr/>
        </p:nvSpPr>
        <p:spPr>
          <a:xfrm>
            <a:off x="521151" y="1695001"/>
            <a:ext cx="3306776" cy="2061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>
                <a:latin typeface="+mj-lt"/>
                <a:ea typeface="+mj-ea"/>
                <a:cs typeface="+mj-cs"/>
              </a:rPr>
              <a:t>Cyber Harassment prevalence in Gender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b="1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The online world is not a safe space for women - S&amp;Ds call for legislative  action at an EU level to combat gender-based cyber violence | Socialists  and Democrats">
            <a:extLst>
              <a:ext uri="{FF2B5EF4-FFF2-40B4-BE49-F238E27FC236}">
                <a16:creationId xmlns:a16="http://schemas.microsoft.com/office/drawing/2014/main" id="{7F8A3235-64A4-90B4-5838-6CDEC5C16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9" r="13975"/>
          <a:stretch>
            <a:fillRect/>
          </a:stretch>
        </p:blipFill>
        <p:spPr bwMode="auto">
          <a:xfrm>
            <a:off x="4284068" y="10"/>
            <a:ext cx="512626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bright light shining through a blue background&#10;&#10;AI-generated content may be incorrect.">
            <a:extLst>
              <a:ext uri="{FF2B5EF4-FFF2-40B4-BE49-F238E27FC236}">
                <a16:creationId xmlns:a16="http://schemas.microsoft.com/office/drawing/2014/main" id="{5F2406D2-10C1-A1C7-1852-AEEBA1B0AB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15" r="38968" b="-1"/>
          <a:stretch>
            <a:fillRect/>
          </a:stretch>
        </p:blipFill>
        <p:spPr>
          <a:xfrm>
            <a:off x="9467135" y="-7547"/>
            <a:ext cx="2724865" cy="3405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AE6459-1AB6-E57A-F9D0-DE81A9972C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136" r="20845" b="-2"/>
          <a:stretch>
            <a:fillRect/>
          </a:stretch>
        </p:blipFill>
        <p:spPr>
          <a:xfrm>
            <a:off x="9467134" y="3452905"/>
            <a:ext cx="2724865" cy="34050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273288-2372-A172-4F39-22E39D354426}"/>
              </a:ext>
            </a:extLst>
          </p:cNvPr>
          <p:cNvSpPr txBox="1">
            <a:spLocks/>
          </p:cNvSpPr>
          <p:nvPr/>
        </p:nvSpPr>
        <p:spPr>
          <a:xfrm>
            <a:off x="612647" y="2212848"/>
            <a:ext cx="4361687" cy="1814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5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F0D5ED-6D37-0AE1-9679-279B50632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9B61FEBE-B024-E867-ADF8-B65D117A2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B0314F-7D55-DD59-6371-475C936E9528}"/>
              </a:ext>
            </a:extLst>
          </p:cNvPr>
          <p:cNvSpPr txBox="1">
            <a:spLocks/>
          </p:cNvSpPr>
          <p:nvPr/>
        </p:nvSpPr>
        <p:spPr>
          <a:xfrm>
            <a:off x="466733" y="1590278"/>
            <a:ext cx="5953569" cy="409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/>
              <a:t>Cyber Harassment Prevalence in Gender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Sexual comments, threats of violence, or are told they shouldn’t be online at all.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For women, the abuse usually focuses on their looks, their role in society, or tries to silence them when they speak out.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 descr="A bright light shining through a blue background&#10;&#10;AI-generated content may be incorrect.">
            <a:extLst>
              <a:ext uri="{FF2B5EF4-FFF2-40B4-BE49-F238E27FC236}">
                <a16:creationId xmlns:a16="http://schemas.microsoft.com/office/drawing/2014/main" id="{CE2A83B9-ED26-9D35-2F55-0F22C5B1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76" b="4"/>
          <a:stretch>
            <a:fillRect/>
          </a:stretch>
        </p:blipFill>
        <p:spPr>
          <a:xfrm>
            <a:off x="7435018" y="10"/>
            <a:ext cx="4756982" cy="3405485"/>
          </a:xfrm>
          <a:prstGeom prst="rect">
            <a:avLst/>
          </a:prstGeom>
        </p:spPr>
      </p:pic>
      <p:pic>
        <p:nvPicPr>
          <p:cNvPr id="4098" name="Picture 2" descr="5 Signs of Cyberbullying: How to Know if a Student is a Victim - Blog">
            <a:extLst>
              <a:ext uri="{FF2B5EF4-FFF2-40B4-BE49-F238E27FC236}">
                <a16:creationId xmlns:a16="http://schemas.microsoft.com/office/drawing/2014/main" id="{37501F08-2A4C-48FE-8F38-0290984C9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4723" b="-1"/>
          <a:stretch>
            <a:fillRect/>
          </a:stretch>
        </p:blipFill>
        <p:spPr bwMode="auto">
          <a:xfrm>
            <a:off x="7435018" y="3454171"/>
            <a:ext cx="4756982" cy="340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2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B86303-E255-5CC2-419F-AF92DA0F6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016FA66-B958-3A21-91DF-D3AF705EC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AE6ACD-B83B-0661-86F1-437FA9CE31C3}"/>
              </a:ext>
            </a:extLst>
          </p:cNvPr>
          <p:cNvSpPr txBox="1">
            <a:spLocks/>
          </p:cNvSpPr>
          <p:nvPr/>
        </p:nvSpPr>
        <p:spPr>
          <a:xfrm>
            <a:off x="1014392" y="1181708"/>
            <a:ext cx="4053719" cy="793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dirty="0"/>
              <a:t>Men Harassment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5D9629-9BA2-3A3C-8D52-BF9982C7F14E}"/>
              </a:ext>
            </a:extLst>
          </p:cNvPr>
          <p:cNvSpPr txBox="1">
            <a:spLocks/>
          </p:cNvSpPr>
          <p:nvPr/>
        </p:nvSpPr>
        <p:spPr>
          <a:xfrm>
            <a:off x="6043167" y="548640"/>
            <a:ext cx="5687568" cy="2250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In many cases, </a:t>
            </a:r>
            <a:r>
              <a:rPr lang="en-US" b="1" dirty="0"/>
              <a:t>men experience harassment too</a:t>
            </a:r>
            <a:r>
              <a:rPr lang="en-US" dirty="0"/>
              <a:t>, but the type and reason are often different. For women, the abuse usually focuses on their looks, their role in society, or tries to silence them when they speak out.</a:t>
            </a:r>
          </a:p>
        </p:txBody>
      </p:sp>
      <p:pic>
        <p:nvPicPr>
          <p:cNvPr id="2" name="Picture 1" descr="A bright light shining through a blue background&#10;&#10;AI-generated content may be incorrect.">
            <a:extLst>
              <a:ext uri="{FF2B5EF4-FFF2-40B4-BE49-F238E27FC236}">
                <a16:creationId xmlns:a16="http://schemas.microsoft.com/office/drawing/2014/main" id="{B6367B8E-2C07-7F14-F1CF-0E56EF2D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68" b="10344"/>
          <a:stretch>
            <a:fillRect/>
          </a:stretch>
        </p:blipFill>
        <p:spPr>
          <a:xfrm>
            <a:off x="20" y="3121318"/>
            <a:ext cx="6071589" cy="3736682"/>
          </a:xfrm>
          <a:prstGeom prst="rect">
            <a:avLst/>
          </a:prstGeom>
        </p:spPr>
      </p:pic>
      <p:pic>
        <p:nvPicPr>
          <p:cNvPr id="1026" name="Picture 2" descr="How Common is Sexual Harassment of Males in the Workplace?">
            <a:extLst>
              <a:ext uri="{FF2B5EF4-FFF2-40B4-BE49-F238E27FC236}">
                <a16:creationId xmlns:a16="http://schemas.microsoft.com/office/drawing/2014/main" id="{892576E8-B21C-11E7-1BFA-25B28EAA4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2" r="2" b="2"/>
          <a:stretch>
            <a:fillRect/>
          </a:stretch>
        </p:blipFill>
        <p:spPr bwMode="auto">
          <a:xfrm>
            <a:off x="6127318" y="3121318"/>
            <a:ext cx="6064682" cy="373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8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AE425-082D-E387-5442-77D1C5490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5131">
            <a:extLst>
              <a:ext uri="{FF2B5EF4-FFF2-40B4-BE49-F238E27FC236}">
                <a16:creationId xmlns:a16="http://schemas.microsoft.com/office/drawing/2014/main" id="{7C5FCA38-32CD-5920-CA77-9AFC140E7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7E9CAC-2837-A611-7B52-FB2701BB2D49}"/>
              </a:ext>
            </a:extLst>
          </p:cNvPr>
          <p:cNvSpPr txBox="1">
            <a:spLocks/>
          </p:cNvSpPr>
          <p:nvPr/>
        </p:nvSpPr>
        <p:spPr>
          <a:xfrm>
            <a:off x="615557" y="3886200"/>
            <a:ext cx="4417231" cy="23373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Statistics and Prevalence</a:t>
            </a:r>
          </a:p>
        </p:txBody>
      </p:sp>
      <p:pic>
        <p:nvPicPr>
          <p:cNvPr id="2" name="Picture 1" descr="A bright light shining through a blue background&#10;&#10;AI-generated content may be incorrect.">
            <a:extLst>
              <a:ext uri="{FF2B5EF4-FFF2-40B4-BE49-F238E27FC236}">
                <a16:creationId xmlns:a16="http://schemas.microsoft.com/office/drawing/2014/main" id="{9A59DAD6-1690-1778-B75D-5FFB1A53EB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50" b="13926"/>
          <a:stretch>
            <a:fillRect/>
          </a:stretch>
        </p:blipFill>
        <p:spPr>
          <a:xfrm>
            <a:off x="20" y="1"/>
            <a:ext cx="6071587" cy="3429000"/>
          </a:xfrm>
          <a:prstGeom prst="rect">
            <a:avLst/>
          </a:prstGeom>
        </p:spPr>
      </p:pic>
      <p:pic>
        <p:nvPicPr>
          <p:cNvPr id="5122" name="Picture 2" descr="Experiences of cyberbullying by gender and by age across different... |  Download Scientific Diagram">
            <a:extLst>
              <a:ext uri="{FF2B5EF4-FFF2-40B4-BE49-F238E27FC236}">
                <a16:creationId xmlns:a16="http://schemas.microsoft.com/office/drawing/2014/main" id="{C6B9CDFD-B4E3-9BE4-C007-78D6CDA8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1" b="1"/>
          <a:stretch>
            <a:fillRect/>
          </a:stretch>
        </p:blipFill>
        <p:spPr bwMode="auto">
          <a:xfrm>
            <a:off x="6127320" y="-1"/>
            <a:ext cx="606468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C3A6-05BB-48CF-C418-F34498F36440}"/>
              </a:ext>
            </a:extLst>
          </p:cNvPr>
          <p:cNvSpPr txBox="1">
            <a:spLocks/>
          </p:cNvSpPr>
          <p:nvPr/>
        </p:nvSpPr>
        <p:spPr>
          <a:xfrm>
            <a:off x="6043168" y="3814764"/>
            <a:ext cx="5688283" cy="2408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 According to the official website of United Nations: Over a four-year period, from the analysis of 19 million tweets, a Ditch the Label and Brandwatch report found that there were almost 5 million cases of misogyny on Twitter alone..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714F8B-3EF5-0D2A-E78D-A86217FAA257}"/>
              </a:ext>
            </a:extLst>
          </p:cNvPr>
          <p:cNvSpPr txBox="1">
            <a:spLocks/>
          </p:cNvSpPr>
          <p:nvPr/>
        </p:nvSpPr>
        <p:spPr>
          <a:xfrm>
            <a:off x="612647" y="2212848"/>
            <a:ext cx="4361687" cy="1814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31158E-2020-A73D-658A-60E5DD13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16FA66-B958-3A21-91DF-D3AF705EC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A97EC6-16E6-A9D2-3C9E-6EAAB5E7A1B5}"/>
              </a:ext>
            </a:extLst>
          </p:cNvPr>
          <p:cNvSpPr txBox="1">
            <a:spLocks/>
          </p:cNvSpPr>
          <p:nvPr/>
        </p:nvSpPr>
        <p:spPr>
          <a:xfrm>
            <a:off x="615557" y="548640"/>
            <a:ext cx="4416552" cy="2250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Statistics and Prevalence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2CC5F216-D444-9B37-6500-DD2AB2537B01}"/>
              </a:ext>
            </a:extLst>
          </p:cNvPr>
          <p:cNvSpPr txBox="1">
            <a:spLocks/>
          </p:cNvSpPr>
          <p:nvPr/>
        </p:nvSpPr>
        <p:spPr>
          <a:xfrm>
            <a:off x="6043167" y="548640"/>
            <a:ext cx="5687568" cy="2250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Via statista.com About Most common groups experiencing identity-based harassment while playing online games in the United States as of August 2023.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6F48D89-A637-06C7-820A-38F14A98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838"/>
          <a:stretch>
            <a:fillRect/>
          </a:stretch>
        </p:blipFill>
        <p:spPr>
          <a:xfrm>
            <a:off x="20" y="3121318"/>
            <a:ext cx="6071589" cy="3736682"/>
          </a:xfrm>
          <a:prstGeom prst="rect">
            <a:avLst/>
          </a:prstGeom>
        </p:spPr>
      </p:pic>
      <p:pic>
        <p:nvPicPr>
          <p:cNvPr id="2" name="Picture 1" descr="A bright light shining through a blue background&#10;&#10;AI-generated content may be incorrect.">
            <a:extLst>
              <a:ext uri="{FF2B5EF4-FFF2-40B4-BE49-F238E27FC236}">
                <a16:creationId xmlns:a16="http://schemas.microsoft.com/office/drawing/2014/main" id="{163F7EDE-88D6-503F-323D-09F8B278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19" r="2" b="10296"/>
          <a:stretch>
            <a:fillRect/>
          </a:stretch>
        </p:blipFill>
        <p:spPr>
          <a:xfrm>
            <a:off x="6127318" y="3121318"/>
            <a:ext cx="6064682" cy="37366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A851D4-DFEE-4113-662F-AC885B71ACEB}"/>
              </a:ext>
            </a:extLst>
          </p:cNvPr>
          <p:cNvSpPr txBox="1">
            <a:spLocks/>
          </p:cNvSpPr>
          <p:nvPr/>
        </p:nvSpPr>
        <p:spPr>
          <a:xfrm>
            <a:off x="612647" y="2212848"/>
            <a:ext cx="4361687" cy="1814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B17037-B80F-7BED-3BCA-26A5433B0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A8F79-7026-5538-EA25-002A7D12B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FA51-F974-5C1E-84B5-30A53F03DDF0}"/>
              </a:ext>
            </a:extLst>
          </p:cNvPr>
          <p:cNvSpPr txBox="1">
            <a:spLocks/>
          </p:cNvSpPr>
          <p:nvPr/>
        </p:nvSpPr>
        <p:spPr>
          <a:xfrm>
            <a:off x="1742209" y="4360198"/>
            <a:ext cx="8728364" cy="11328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>
                <a:latin typeface="+mj-lt"/>
                <a:ea typeface="+mj-ea"/>
                <a:cs typeface="+mj-cs"/>
              </a:rPr>
              <a:t> According to eSafety Commissioner, online abuse significantly affects women's mental health and self-esteem.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B7082-4EB1-DE51-9BD9-01076A66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34"/>
          <a:stretch>
            <a:fillRect/>
          </a:stretch>
        </p:blipFill>
        <p:spPr>
          <a:xfrm>
            <a:off x="1402" y="1"/>
            <a:ext cx="6069588" cy="3941618"/>
          </a:xfrm>
          <a:prstGeom prst="rect">
            <a:avLst/>
          </a:prstGeom>
        </p:spPr>
      </p:pic>
      <p:pic>
        <p:nvPicPr>
          <p:cNvPr id="8" name="Picture 7" descr="A bright light shining through a blue background&#10;&#10;AI-generated content may be incorrect.">
            <a:extLst>
              <a:ext uri="{FF2B5EF4-FFF2-40B4-BE49-F238E27FC236}">
                <a16:creationId xmlns:a16="http://schemas.microsoft.com/office/drawing/2014/main" id="{561706B1-47D5-E4D2-C144-C9D2346287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6" r="-3" b="8039"/>
          <a:stretch>
            <a:fillRect/>
          </a:stretch>
        </p:blipFill>
        <p:spPr>
          <a:xfrm>
            <a:off x="6121884" y="1"/>
            <a:ext cx="6082555" cy="394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E76138-EFCB-03C3-CE7A-24999E213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A62728-8984-F1C7-6248-01435FAE3691}"/>
              </a:ext>
            </a:extLst>
          </p:cNvPr>
          <p:cNvSpPr txBox="1">
            <a:spLocks/>
          </p:cNvSpPr>
          <p:nvPr/>
        </p:nvSpPr>
        <p:spPr>
          <a:xfrm>
            <a:off x="612649" y="1653701"/>
            <a:ext cx="4621552" cy="69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Credits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59F2DC-DCDB-A313-5C7B-80E8399A2E9F}"/>
              </a:ext>
            </a:extLst>
          </p:cNvPr>
          <p:cNvSpPr txBox="1">
            <a:spLocks/>
          </p:cNvSpPr>
          <p:nvPr/>
        </p:nvSpPr>
        <p:spPr>
          <a:xfrm>
            <a:off x="612649" y="2584058"/>
            <a:ext cx="2536952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zonamovilidad.es</a:t>
            </a:r>
          </a:p>
          <a:p>
            <a:pPr marL="457200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britannica.com </a:t>
            </a:r>
          </a:p>
          <a:p>
            <a:pPr marL="457200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coe.int </a:t>
            </a:r>
          </a:p>
          <a:p>
            <a:pPr marL="457200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un.org</a:t>
            </a:r>
          </a:p>
          <a:p>
            <a:pPr marL="457200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annapolis.gov</a:t>
            </a:r>
          </a:p>
          <a:p>
            <a:pPr marL="457200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eige.europa.eu</a:t>
            </a:r>
          </a:p>
        </p:txBody>
      </p:sp>
      <p:pic>
        <p:nvPicPr>
          <p:cNvPr id="7" name="Picture 6" descr="A bright light shining through a blue background&#10;&#10;AI-generated content may be incorrect.">
            <a:extLst>
              <a:ext uri="{FF2B5EF4-FFF2-40B4-BE49-F238E27FC236}">
                <a16:creationId xmlns:a16="http://schemas.microsoft.com/office/drawing/2014/main" id="{19AFC31E-9C86-BA46-1F9A-68C80D4F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15" r="38968" b="-1"/>
          <a:stretch>
            <a:fillRect/>
          </a:stretch>
        </p:blipFill>
        <p:spPr>
          <a:xfrm>
            <a:off x="6758351" y="1114923"/>
            <a:ext cx="3703599" cy="4628153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CBA329D-078E-2795-6D3F-0B82758001BB}"/>
              </a:ext>
            </a:extLst>
          </p:cNvPr>
          <p:cNvSpPr txBox="1">
            <a:spLocks/>
          </p:cNvSpPr>
          <p:nvPr/>
        </p:nvSpPr>
        <p:spPr>
          <a:xfrm>
            <a:off x="3149601" y="2584058"/>
            <a:ext cx="2536952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>
                <a:ea typeface="+mn-lt"/>
                <a:cs typeface="+mn-lt"/>
              </a:rPr>
              <a:t>esafety.gov.au      </a:t>
            </a:r>
            <a:endParaRPr lang="en-US" dirty="0"/>
          </a:p>
          <a:p>
            <a:pPr marL="457200" indent="-457200"/>
            <a:r>
              <a:rPr lang="en-US" dirty="0">
                <a:ea typeface="+mn-lt"/>
                <a:cs typeface="+mn-lt"/>
              </a:rPr>
              <a:t>dexerto.com</a:t>
            </a:r>
            <a:endParaRPr lang="en-US" dirty="0"/>
          </a:p>
          <a:p>
            <a:pPr marL="457200" indent="-457200"/>
            <a:r>
              <a:rPr lang="en-US" dirty="0">
                <a:ea typeface="+mn-lt"/>
                <a:cs typeface="+mn-lt"/>
              </a:rPr>
              <a:t>researchgate.net</a:t>
            </a:r>
            <a:endParaRPr lang="en-US" dirty="0"/>
          </a:p>
          <a:p>
            <a:pPr marL="457200" indent="-457200"/>
            <a:r>
              <a:rPr lang="en-US" dirty="0">
                <a:ea typeface="+mn-lt"/>
                <a:cs typeface="+mn-lt"/>
              </a:rPr>
              <a:t>youthcomm.org</a:t>
            </a:r>
            <a:endParaRPr lang="en-US" dirty="0"/>
          </a:p>
          <a:p>
            <a:pPr marL="457200" indent="-457200"/>
            <a:r>
              <a:rPr lang="en-US" dirty="0">
                <a:ea typeface="+mn-lt"/>
                <a:cs typeface="+mn-lt"/>
              </a:rPr>
              <a:t>cybersmile.org</a:t>
            </a:r>
            <a:endParaRPr lang="en-US" dirty="0"/>
          </a:p>
          <a:p>
            <a:pPr marL="457200" indent="-457200"/>
            <a:r>
              <a:rPr lang="en-US" dirty="0">
                <a:ea typeface="+mn-lt"/>
                <a:cs typeface="+mn-lt"/>
              </a:rPr>
              <a:t>statista.com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8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VanillaVTI</vt:lpstr>
      <vt:lpstr>Online Harassment and Threats Through A Gender Lens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Shaka Mirtskhulava</dc:creator>
  <cp:lastModifiedBy>Shaka Mirtskhulava</cp:lastModifiedBy>
  <cp:revision>2</cp:revision>
  <dcterms:created xsi:type="dcterms:W3CDTF">2025-06-09T16:38:57Z</dcterms:created>
  <dcterms:modified xsi:type="dcterms:W3CDTF">2025-06-09T18:12:43Z</dcterms:modified>
</cp:coreProperties>
</file>