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1410A-731F-4389-8929-553D099066D2}" v="408" dt="2023-12-07T10:34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04062A7-B2FA-D2C4-69B6-56533317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-3512"/>
            <a:ext cx="12187707" cy="64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BB69F09-FE2C-8A0F-4EFC-EE2832DD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1" y="1257741"/>
            <a:ext cx="12198014" cy="38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1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954839-80C0-7A19-EE61-0525082B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505646"/>
            <a:ext cx="12177962" cy="58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C415E8E9-1AF4-A671-7C8C-73B3FF21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248233"/>
            <a:ext cx="12187990" cy="987428"/>
          </a:xfrm>
          <a:prstGeom prst="rect">
            <a:avLst/>
          </a:prstGeom>
        </p:spPr>
      </p:pic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690D621-11D1-A9B7-5B69-45CB508F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1226837"/>
            <a:ext cx="12187989" cy="55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3DCF0703-9177-25A1-33FB-D17AB678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1" y="208043"/>
            <a:ext cx="12187989" cy="1428755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5E4A791-94F2-9846-3A5F-BE8A06E5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21" y="1757280"/>
            <a:ext cx="12187989" cy="479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7043FA-6AB3-A699-8AEF-38D4A840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019356"/>
            <a:ext cx="12187989" cy="48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E7CBAF35-13C2-9A72-89CF-716BC14B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360"/>
            <a:ext cx="12187989" cy="2132885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19592B-8B04-68CB-2A0E-5D0847B8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2195872"/>
            <a:ext cx="12187989" cy="48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1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BECE52-2CC9-30FC-714D-FD180693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308069"/>
            <a:ext cx="12187989" cy="62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9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3FA5E5-EBCA-E211-016F-CD33E582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" y="460219"/>
            <a:ext cx="12147884" cy="593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5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7B1E69-70EE-B9C4-E685-33DE9D6A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001237"/>
            <a:ext cx="12187988" cy="48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FB51DD7-E030-DD46-A448-CB25547F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495241"/>
            <a:ext cx="12187707" cy="58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895E78-83FE-73A7-49AF-74B21605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93759"/>
            <a:ext cx="12147884" cy="64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61CC799-4A9F-4BE5-E35B-FDF8CCD0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331771"/>
            <a:ext cx="12187989" cy="41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5C7E962E-2D67-A93C-EF77-E68F14D3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760028"/>
            <a:ext cx="12187989" cy="53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9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08E50FD-80FF-D7D5-CAE5-2EEF0C1C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94078"/>
            <a:ext cx="12177962" cy="64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297CD-7C96-0E5E-F7D4-68CC846C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42" y="1510"/>
            <a:ext cx="6841957" cy="68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B724025-7682-0161-FCC9-9FE48488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211136"/>
            <a:ext cx="12187707" cy="64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EC9A75-3D93-EA7A-CDD4-841F8904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4447"/>
            <a:ext cx="12187989" cy="64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9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8421C4-CC54-120D-232A-0D74A10B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88" y="-2893"/>
            <a:ext cx="9099883" cy="6863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3C8AF-D4E7-77C9-6721-482D85CCDF12}"/>
              </a:ext>
            </a:extLst>
          </p:cNvPr>
          <p:cNvSpPr txBox="1"/>
          <p:nvPr/>
        </p:nvSpPr>
        <p:spPr>
          <a:xfrm>
            <a:off x="2406315" y="2561724"/>
            <a:ext cx="73868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>
                <a:solidFill>
                  <a:srgbClr val="00FF00"/>
                </a:solidFill>
                <a:latin typeface="Arial"/>
                <a:cs typeface="Arial"/>
              </a:rPr>
              <a:t>Easy to maintain </a:t>
            </a:r>
            <a: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  <a:t>and understand the</a:t>
            </a:r>
            <a:r>
              <a:rPr lang="en-US" sz="30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3000" b="1" dirty="0">
                <a:solidFill>
                  <a:srgbClr val="4C1130"/>
                </a:solidFill>
                <a:latin typeface="Arial"/>
                <a:cs typeface="Arial"/>
              </a:rPr>
              <a:t>large-scale applications</a:t>
            </a:r>
          </a:p>
          <a:p>
            <a:pPr marL="457200" indent="-457200">
              <a:buFont typeface="Arial"/>
              <a:buChar char="•"/>
            </a:pPr>
            <a:r>
              <a:rPr lang="en-US" sz="3000" b="1" dirty="0">
                <a:solidFill>
                  <a:srgbClr val="00FF00"/>
                </a:solidFill>
                <a:latin typeface="Arial"/>
                <a:cs typeface="Arial"/>
              </a:rPr>
              <a:t>Set the different developers</a:t>
            </a: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  <a:t>on each tier for the fast development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solidFill>
                  <a:srgbClr val="00B050"/>
                </a:solidFill>
                <a:latin typeface="Arial"/>
                <a:cs typeface="Arial"/>
              </a:rPr>
              <a:t>Hosted in different </a:t>
            </a:r>
            <a:r>
              <a:rPr lang="en-US" sz="3000" b="1" dirty="0">
                <a:solidFill>
                  <a:srgbClr val="00B050"/>
                </a:solidFill>
                <a:latin typeface="Arial"/>
                <a:cs typeface="Arial"/>
              </a:rPr>
              <a:t>Physical Locations</a:t>
            </a:r>
            <a:r>
              <a:rPr lang="en-US" sz="3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/>
                <a:cs typeface="Arial"/>
              </a:rPr>
              <a:t>due to independence of layers.</a:t>
            </a:r>
          </a:p>
        </p:txBody>
      </p:sp>
    </p:spTree>
    <p:extLst>
      <p:ext uri="{BB962C8B-B14F-4D97-AF65-F5344CB8AC3E}">
        <p14:creationId xmlns:p14="http://schemas.microsoft.com/office/powerpoint/2010/main" val="15173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8664E4-6D14-B81C-63CE-A9A769A6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5" y="2707"/>
            <a:ext cx="10491988" cy="68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089DB5-6220-F9F8-7EB8-4137DE27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7" y="1505249"/>
            <a:ext cx="5769735" cy="3579193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93C931E-2BF1-AF9D-301D-291B3929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" y="926448"/>
            <a:ext cx="6853707" cy="47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A1E26DE-1C8A-8BE0-947B-BDD75E5D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" y="2435"/>
            <a:ext cx="12057647" cy="68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2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1B6C641-FC14-0DA4-3986-338FECCD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310045"/>
            <a:ext cx="12187989" cy="62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2023-12-07T09:33:23Z</dcterms:created>
  <dcterms:modified xsi:type="dcterms:W3CDTF">2023-12-07T10:34:37Z</dcterms:modified>
</cp:coreProperties>
</file>