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5EAC0-A283-4CDC-BA18-D0EDB5C0F030}" v="386" dt="2025-01-10T12:33:19.506"/>
    <p1510:client id="{7E964979-1E79-4675-872A-DD433EC4D3E7}" v="1028" dt="2025-01-10T13:34:15.938"/>
    <p1510:client id="{E1EBC715-8CC6-4839-A5B5-B2197B319B7F}" v="754" dt="2025-01-10T14:21:10.517"/>
    <p1510:client id="{F7290127-CB5C-4C85-8AB1-317EBA77D69D}" v="92" dt="2025-01-10T11:30:17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 Gumberidze" userId="9cef1547ca4a564a" providerId="Windows Live" clId="Web-{7E964979-1E79-4675-872A-DD433EC4D3E7}"/>
    <pc:docChg chg="addSld delSld modSld">
      <pc:chgData name="Mate Gumberidze" userId="9cef1547ca4a564a" providerId="Windows Live" clId="Web-{7E964979-1E79-4675-872A-DD433EC4D3E7}" dt="2025-01-10T13:34:15.938" v="1027"/>
      <pc:docMkLst>
        <pc:docMk/>
      </pc:docMkLst>
      <pc:sldChg chg="addSp delSp modSp new mod setBg">
        <pc:chgData name="Mate Gumberidze" userId="9cef1547ca4a564a" providerId="Windows Live" clId="Web-{7E964979-1E79-4675-872A-DD433EC4D3E7}" dt="2025-01-10T12:51:58.346" v="127" actId="1076"/>
        <pc:sldMkLst>
          <pc:docMk/>
          <pc:sldMk cId="2876631591" sldId="261"/>
        </pc:sldMkLst>
        <pc:spChg chg="mod ord">
          <ac:chgData name="Mate Gumberidze" userId="9cef1547ca4a564a" providerId="Windows Live" clId="Web-{7E964979-1E79-4675-872A-DD433EC4D3E7}" dt="2025-01-10T12:35:23.822" v="4" actId="20577"/>
          <ac:spMkLst>
            <pc:docMk/>
            <pc:sldMk cId="2876631591" sldId="261"/>
            <ac:spMk id="2" creationId="{3C983E7D-77F2-94FF-1A18-4E278A8718BD}"/>
          </ac:spMkLst>
        </pc:spChg>
        <pc:spChg chg="mod">
          <ac:chgData name="Mate Gumberidze" userId="9cef1547ca4a564a" providerId="Windows Live" clId="Web-{7E964979-1E79-4675-872A-DD433EC4D3E7}" dt="2025-01-10T12:41:19.440" v="93" actId="20577"/>
          <ac:spMkLst>
            <pc:docMk/>
            <pc:sldMk cId="2876631591" sldId="261"/>
            <ac:spMk id="3" creationId="{35785F34-55C7-E9A1-4801-42BC33BF45B9}"/>
          </ac:spMkLst>
        </pc:spChg>
        <pc:spChg chg="add del mod">
          <ac:chgData name="Mate Gumberidze" userId="9cef1547ca4a564a" providerId="Windows Live" clId="Web-{7E964979-1E79-4675-872A-DD433EC4D3E7}" dt="2025-01-10T12:38:29.842" v="52"/>
          <ac:spMkLst>
            <pc:docMk/>
            <pc:sldMk cId="2876631591" sldId="261"/>
            <ac:spMk id="4" creationId="{4DBFAF9D-AAF9-5535-974B-2C721F54C3EB}"/>
          </ac:spMkLst>
        </pc:spChg>
        <pc:spChg chg="add mod">
          <ac:chgData name="Mate Gumberidze" userId="9cef1547ca4a564a" providerId="Windows Live" clId="Web-{7E964979-1E79-4675-872A-DD433EC4D3E7}" dt="2025-01-10T12:41:05.846" v="91" actId="14100"/>
          <ac:spMkLst>
            <pc:docMk/>
            <pc:sldMk cId="2876631591" sldId="261"/>
            <ac:spMk id="6" creationId="{38A72145-8EC8-C3D7-CBD9-BF8D54D49AA6}"/>
          </ac:spMkLst>
        </pc:spChg>
        <pc:spChg chg="add">
          <ac:chgData name="Mate Gumberidze" userId="9cef1547ca4a564a" providerId="Windows Live" clId="Web-{7E964979-1E79-4675-872A-DD433EC4D3E7}" dt="2025-01-10T12:34:58.149" v="1"/>
          <ac:spMkLst>
            <pc:docMk/>
            <pc:sldMk cId="2876631591" sldId="261"/>
            <ac:spMk id="8" creationId="{987A0FBA-CC04-4256-A8EB-BB3C543E989C}"/>
          </ac:spMkLst>
        </pc:spChg>
        <pc:spChg chg="add">
          <ac:chgData name="Mate Gumberidze" userId="9cef1547ca4a564a" providerId="Windows Live" clId="Web-{7E964979-1E79-4675-872A-DD433EC4D3E7}" dt="2025-01-10T12:34:58.149" v="1"/>
          <ac:spMkLst>
            <pc:docMk/>
            <pc:sldMk cId="2876631591" sldId="261"/>
            <ac:spMk id="10" creationId="{3E9B86C0-FDA1-4FEB-807F-B6CA59CE897F}"/>
          </ac:spMkLst>
        </pc:spChg>
        <pc:spChg chg="add">
          <ac:chgData name="Mate Gumberidze" userId="9cef1547ca4a564a" providerId="Windows Live" clId="Web-{7E964979-1E79-4675-872A-DD433EC4D3E7}" dt="2025-01-10T12:34:58.149" v="1"/>
          <ac:spMkLst>
            <pc:docMk/>
            <pc:sldMk cId="2876631591" sldId="261"/>
            <ac:spMk id="12" creationId="{3362A0EA-3E81-4464-94B8-70BE5870EDC0}"/>
          </ac:spMkLst>
        </pc:spChg>
        <pc:picChg chg="add mod">
          <ac:chgData name="Mate Gumberidze" userId="9cef1547ca4a564a" providerId="Windows Live" clId="Web-{7E964979-1E79-4675-872A-DD433EC4D3E7}" dt="2025-01-10T12:51:58.346" v="127" actId="1076"/>
          <ac:picMkLst>
            <pc:docMk/>
            <pc:sldMk cId="2876631591" sldId="261"/>
            <ac:picMk id="7" creationId="{EF92D661-FB71-6D66-D98A-F582B6608300}"/>
          </ac:picMkLst>
        </pc:picChg>
      </pc:sldChg>
      <pc:sldChg chg="addSp modSp new mod setBg">
        <pc:chgData name="Mate Gumberidze" userId="9cef1547ca4a564a" providerId="Windows Live" clId="Web-{7E964979-1E79-4675-872A-DD433EC4D3E7}" dt="2025-01-10T12:54:44.412" v="136" actId="14100"/>
        <pc:sldMkLst>
          <pc:docMk/>
          <pc:sldMk cId="4196759606" sldId="262"/>
        </pc:sldMkLst>
        <pc:spChg chg="mod ord">
          <ac:chgData name="Mate Gumberidze" userId="9cef1547ca4a564a" providerId="Windows Live" clId="Web-{7E964979-1E79-4675-872A-DD433EC4D3E7}" dt="2025-01-10T12:54:35.865" v="133" actId="1076"/>
          <ac:spMkLst>
            <pc:docMk/>
            <pc:sldMk cId="4196759606" sldId="262"/>
            <ac:spMk id="2" creationId="{58654E10-E97E-3F5C-C74A-D77AD23C3D2A}"/>
          </ac:spMkLst>
        </pc:spChg>
        <pc:spChg chg="mod">
          <ac:chgData name="Mate Gumberidze" userId="9cef1547ca4a564a" providerId="Windows Live" clId="Web-{7E964979-1E79-4675-872A-DD433EC4D3E7}" dt="2025-01-10T12:54:33.178" v="132" actId="1076"/>
          <ac:spMkLst>
            <pc:docMk/>
            <pc:sldMk cId="4196759606" sldId="262"/>
            <ac:spMk id="3" creationId="{B7941E5D-C739-666C-D302-402EE6843048}"/>
          </ac:spMkLst>
        </pc:spChg>
        <pc:spChg chg="add mod">
          <ac:chgData name="Mate Gumberidze" userId="9cef1547ca4a564a" providerId="Windows Live" clId="Web-{7E964979-1E79-4675-872A-DD433EC4D3E7}" dt="2025-01-10T12:54:28.068" v="131" actId="1076"/>
          <ac:spMkLst>
            <pc:docMk/>
            <pc:sldMk cId="4196759606" sldId="262"/>
            <ac:spMk id="5" creationId="{EBC693CC-945D-1583-9B8C-6375C2EAC4DF}"/>
          </ac:spMkLst>
        </pc:spChg>
        <pc:spChg chg="add">
          <ac:chgData name="Mate Gumberidze" userId="9cef1547ca4a564a" providerId="Windows Live" clId="Web-{7E964979-1E79-4675-872A-DD433EC4D3E7}" dt="2025-01-10T12:42:04.581" v="95"/>
          <ac:spMkLst>
            <pc:docMk/>
            <pc:sldMk cId="4196759606" sldId="262"/>
            <ac:spMk id="8" creationId="{987A0FBA-CC04-4256-A8EB-BB3C543E989C}"/>
          </ac:spMkLst>
        </pc:spChg>
        <pc:spChg chg="add">
          <ac:chgData name="Mate Gumberidze" userId="9cef1547ca4a564a" providerId="Windows Live" clId="Web-{7E964979-1E79-4675-872A-DD433EC4D3E7}" dt="2025-01-10T12:42:04.581" v="95"/>
          <ac:spMkLst>
            <pc:docMk/>
            <pc:sldMk cId="4196759606" sldId="262"/>
            <ac:spMk id="10" creationId="{605804E6-08AA-49E9-AD30-149FDD3DD4F5}"/>
          </ac:spMkLst>
        </pc:spChg>
        <pc:spChg chg="add">
          <ac:chgData name="Mate Gumberidze" userId="9cef1547ca4a564a" providerId="Windows Live" clId="Web-{7E964979-1E79-4675-872A-DD433EC4D3E7}" dt="2025-01-10T12:42:04.581" v="95"/>
          <ac:spMkLst>
            <pc:docMk/>
            <pc:sldMk cId="4196759606" sldId="262"/>
            <ac:spMk id="12" creationId="{424ECFA8-BE37-446C-B1BD-88D2981B6F47}"/>
          </ac:spMkLst>
        </pc:spChg>
        <pc:picChg chg="add mod">
          <ac:chgData name="Mate Gumberidze" userId="9cef1547ca4a564a" providerId="Windows Live" clId="Web-{7E964979-1E79-4675-872A-DD433EC4D3E7}" dt="2025-01-10T12:54:44.412" v="136" actId="14100"/>
          <ac:picMkLst>
            <pc:docMk/>
            <pc:sldMk cId="4196759606" sldId="262"/>
            <ac:picMk id="6" creationId="{EA8D3F2A-4D51-4D58-3DEB-FAA5B2401A2D}"/>
          </ac:picMkLst>
        </pc:picChg>
      </pc:sldChg>
      <pc:sldChg chg="new del">
        <pc:chgData name="Mate Gumberidze" userId="9cef1547ca4a564a" providerId="Windows Live" clId="Web-{7E964979-1E79-4675-872A-DD433EC4D3E7}" dt="2025-01-10T12:51:03.438" v="125"/>
        <pc:sldMkLst>
          <pc:docMk/>
          <pc:sldMk cId="668319754" sldId="263"/>
        </pc:sldMkLst>
      </pc:sldChg>
      <pc:sldChg chg="addSp modSp new mod setBg">
        <pc:chgData name="Mate Gumberidze" userId="9cef1547ca4a564a" providerId="Windows Live" clId="Web-{7E964979-1E79-4675-872A-DD433EC4D3E7}" dt="2025-01-10T13:02:08.314" v="197" actId="1076"/>
        <pc:sldMkLst>
          <pc:docMk/>
          <pc:sldMk cId="1003942855" sldId="263"/>
        </pc:sldMkLst>
        <pc:spChg chg="mod">
          <ac:chgData name="Mate Gumberidze" userId="9cef1547ca4a564a" providerId="Windows Live" clId="Web-{7E964979-1E79-4675-872A-DD433EC4D3E7}" dt="2025-01-10T12:57:45.495" v="146" actId="1076"/>
          <ac:spMkLst>
            <pc:docMk/>
            <pc:sldMk cId="1003942855" sldId="263"/>
            <ac:spMk id="2" creationId="{691795EE-D64C-C7D9-BF49-3138104185BB}"/>
          </ac:spMkLst>
        </pc:spChg>
        <pc:spChg chg="mod">
          <ac:chgData name="Mate Gumberidze" userId="9cef1547ca4a564a" providerId="Windows Live" clId="Web-{7E964979-1E79-4675-872A-DD433EC4D3E7}" dt="2025-01-10T12:58:55.106" v="174" actId="20577"/>
          <ac:spMkLst>
            <pc:docMk/>
            <pc:sldMk cId="1003942855" sldId="263"/>
            <ac:spMk id="3" creationId="{C612D650-1280-DC81-6F9C-CB8867C740D1}"/>
          </ac:spMkLst>
        </pc:spChg>
        <pc:spChg chg="add mod">
          <ac:chgData name="Mate Gumberidze" userId="9cef1547ca4a564a" providerId="Windows Live" clId="Web-{7E964979-1E79-4675-872A-DD433EC4D3E7}" dt="2025-01-10T13:00:23.967" v="193" actId="20577"/>
          <ac:spMkLst>
            <pc:docMk/>
            <pc:sldMk cId="1003942855" sldId="263"/>
            <ac:spMk id="5" creationId="{458D7975-8783-CE98-2B99-962484CC84B5}"/>
          </ac:spMkLst>
        </pc:spChg>
        <pc:spChg chg="add">
          <ac:chgData name="Mate Gumberidze" userId="9cef1547ca4a564a" providerId="Windows Live" clId="Web-{7E964979-1E79-4675-872A-DD433EC4D3E7}" dt="2025-01-10T12:55:52.852" v="138"/>
          <ac:spMkLst>
            <pc:docMk/>
            <pc:sldMk cId="1003942855" sldId="263"/>
            <ac:spMk id="8" creationId="{987A0FBA-CC04-4256-A8EB-BB3C543E989C}"/>
          </ac:spMkLst>
        </pc:spChg>
        <pc:spChg chg="add">
          <ac:chgData name="Mate Gumberidze" userId="9cef1547ca4a564a" providerId="Windows Live" clId="Web-{7E964979-1E79-4675-872A-DD433EC4D3E7}" dt="2025-01-10T12:55:52.852" v="138"/>
          <ac:spMkLst>
            <pc:docMk/>
            <pc:sldMk cId="1003942855" sldId="263"/>
            <ac:spMk id="10" creationId="{87733DA8-1BFC-4737-831B-54DCFE42D60A}"/>
          </ac:spMkLst>
        </pc:spChg>
        <pc:spChg chg="add">
          <ac:chgData name="Mate Gumberidze" userId="9cef1547ca4a564a" providerId="Windows Live" clId="Web-{7E964979-1E79-4675-872A-DD433EC4D3E7}" dt="2025-01-10T12:55:52.852" v="138"/>
          <ac:spMkLst>
            <pc:docMk/>
            <pc:sldMk cId="1003942855" sldId="263"/>
            <ac:spMk id="12" creationId="{01A4B593-070B-4B49-B02E-B71243FA53B5}"/>
          </ac:spMkLst>
        </pc:spChg>
        <pc:spChg chg="add">
          <ac:chgData name="Mate Gumberidze" userId="9cef1547ca4a564a" providerId="Windows Live" clId="Web-{7E964979-1E79-4675-872A-DD433EC4D3E7}" dt="2025-01-10T12:55:52.852" v="138"/>
          <ac:spMkLst>
            <pc:docMk/>
            <pc:sldMk cId="1003942855" sldId="263"/>
            <ac:spMk id="14" creationId="{63165769-7A47-4E0F-825D-AF1179DF680B}"/>
          </ac:spMkLst>
        </pc:spChg>
        <pc:picChg chg="add mod">
          <ac:chgData name="Mate Gumberidze" userId="9cef1547ca4a564a" providerId="Windows Live" clId="Web-{7E964979-1E79-4675-872A-DD433EC4D3E7}" dt="2025-01-10T13:02:08.314" v="197" actId="1076"/>
          <ac:picMkLst>
            <pc:docMk/>
            <pc:sldMk cId="1003942855" sldId="263"/>
            <ac:picMk id="6" creationId="{BC0240E4-609A-F2A9-2CF0-99644C4EEE6C}"/>
          </ac:picMkLst>
        </pc:picChg>
      </pc:sldChg>
      <pc:sldChg chg="addSp delSp modSp new mod setBg">
        <pc:chgData name="Mate Gumberidze" userId="9cef1547ca4a564a" providerId="Windows Live" clId="Web-{7E964979-1E79-4675-872A-DD433EC4D3E7}" dt="2025-01-10T13:09:42.840" v="366" actId="1076"/>
        <pc:sldMkLst>
          <pc:docMk/>
          <pc:sldMk cId="2336268793" sldId="264"/>
        </pc:sldMkLst>
        <pc:spChg chg="mod ord">
          <ac:chgData name="Mate Gumberidze" userId="9cef1547ca4a564a" providerId="Windows Live" clId="Web-{7E964979-1E79-4675-872A-DD433EC4D3E7}" dt="2025-01-10T13:04:07.254" v="204" actId="20577"/>
          <ac:spMkLst>
            <pc:docMk/>
            <pc:sldMk cId="2336268793" sldId="264"/>
            <ac:spMk id="2" creationId="{0044C6DE-C364-C730-DB7B-89FD67DFBD02}"/>
          </ac:spMkLst>
        </pc:spChg>
        <pc:spChg chg="mod">
          <ac:chgData name="Mate Gumberidze" userId="9cef1547ca4a564a" providerId="Windows Live" clId="Web-{7E964979-1E79-4675-872A-DD433EC4D3E7}" dt="2025-01-10T13:08:04.557" v="361" actId="20577"/>
          <ac:spMkLst>
            <pc:docMk/>
            <pc:sldMk cId="2336268793" sldId="264"/>
            <ac:spMk id="3" creationId="{DDC75DA7-A332-3698-2909-114A6443CCDF}"/>
          </ac:spMkLst>
        </pc:spChg>
        <pc:spChg chg="add mod">
          <ac:chgData name="Mate Gumberidze" userId="9cef1547ca4a564a" providerId="Windows Live" clId="Web-{7E964979-1E79-4675-872A-DD433EC4D3E7}" dt="2025-01-10T13:08:08.244" v="362" actId="20577"/>
          <ac:spMkLst>
            <pc:docMk/>
            <pc:sldMk cId="2336268793" sldId="264"/>
            <ac:spMk id="5" creationId="{7ED451A6-C700-447B-CD71-3E16F877909C}"/>
          </ac:spMkLst>
        </pc:spChg>
        <pc:spChg chg="add del">
          <ac:chgData name="Mate Gumberidze" userId="9cef1547ca4a564a" providerId="Windows Live" clId="Web-{7E964979-1E79-4675-872A-DD433EC4D3E7}" dt="2025-01-10T13:02:56.877" v="200"/>
          <ac:spMkLst>
            <pc:docMk/>
            <pc:sldMk cId="2336268793" sldId="264"/>
            <ac:spMk id="8" creationId="{987A0FBA-CC04-4256-A8EB-BB3C543E989C}"/>
          </ac:spMkLst>
        </pc:spChg>
        <pc:spChg chg="add del">
          <ac:chgData name="Mate Gumberidze" userId="9cef1547ca4a564a" providerId="Windows Live" clId="Web-{7E964979-1E79-4675-872A-DD433EC4D3E7}" dt="2025-01-10T13:02:56.877" v="200"/>
          <ac:spMkLst>
            <pc:docMk/>
            <pc:sldMk cId="2336268793" sldId="264"/>
            <ac:spMk id="10" creationId="{87733DA8-1BFC-4737-831B-54DCFE42D60A}"/>
          </ac:spMkLst>
        </pc:spChg>
        <pc:spChg chg="add del">
          <ac:chgData name="Mate Gumberidze" userId="9cef1547ca4a564a" providerId="Windows Live" clId="Web-{7E964979-1E79-4675-872A-DD433EC4D3E7}" dt="2025-01-10T13:02:56.877" v="200"/>
          <ac:spMkLst>
            <pc:docMk/>
            <pc:sldMk cId="2336268793" sldId="264"/>
            <ac:spMk id="12" creationId="{A9A37989-53E3-4D7B-A423-60DD369BB0C7}"/>
          </ac:spMkLst>
        </pc:spChg>
        <pc:spChg chg="add del">
          <ac:chgData name="Mate Gumberidze" userId="9cef1547ca4a564a" providerId="Windows Live" clId="Web-{7E964979-1E79-4675-872A-DD433EC4D3E7}" dt="2025-01-10T13:02:56.877" v="200"/>
          <ac:spMkLst>
            <pc:docMk/>
            <pc:sldMk cId="2336268793" sldId="264"/>
            <ac:spMk id="14" creationId="{63165769-7A47-4E0F-825D-AF1179DF680B}"/>
          </ac:spMkLst>
        </pc:spChg>
        <pc:spChg chg="add">
          <ac:chgData name="Mate Gumberidze" userId="9cef1547ca4a564a" providerId="Windows Live" clId="Web-{7E964979-1E79-4675-872A-DD433EC4D3E7}" dt="2025-01-10T13:02:56.893" v="201"/>
          <ac:spMkLst>
            <pc:docMk/>
            <pc:sldMk cId="2336268793" sldId="264"/>
            <ac:spMk id="16" creationId="{987A0FBA-CC04-4256-A8EB-BB3C543E989C}"/>
          </ac:spMkLst>
        </pc:spChg>
        <pc:spChg chg="add">
          <ac:chgData name="Mate Gumberidze" userId="9cef1547ca4a564a" providerId="Windows Live" clId="Web-{7E964979-1E79-4675-872A-DD433EC4D3E7}" dt="2025-01-10T13:02:56.893" v="201"/>
          <ac:spMkLst>
            <pc:docMk/>
            <pc:sldMk cId="2336268793" sldId="264"/>
            <ac:spMk id="17" creationId="{1F2E94ED-9EAC-4540-B972-B11CAA852653}"/>
          </ac:spMkLst>
        </pc:spChg>
        <pc:spChg chg="add">
          <ac:chgData name="Mate Gumberidze" userId="9cef1547ca4a564a" providerId="Windows Live" clId="Web-{7E964979-1E79-4675-872A-DD433EC4D3E7}" dt="2025-01-10T13:02:56.893" v="201"/>
          <ac:spMkLst>
            <pc:docMk/>
            <pc:sldMk cId="2336268793" sldId="264"/>
            <ac:spMk id="18" creationId="{A3BFB3E6-2D9E-4A5C-826F-44A91F59778D}"/>
          </ac:spMkLst>
        </pc:spChg>
        <pc:picChg chg="add mod">
          <ac:chgData name="Mate Gumberidze" userId="9cef1547ca4a564a" providerId="Windows Live" clId="Web-{7E964979-1E79-4675-872A-DD433EC4D3E7}" dt="2025-01-10T13:09:42.840" v="366" actId="1076"/>
          <ac:picMkLst>
            <pc:docMk/>
            <pc:sldMk cId="2336268793" sldId="264"/>
            <ac:picMk id="6" creationId="{47E14BB4-A3A4-A366-247B-0E1184F5AE38}"/>
          </ac:picMkLst>
        </pc:picChg>
      </pc:sldChg>
      <pc:sldChg chg="addSp delSp modSp new">
        <pc:chgData name="Mate Gumberidze" userId="9cef1547ca4a564a" providerId="Windows Live" clId="Web-{7E964979-1E79-4675-872A-DD433EC4D3E7}" dt="2025-01-10T13:31:05.277" v="903"/>
        <pc:sldMkLst>
          <pc:docMk/>
          <pc:sldMk cId="723647034" sldId="265"/>
        </pc:sldMkLst>
        <pc:spChg chg="del">
          <ac:chgData name="Mate Gumberidze" userId="9cef1547ca4a564a" providerId="Windows Live" clId="Web-{7E964979-1E79-4675-872A-DD433EC4D3E7}" dt="2025-01-10T13:12:22.672" v="368"/>
          <ac:spMkLst>
            <pc:docMk/>
            <pc:sldMk cId="723647034" sldId="265"/>
            <ac:spMk id="2" creationId="{5A1BA677-6170-1995-565A-71A718197270}"/>
          </ac:spMkLst>
        </pc:spChg>
        <pc:spChg chg="del mod">
          <ac:chgData name="Mate Gumberidze" userId="9cef1547ca4a564a" providerId="Windows Live" clId="Web-{7E964979-1E79-4675-872A-DD433EC4D3E7}" dt="2025-01-10T13:13:09.861" v="371"/>
          <ac:spMkLst>
            <pc:docMk/>
            <pc:sldMk cId="723647034" sldId="265"/>
            <ac:spMk id="3" creationId="{62342265-7861-0CE2-B818-76CA46B8D92F}"/>
          </ac:spMkLst>
        </pc:spChg>
        <pc:graphicFrameChg chg="add mod ord modGraphic">
          <ac:chgData name="Mate Gumberidze" userId="9cef1547ca4a564a" providerId="Windows Live" clId="Web-{7E964979-1E79-4675-872A-DD433EC4D3E7}" dt="2025-01-10T13:30:07.979" v="891"/>
          <ac:graphicFrameMkLst>
            <pc:docMk/>
            <pc:sldMk cId="723647034" sldId="265"/>
            <ac:graphicFrameMk id="4" creationId="{52D51ADC-DA6E-926F-151A-AF8E3769E89B}"/>
          </ac:graphicFrameMkLst>
        </pc:graphicFrameChg>
        <pc:graphicFrameChg chg="add del mod">
          <ac:chgData name="Mate Gumberidze" userId="9cef1547ca4a564a" providerId="Windows Live" clId="Web-{7E964979-1E79-4675-872A-DD433EC4D3E7}" dt="2025-01-10T13:31:05.277" v="903"/>
          <ac:graphicFrameMkLst>
            <pc:docMk/>
            <pc:sldMk cId="723647034" sldId="265"/>
            <ac:graphicFrameMk id="6" creationId="{9AFD2FD2-D670-3F45-9DCD-BA0EFD9D4EEF}"/>
          </ac:graphicFrameMkLst>
        </pc:graphicFrameChg>
      </pc:sldChg>
      <pc:sldChg chg="addSp delSp modSp new">
        <pc:chgData name="Mate Gumberidze" userId="9cef1547ca4a564a" providerId="Windows Live" clId="Web-{7E964979-1E79-4675-872A-DD433EC4D3E7}" dt="2025-01-10T13:34:15.938" v="1027"/>
        <pc:sldMkLst>
          <pc:docMk/>
          <pc:sldMk cId="33490452" sldId="266"/>
        </pc:sldMkLst>
        <pc:spChg chg="del">
          <ac:chgData name="Mate Gumberidze" userId="9cef1547ca4a564a" providerId="Windows Live" clId="Web-{7E964979-1E79-4675-872A-DD433EC4D3E7}" dt="2025-01-10T13:31:20.981" v="905"/>
          <ac:spMkLst>
            <pc:docMk/>
            <pc:sldMk cId="33490452" sldId="266"/>
            <ac:spMk id="2" creationId="{17892A02-EEBA-FD57-6A63-DB17A8A926D0}"/>
          </ac:spMkLst>
        </pc:spChg>
        <pc:spChg chg="del">
          <ac:chgData name="Mate Gumberidze" userId="9cef1547ca4a564a" providerId="Windows Live" clId="Web-{7E964979-1E79-4675-872A-DD433EC4D3E7}" dt="2025-01-10T13:31:51.107" v="907"/>
          <ac:spMkLst>
            <pc:docMk/>
            <pc:sldMk cId="33490452" sldId="266"/>
            <ac:spMk id="3" creationId="{A80E8010-6211-1129-64B7-09ADBA18E4F7}"/>
          </ac:spMkLst>
        </pc:spChg>
        <pc:graphicFrameChg chg="add mod modGraphic">
          <ac:chgData name="Mate Gumberidze" userId="9cef1547ca4a564a" providerId="Windows Live" clId="Web-{7E964979-1E79-4675-872A-DD433EC4D3E7}" dt="2025-01-10T13:34:15.938" v="1027"/>
          <ac:graphicFrameMkLst>
            <pc:docMk/>
            <pc:sldMk cId="33490452" sldId="266"/>
            <ac:graphicFrameMk id="5" creationId="{09975B81-F8AC-9486-E227-F3C16079D056}"/>
          </ac:graphicFrameMkLst>
        </pc:graphicFrameChg>
      </pc:sldChg>
      <pc:sldChg chg="addSp delSp modSp new del">
        <pc:chgData name="Mate Gumberidze" userId="9cef1547ca4a564a" providerId="Windows Live" clId="Web-{7E964979-1E79-4675-872A-DD433EC4D3E7}" dt="2025-01-10T13:31:02.106" v="902"/>
        <pc:sldMkLst>
          <pc:docMk/>
          <pc:sldMk cId="3430506038" sldId="266"/>
        </pc:sldMkLst>
        <pc:spChg chg="add del">
          <ac:chgData name="Mate Gumberidze" userId="9cef1547ca4a564a" providerId="Windows Live" clId="Web-{7E964979-1E79-4675-872A-DD433EC4D3E7}" dt="2025-01-10T13:30:56.324" v="900"/>
          <ac:spMkLst>
            <pc:docMk/>
            <pc:sldMk cId="3430506038" sldId="266"/>
            <ac:spMk id="2" creationId="{7F7F2CE2-8384-2FDA-4980-604914C94939}"/>
          </ac:spMkLst>
        </pc:spChg>
        <pc:spChg chg="add del">
          <ac:chgData name="Mate Gumberidze" userId="9cef1547ca4a564a" providerId="Windows Live" clId="Web-{7E964979-1E79-4675-872A-DD433EC4D3E7}" dt="2025-01-10T13:30:59.434" v="901"/>
          <ac:spMkLst>
            <pc:docMk/>
            <pc:sldMk cId="3430506038" sldId="266"/>
            <ac:spMk id="3" creationId="{C57489DE-D5AC-FFE6-AD48-6EC774F5CFDF}"/>
          </ac:spMkLst>
        </pc:spChg>
        <pc:graphicFrameChg chg="add del mod ord modGraphic">
          <ac:chgData name="Mate Gumberidze" userId="9cef1547ca4a564a" providerId="Windows Live" clId="Web-{7E964979-1E79-4675-872A-DD433EC4D3E7}" dt="2025-01-10T13:30:59.434" v="901"/>
          <ac:graphicFrameMkLst>
            <pc:docMk/>
            <pc:sldMk cId="3430506038" sldId="266"/>
            <ac:graphicFrameMk id="5" creationId="{B8AE2CCC-96F8-56FC-E2CE-3499D72C48AA}"/>
          </ac:graphicFrameMkLst>
        </pc:graphicFrameChg>
      </pc:sldChg>
    </pc:docChg>
  </pc:docChgLst>
  <pc:docChgLst>
    <pc:chgData name="Mate Gumberidze" userId="9cef1547ca4a564a" providerId="Windows Live" clId="Web-{E1EBC715-8CC6-4839-A5B5-B2197B319B7F}"/>
    <pc:docChg chg="addSld modSld modMainMaster">
      <pc:chgData name="Mate Gumberidze" userId="9cef1547ca4a564a" providerId="Windows Live" clId="Web-{E1EBC715-8CC6-4839-A5B5-B2197B319B7F}" dt="2025-01-10T14:21:10.517" v="725"/>
      <pc:docMkLst>
        <pc:docMk/>
      </pc:docMkLst>
      <pc:sldChg chg="modTransition">
        <pc:chgData name="Mate Gumberidze" userId="9cef1547ca4a564a" providerId="Windows Live" clId="Web-{E1EBC715-8CC6-4839-A5B5-B2197B319B7F}" dt="2025-01-10T14:20:04.514" v="719"/>
        <pc:sldMkLst>
          <pc:docMk/>
          <pc:sldMk cId="2262873297" sldId="257"/>
        </pc:sldMkLst>
      </pc:sldChg>
      <pc:sldChg chg="modTransition">
        <pc:chgData name="Mate Gumberidze" userId="9cef1547ca4a564a" providerId="Windows Live" clId="Web-{E1EBC715-8CC6-4839-A5B5-B2197B319B7F}" dt="2025-01-10T14:20:04.514" v="719"/>
        <pc:sldMkLst>
          <pc:docMk/>
          <pc:sldMk cId="2233899534" sldId="258"/>
        </pc:sldMkLst>
      </pc:sldChg>
      <pc:sldChg chg="modTransition">
        <pc:chgData name="Mate Gumberidze" userId="9cef1547ca4a564a" providerId="Windows Live" clId="Web-{E1EBC715-8CC6-4839-A5B5-B2197B319B7F}" dt="2025-01-10T14:20:04.514" v="719"/>
        <pc:sldMkLst>
          <pc:docMk/>
          <pc:sldMk cId="2887131484" sldId="259"/>
        </pc:sldMkLst>
      </pc:sldChg>
      <pc:sldChg chg="modTransition">
        <pc:chgData name="Mate Gumberidze" userId="9cef1547ca4a564a" providerId="Windows Live" clId="Web-{E1EBC715-8CC6-4839-A5B5-B2197B319B7F}" dt="2025-01-10T14:20:04.514" v="719"/>
        <pc:sldMkLst>
          <pc:docMk/>
          <pc:sldMk cId="2457702544" sldId="260"/>
        </pc:sldMkLst>
      </pc:sldChg>
      <pc:sldChg chg="modTransition">
        <pc:chgData name="Mate Gumberidze" userId="9cef1547ca4a564a" providerId="Windows Live" clId="Web-{E1EBC715-8CC6-4839-A5B5-B2197B319B7F}" dt="2025-01-10T14:20:04.514" v="719"/>
        <pc:sldMkLst>
          <pc:docMk/>
          <pc:sldMk cId="2876631591" sldId="261"/>
        </pc:sldMkLst>
      </pc:sldChg>
      <pc:sldChg chg="modTransition">
        <pc:chgData name="Mate Gumberidze" userId="9cef1547ca4a564a" providerId="Windows Live" clId="Web-{E1EBC715-8CC6-4839-A5B5-B2197B319B7F}" dt="2025-01-10T14:20:04.514" v="719"/>
        <pc:sldMkLst>
          <pc:docMk/>
          <pc:sldMk cId="4196759606" sldId="262"/>
        </pc:sldMkLst>
      </pc:sldChg>
      <pc:sldChg chg="modTransition">
        <pc:chgData name="Mate Gumberidze" userId="9cef1547ca4a564a" providerId="Windows Live" clId="Web-{E1EBC715-8CC6-4839-A5B5-B2197B319B7F}" dt="2025-01-10T14:20:04.514" v="719"/>
        <pc:sldMkLst>
          <pc:docMk/>
          <pc:sldMk cId="1003942855" sldId="263"/>
        </pc:sldMkLst>
      </pc:sldChg>
      <pc:sldChg chg="modTransition">
        <pc:chgData name="Mate Gumberidze" userId="9cef1547ca4a564a" providerId="Windows Live" clId="Web-{E1EBC715-8CC6-4839-A5B5-B2197B319B7F}" dt="2025-01-10T14:20:35.078" v="720"/>
        <pc:sldMkLst>
          <pc:docMk/>
          <pc:sldMk cId="2336268793" sldId="264"/>
        </pc:sldMkLst>
      </pc:sldChg>
      <pc:sldChg chg="modSp modTransition">
        <pc:chgData name="Mate Gumberidze" userId="9cef1547ca4a564a" providerId="Windows Live" clId="Web-{E1EBC715-8CC6-4839-A5B5-B2197B319B7F}" dt="2025-01-10T14:21:10.517" v="725"/>
        <pc:sldMkLst>
          <pc:docMk/>
          <pc:sldMk cId="723647034" sldId="265"/>
        </pc:sldMkLst>
        <pc:graphicFrameChg chg="mod modGraphic">
          <ac:chgData name="Mate Gumberidze" userId="9cef1547ca4a564a" providerId="Windows Live" clId="Web-{E1EBC715-8CC6-4839-A5B5-B2197B319B7F}" dt="2025-01-10T13:53:36.050" v="185"/>
          <ac:graphicFrameMkLst>
            <pc:docMk/>
            <pc:sldMk cId="723647034" sldId="265"/>
            <ac:graphicFrameMk id="4" creationId="{52D51ADC-DA6E-926F-151A-AF8E3769E89B}"/>
          </ac:graphicFrameMkLst>
        </pc:graphicFrameChg>
      </pc:sldChg>
      <pc:sldChg chg="modSp modTransition">
        <pc:chgData name="Mate Gumberidze" userId="9cef1547ca4a564a" providerId="Windows Live" clId="Web-{E1EBC715-8CC6-4839-A5B5-B2197B319B7F}" dt="2025-01-10T14:21:04.220" v="723"/>
        <pc:sldMkLst>
          <pc:docMk/>
          <pc:sldMk cId="33490452" sldId="266"/>
        </pc:sldMkLst>
        <pc:graphicFrameChg chg="mod modGraphic">
          <ac:chgData name="Mate Gumberidze" userId="9cef1547ca4a564a" providerId="Windows Live" clId="Web-{E1EBC715-8CC6-4839-A5B5-B2197B319B7F}" dt="2025-01-10T13:55:07.288" v="240"/>
          <ac:graphicFrameMkLst>
            <pc:docMk/>
            <pc:sldMk cId="33490452" sldId="266"/>
            <ac:graphicFrameMk id="5" creationId="{09975B81-F8AC-9486-E227-F3C16079D056}"/>
          </ac:graphicFrameMkLst>
        </pc:graphicFrameChg>
      </pc:sldChg>
      <pc:sldChg chg="addSp delSp modSp new modTransition">
        <pc:chgData name="Mate Gumberidze" userId="9cef1547ca4a564a" providerId="Windows Live" clId="Web-{E1EBC715-8CC6-4839-A5B5-B2197B319B7F}" dt="2025-01-10T14:21:07.345" v="724"/>
        <pc:sldMkLst>
          <pc:docMk/>
          <pc:sldMk cId="414860728" sldId="267"/>
        </pc:sldMkLst>
        <pc:spChg chg="del">
          <ac:chgData name="Mate Gumberidze" userId="9cef1547ca4a564a" providerId="Windows Live" clId="Web-{E1EBC715-8CC6-4839-A5B5-B2197B319B7F}" dt="2025-01-10T13:38:34.658" v="29"/>
          <ac:spMkLst>
            <pc:docMk/>
            <pc:sldMk cId="414860728" sldId="267"/>
            <ac:spMk id="2" creationId="{67AC7348-2CEF-1985-A191-8EF9C5A32BCC}"/>
          </ac:spMkLst>
        </pc:spChg>
        <pc:spChg chg="del mod">
          <ac:chgData name="Mate Gumberidze" userId="9cef1547ca4a564a" providerId="Windows Live" clId="Web-{E1EBC715-8CC6-4839-A5B5-B2197B319B7F}" dt="2025-01-10T13:38:40.955" v="31"/>
          <ac:spMkLst>
            <pc:docMk/>
            <pc:sldMk cId="414860728" sldId="267"/>
            <ac:spMk id="3" creationId="{034F4E6D-5D4B-DEFD-A294-FC5104B910C7}"/>
          </ac:spMkLst>
        </pc:spChg>
        <pc:graphicFrameChg chg="add del mod">
          <ac:chgData name="Mate Gumberidze" userId="9cef1547ca4a564a" providerId="Windows Live" clId="Web-{E1EBC715-8CC6-4839-A5B5-B2197B319B7F}" dt="2025-01-10T13:38:48.002" v="33"/>
          <ac:graphicFrameMkLst>
            <pc:docMk/>
            <pc:sldMk cId="414860728" sldId="267"/>
            <ac:graphicFrameMk id="5" creationId="{2DCE257F-DA07-A3AA-1BBB-DDEC404F3D6B}"/>
          </ac:graphicFrameMkLst>
        </pc:graphicFrameChg>
        <pc:graphicFrameChg chg="add mod modGraphic">
          <ac:chgData name="Mate Gumberidze" userId="9cef1547ca4a564a" providerId="Windows Live" clId="Web-{E1EBC715-8CC6-4839-A5B5-B2197B319B7F}" dt="2025-01-10T13:56:36.385" v="300"/>
          <ac:graphicFrameMkLst>
            <pc:docMk/>
            <pc:sldMk cId="414860728" sldId="267"/>
            <ac:graphicFrameMk id="7" creationId="{D3F463F3-0E2D-AA5B-B399-16C96D1E3700}"/>
          </ac:graphicFrameMkLst>
        </pc:graphicFrameChg>
      </pc:sldChg>
      <pc:sldChg chg="addSp delSp modSp new modTransition">
        <pc:chgData name="Mate Gumberidze" userId="9cef1547ca4a564a" providerId="Windows Live" clId="Web-{E1EBC715-8CC6-4839-A5B5-B2197B319B7F}" dt="2025-01-10T14:20:04.514" v="719"/>
        <pc:sldMkLst>
          <pc:docMk/>
          <pc:sldMk cId="2250723234" sldId="268"/>
        </pc:sldMkLst>
        <pc:spChg chg="mod">
          <ac:chgData name="Mate Gumberidze" userId="9cef1547ca4a564a" providerId="Windows Live" clId="Web-{E1EBC715-8CC6-4839-A5B5-B2197B319B7F}" dt="2025-01-10T14:06:27.375" v="419" actId="1076"/>
          <ac:spMkLst>
            <pc:docMk/>
            <pc:sldMk cId="2250723234" sldId="268"/>
            <ac:spMk id="2" creationId="{BA0E9089-AAFC-F5EB-BE0B-6397BF2129B9}"/>
          </ac:spMkLst>
        </pc:spChg>
        <pc:spChg chg="del">
          <ac:chgData name="Mate Gumberidze" userId="9cef1547ca4a564a" providerId="Windows Live" clId="Web-{E1EBC715-8CC6-4839-A5B5-B2197B319B7F}" dt="2025-01-10T14:02:10.772" v="364"/>
          <ac:spMkLst>
            <pc:docMk/>
            <pc:sldMk cId="2250723234" sldId="268"/>
            <ac:spMk id="3" creationId="{DE27720E-85C9-896D-60D7-C9D4102C9D36}"/>
          </ac:spMkLst>
        </pc:spChg>
        <pc:spChg chg="add mod">
          <ac:chgData name="Mate Gumberidze" userId="9cef1547ca4a564a" providerId="Windows Live" clId="Web-{E1EBC715-8CC6-4839-A5B5-B2197B319B7F}" dt="2025-01-10T14:04:13.917" v="395" actId="14100"/>
          <ac:spMkLst>
            <pc:docMk/>
            <pc:sldMk cId="2250723234" sldId="268"/>
            <ac:spMk id="4" creationId="{B729B0B0-57B7-0335-8031-DC8BB4C17552}"/>
          </ac:spMkLst>
        </pc:spChg>
        <pc:spChg chg="add mod">
          <ac:chgData name="Mate Gumberidze" userId="9cef1547ca4a564a" providerId="Windows Live" clId="Web-{E1EBC715-8CC6-4839-A5B5-B2197B319B7F}" dt="2025-01-10T14:04:52.043" v="405" actId="20577"/>
          <ac:spMkLst>
            <pc:docMk/>
            <pc:sldMk cId="2250723234" sldId="268"/>
            <ac:spMk id="5" creationId="{E24A5FBE-5487-52A6-D635-17BDB71EFD46}"/>
          </ac:spMkLst>
        </pc:spChg>
        <pc:picChg chg="add del mod ord">
          <ac:chgData name="Mate Gumberidze" userId="9cef1547ca4a564a" providerId="Windows Live" clId="Web-{E1EBC715-8CC6-4839-A5B5-B2197B319B7F}" dt="2025-01-10T14:06:22.906" v="418"/>
          <ac:picMkLst>
            <pc:docMk/>
            <pc:sldMk cId="2250723234" sldId="268"/>
            <ac:picMk id="6" creationId="{B155B6EF-DB6E-3AA4-B28C-E7EA85FAB809}"/>
          </ac:picMkLst>
        </pc:picChg>
      </pc:sldChg>
      <pc:sldChg chg="addSp modSp new modTransition">
        <pc:chgData name="Mate Gumberidze" userId="9cef1547ca4a564a" providerId="Windows Live" clId="Web-{E1EBC715-8CC6-4839-A5B5-B2197B319B7F}" dt="2025-01-10T14:20:42.563" v="721"/>
        <pc:sldMkLst>
          <pc:docMk/>
          <pc:sldMk cId="27103035" sldId="269"/>
        </pc:sldMkLst>
        <pc:spChg chg="mod">
          <ac:chgData name="Mate Gumberidze" userId="9cef1547ca4a564a" providerId="Windows Live" clId="Web-{E1EBC715-8CC6-4839-A5B5-B2197B319B7F}" dt="2025-01-10T13:57:14.792" v="307" actId="14100"/>
          <ac:spMkLst>
            <pc:docMk/>
            <pc:sldMk cId="27103035" sldId="269"/>
            <ac:spMk id="2" creationId="{BC22280B-64F2-792C-7A65-78AF9815B946}"/>
          </ac:spMkLst>
        </pc:spChg>
        <pc:spChg chg="mod">
          <ac:chgData name="Mate Gumberidze" userId="9cef1547ca4a564a" providerId="Windows Live" clId="Web-{E1EBC715-8CC6-4839-A5B5-B2197B319B7F}" dt="2025-01-10T13:59:44.798" v="339" actId="1076"/>
          <ac:spMkLst>
            <pc:docMk/>
            <pc:sldMk cId="27103035" sldId="269"/>
            <ac:spMk id="3" creationId="{CC512E85-AC7C-AC55-6F79-78206CFF3A5D}"/>
          </ac:spMkLst>
        </pc:spChg>
        <pc:spChg chg="add mod ord">
          <ac:chgData name="Mate Gumberidze" userId="9cef1547ca4a564a" providerId="Windows Live" clId="Web-{E1EBC715-8CC6-4839-A5B5-B2197B319B7F}" dt="2025-01-10T13:59:58.439" v="342"/>
          <ac:spMkLst>
            <pc:docMk/>
            <pc:sldMk cId="27103035" sldId="269"/>
            <ac:spMk id="4" creationId="{C6D7DBAB-A020-E0BE-AD2D-FEE8517098E3}"/>
          </ac:spMkLst>
        </pc:spChg>
        <pc:spChg chg="add mod">
          <ac:chgData name="Mate Gumberidze" userId="9cef1547ca4a564a" providerId="Windows Live" clId="Web-{E1EBC715-8CC6-4839-A5B5-B2197B319B7F}" dt="2025-01-10T14:00:01.455" v="343"/>
          <ac:spMkLst>
            <pc:docMk/>
            <pc:sldMk cId="27103035" sldId="269"/>
            <ac:spMk id="5" creationId="{AAD83750-AACB-42D7-A373-ACC8DF43B277}"/>
          </ac:spMkLst>
        </pc:spChg>
        <pc:spChg chg="add mod">
          <ac:chgData name="Mate Gumberidze" userId="9cef1547ca4a564a" providerId="Windows Live" clId="Web-{E1EBC715-8CC6-4839-A5B5-B2197B319B7F}" dt="2025-01-10T14:01:11.942" v="360" actId="1076"/>
          <ac:spMkLst>
            <pc:docMk/>
            <pc:sldMk cId="27103035" sldId="269"/>
            <ac:spMk id="7" creationId="{77C50100-C7FC-BFC5-49B8-1F53F14320AE}"/>
          </ac:spMkLst>
        </pc:spChg>
      </pc:sldChg>
      <pc:sldChg chg="modSp new modTransition">
        <pc:chgData name="Mate Gumberidze" userId="9cef1547ca4a564a" providerId="Windows Live" clId="Web-{E1EBC715-8CC6-4839-A5B5-B2197B319B7F}" dt="2025-01-10T14:20:04.514" v="719"/>
        <pc:sldMkLst>
          <pc:docMk/>
          <pc:sldMk cId="3178463786" sldId="270"/>
        </pc:sldMkLst>
        <pc:spChg chg="mod">
          <ac:chgData name="Mate Gumberidze" userId="9cef1547ca4a564a" providerId="Windows Live" clId="Web-{E1EBC715-8CC6-4839-A5B5-B2197B319B7F}" dt="2025-01-10T14:06:41.376" v="428" actId="20577"/>
          <ac:spMkLst>
            <pc:docMk/>
            <pc:sldMk cId="3178463786" sldId="270"/>
            <ac:spMk id="2" creationId="{B7F2E765-8D18-A631-B03B-7A67C45EFFE2}"/>
          </ac:spMkLst>
        </pc:spChg>
        <pc:spChg chg="mod">
          <ac:chgData name="Mate Gumberidze" userId="9cef1547ca4a564a" providerId="Windows Live" clId="Web-{E1EBC715-8CC6-4839-A5B5-B2197B319B7F}" dt="2025-01-10T14:07:02.564" v="433" actId="20577"/>
          <ac:spMkLst>
            <pc:docMk/>
            <pc:sldMk cId="3178463786" sldId="270"/>
            <ac:spMk id="3" creationId="{96C18BEB-DC0D-A4BE-5EFE-AEF661088A37}"/>
          </ac:spMkLst>
        </pc:spChg>
      </pc:sldChg>
      <pc:sldChg chg="addSp delSp modSp new modTransition">
        <pc:chgData name="Mate Gumberidze" userId="9cef1547ca4a564a" providerId="Windows Live" clId="Web-{E1EBC715-8CC6-4839-A5B5-B2197B319B7F}" dt="2025-01-10T14:20:04.514" v="719"/>
        <pc:sldMkLst>
          <pc:docMk/>
          <pc:sldMk cId="3004242757" sldId="271"/>
        </pc:sldMkLst>
        <pc:spChg chg="mod">
          <ac:chgData name="Mate Gumberidze" userId="9cef1547ca4a564a" providerId="Windows Live" clId="Web-{E1EBC715-8CC6-4839-A5B5-B2197B319B7F}" dt="2025-01-10T14:09:34.991" v="498" actId="1076"/>
          <ac:spMkLst>
            <pc:docMk/>
            <pc:sldMk cId="3004242757" sldId="271"/>
            <ac:spMk id="2" creationId="{0507E7FF-586B-70CF-C301-0F808AD4FD6E}"/>
          </ac:spMkLst>
        </pc:spChg>
        <pc:spChg chg="del">
          <ac:chgData name="Mate Gumberidze" userId="9cef1547ca4a564a" providerId="Windows Live" clId="Web-{E1EBC715-8CC6-4839-A5B5-B2197B319B7F}" dt="2025-01-10T14:07:32.299" v="441"/>
          <ac:spMkLst>
            <pc:docMk/>
            <pc:sldMk cId="3004242757" sldId="271"/>
            <ac:spMk id="3" creationId="{574FEADB-C8B0-7A7D-A43E-684408146427}"/>
          </ac:spMkLst>
        </pc:spChg>
        <pc:spChg chg="add">
          <ac:chgData name="Mate Gumberidze" userId="9cef1547ca4a564a" providerId="Windows Live" clId="Web-{E1EBC715-8CC6-4839-A5B5-B2197B319B7F}" dt="2025-01-10T14:07:49.878" v="443"/>
          <ac:spMkLst>
            <pc:docMk/>
            <pc:sldMk cId="3004242757" sldId="271"/>
            <ac:spMk id="4" creationId="{63D598EA-0B74-6CEC-D1EA-91C639615F73}"/>
          </ac:spMkLst>
        </pc:spChg>
        <pc:spChg chg="add mod">
          <ac:chgData name="Mate Gumberidze" userId="9cef1547ca4a564a" providerId="Windows Live" clId="Web-{E1EBC715-8CC6-4839-A5B5-B2197B319B7F}" dt="2025-01-10T14:07:56.050" v="445" actId="1076"/>
          <ac:spMkLst>
            <pc:docMk/>
            <pc:sldMk cId="3004242757" sldId="271"/>
            <ac:spMk id="5" creationId="{B120F694-228A-2F14-AD50-02FB40281CF7}"/>
          </ac:spMkLst>
        </pc:spChg>
        <pc:spChg chg="add mod">
          <ac:chgData name="Mate Gumberidze" userId="9cef1547ca4a564a" providerId="Windows Live" clId="Web-{E1EBC715-8CC6-4839-A5B5-B2197B319B7F}" dt="2025-01-10T14:07:59.816" v="447" actId="1076"/>
          <ac:spMkLst>
            <pc:docMk/>
            <pc:sldMk cId="3004242757" sldId="271"/>
            <ac:spMk id="6" creationId="{B5DA3F7B-7B70-0314-CCE0-B5EAC732386C}"/>
          </ac:spMkLst>
        </pc:spChg>
        <pc:spChg chg="add mod">
          <ac:chgData name="Mate Gumberidze" userId="9cef1547ca4a564a" providerId="Windows Live" clId="Web-{E1EBC715-8CC6-4839-A5B5-B2197B319B7F}" dt="2025-01-10T14:08:11.848" v="450" actId="1076"/>
          <ac:spMkLst>
            <pc:docMk/>
            <pc:sldMk cId="3004242757" sldId="271"/>
            <ac:spMk id="7" creationId="{82AADD01-5ECF-3949-B034-F7948458AF7D}"/>
          </ac:spMkLst>
        </pc:spChg>
        <pc:spChg chg="add mod">
          <ac:chgData name="Mate Gumberidze" userId="9cef1547ca4a564a" providerId="Windows Live" clId="Web-{E1EBC715-8CC6-4839-A5B5-B2197B319B7F}" dt="2025-01-10T14:08:41.099" v="467" actId="1076"/>
          <ac:spMkLst>
            <pc:docMk/>
            <pc:sldMk cId="3004242757" sldId="271"/>
            <ac:spMk id="8" creationId="{58ACC5E2-90AE-A5BF-7CBC-730230C370EF}"/>
          </ac:spMkLst>
        </pc:spChg>
        <pc:spChg chg="add mod">
          <ac:chgData name="Mate Gumberidze" userId="9cef1547ca4a564a" providerId="Windows Live" clId="Web-{E1EBC715-8CC6-4839-A5B5-B2197B319B7F}" dt="2025-01-10T14:08:47.208" v="469" actId="1076"/>
          <ac:spMkLst>
            <pc:docMk/>
            <pc:sldMk cId="3004242757" sldId="271"/>
            <ac:spMk id="9" creationId="{7DF3212F-E85A-3C40-CDEA-562EA4B121E3}"/>
          </ac:spMkLst>
        </pc:spChg>
        <pc:spChg chg="add mod">
          <ac:chgData name="Mate Gumberidze" userId="9cef1547ca4a564a" providerId="Windows Live" clId="Web-{E1EBC715-8CC6-4839-A5B5-B2197B319B7F}" dt="2025-01-10T14:08:41.114" v="468" actId="1076"/>
          <ac:spMkLst>
            <pc:docMk/>
            <pc:sldMk cId="3004242757" sldId="271"/>
            <ac:spMk id="10" creationId="{22B1C548-BFF6-ABA4-4840-EDE16D9F5F75}"/>
          </ac:spMkLst>
        </pc:spChg>
        <pc:spChg chg="add mod">
          <ac:chgData name="Mate Gumberidze" userId="9cef1547ca4a564a" providerId="Windows Live" clId="Web-{E1EBC715-8CC6-4839-A5B5-B2197B319B7F}" dt="2025-01-10T14:08:47.224" v="470" actId="1076"/>
          <ac:spMkLst>
            <pc:docMk/>
            <pc:sldMk cId="3004242757" sldId="271"/>
            <ac:spMk id="11" creationId="{95AA3CF7-2296-9AD1-FE4C-76B3E72E3733}"/>
          </ac:spMkLst>
        </pc:spChg>
      </pc:sldChg>
      <pc:sldChg chg="addSp delSp modSp new modTransition">
        <pc:chgData name="Mate Gumberidze" userId="9cef1547ca4a564a" providerId="Windows Live" clId="Web-{E1EBC715-8CC6-4839-A5B5-B2197B319B7F}" dt="2025-01-10T14:20:04.514" v="719"/>
        <pc:sldMkLst>
          <pc:docMk/>
          <pc:sldMk cId="850032662" sldId="272"/>
        </pc:sldMkLst>
        <pc:spChg chg="del mod">
          <ac:chgData name="Mate Gumberidze" userId="9cef1547ca4a564a" providerId="Windows Live" clId="Web-{E1EBC715-8CC6-4839-A5B5-B2197B319B7F}" dt="2025-01-10T14:11:16.933" v="501"/>
          <ac:spMkLst>
            <pc:docMk/>
            <pc:sldMk cId="850032662" sldId="272"/>
            <ac:spMk id="2" creationId="{9582350D-113E-E938-F984-98B798A44D33}"/>
          </ac:spMkLst>
        </pc:spChg>
        <pc:spChg chg="mod">
          <ac:chgData name="Mate Gumberidze" userId="9cef1547ca4a564a" providerId="Windows Live" clId="Web-{E1EBC715-8CC6-4839-A5B5-B2197B319B7F}" dt="2025-01-10T14:16:33.397" v="626" actId="1076"/>
          <ac:spMkLst>
            <pc:docMk/>
            <pc:sldMk cId="850032662" sldId="272"/>
            <ac:spMk id="3" creationId="{E0768C79-0ABE-9630-A593-93B8D4F1944F}"/>
          </ac:spMkLst>
        </pc:spChg>
        <pc:spChg chg="add del mod">
          <ac:chgData name="Mate Gumberidze" userId="9cef1547ca4a564a" providerId="Windows Live" clId="Web-{E1EBC715-8CC6-4839-A5B5-B2197B319B7F}" dt="2025-01-10T14:13:29.328" v="525"/>
          <ac:spMkLst>
            <pc:docMk/>
            <pc:sldMk cId="850032662" sldId="272"/>
            <ac:spMk id="4" creationId="{AD66803A-9854-5A3C-54FD-949BD6D2F0FA}"/>
          </ac:spMkLst>
        </pc:spChg>
        <pc:spChg chg="add del mod">
          <ac:chgData name="Mate Gumberidze" userId="9cef1547ca4a564a" providerId="Windows Live" clId="Web-{E1EBC715-8CC6-4839-A5B5-B2197B319B7F}" dt="2025-01-10T14:13:32.469" v="527"/>
          <ac:spMkLst>
            <pc:docMk/>
            <pc:sldMk cId="850032662" sldId="272"/>
            <ac:spMk id="5" creationId="{1C2051C4-17C1-A83E-33BF-532E0F971B31}"/>
          </ac:spMkLst>
        </pc:spChg>
        <pc:spChg chg="add del mod">
          <ac:chgData name="Mate Gumberidze" userId="9cef1547ca4a564a" providerId="Windows Live" clId="Web-{E1EBC715-8CC6-4839-A5B5-B2197B319B7F}" dt="2025-01-10T14:13:31.172" v="526"/>
          <ac:spMkLst>
            <pc:docMk/>
            <pc:sldMk cId="850032662" sldId="272"/>
            <ac:spMk id="6" creationId="{32E9369A-B0C7-4FCC-2024-9D63654EC84F}"/>
          </ac:spMkLst>
        </pc:spChg>
        <pc:spChg chg="add del mod">
          <ac:chgData name="Mate Gumberidze" userId="9cef1547ca4a564a" providerId="Windows Live" clId="Web-{E1EBC715-8CC6-4839-A5B5-B2197B319B7F}" dt="2025-01-10T14:13:18.453" v="521"/>
          <ac:spMkLst>
            <pc:docMk/>
            <pc:sldMk cId="850032662" sldId="272"/>
            <ac:spMk id="7" creationId="{1833DDD4-5195-E97A-EE70-93CDF2A97447}"/>
          </ac:spMkLst>
        </pc:spChg>
        <pc:spChg chg="add del mod">
          <ac:chgData name="Mate Gumberidze" userId="9cef1547ca4a564a" providerId="Windows Live" clId="Web-{E1EBC715-8CC6-4839-A5B5-B2197B319B7F}" dt="2025-01-10T14:13:16.281" v="520"/>
          <ac:spMkLst>
            <pc:docMk/>
            <pc:sldMk cId="850032662" sldId="272"/>
            <ac:spMk id="8" creationId="{DA25F15B-5DDF-B8A4-03E8-47A1707B61CA}"/>
          </ac:spMkLst>
        </pc:spChg>
        <pc:spChg chg="add mod">
          <ac:chgData name="Mate Gumberidze" userId="9cef1547ca4a564a" providerId="Windows Live" clId="Web-{E1EBC715-8CC6-4839-A5B5-B2197B319B7F}" dt="2025-01-10T14:16:28.850" v="625" actId="1076"/>
          <ac:spMkLst>
            <pc:docMk/>
            <pc:sldMk cId="850032662" sldId="272"/>
            <ac:spMk id="9" creationId="{8A2841D2-CEC3-7282-5D0E-679D025AAA94}"/>
          </ac:spMkLst>
        </pc:spChg>
        <pc:spChg chg="add mod">
          <ac:chgData name="Mate Gumberidze" userId="9cef1547ca4a564a" providerId="Windows Live" clId="Web-{E1EBC715-8CC6-4839-A5B5-B2197B319B7F}" dt="2025-01-10T14:17:08.430" v="634" actId="20577"/>
          <ac:spMkLst>
            <pc:docMk/>
            <pc:sldMk cId="850032662" sldId="272"/>
            <ac:spMk id="10" creationId="{61B4D820-27E9-A8B2-840A-A09EAB485109}"/>
          </ac:spMkLst>
        </pc:spChg>
        <pc:spChg chg="add mod">
          <ac:chgData name="Mate Gumberidze" userId="9cef1547ca4a564a" providerId="Windows Live" clId="Web-{E1EBC715-8CC6-4839-A5B5-B2197B319B7F}" dt="2025-01-10T14:17:11.149" v="636" actId="20577"/>
          <ac:spMkLst>
            <pc:docMk/>
            <pc:sldMk cId="850032662" sldId="272"/>
            <ac:spMk id="11" creationId="{933A56F7-23CF-D3FD-D4CE-0F1AA43BEF05}"/>
          </ac:spMkLst>
        </pc:spChg>
        <pc:spChg chg="add mod">
          <ac:chgData name="Mate Gumberidze" userId="9cef1547ca4a564a" providerId="Windows Live" clId="Web-{E1EBC715-8CC6-4839-A5B5-B2197B319B7F}" dt="2025-01-10T14:17:13.930" v="638" actId="20577"/>
          <ac:spMkLst>
            <pc:docMk/>
            <pc:sldMk cId="850032662" sldId="272"/>
            <ac:spMk id="12" creationId="{964D8B1B-DCB1-B65F-E869-2C1DAE7918BF}"/>
          </ac:spMkLst>
        </pc:spChg>
        <pc:spChg chg="add mod">
          <ac:chgData name="Mate Gumberidze" userId="9cef1547ca4a564a" providerId="Windows Live" clId="Web-{E1EBC715-8CC6-4839-A5B5-B2197B319B7F}" dt="2025-01-10T14:16:39.522" v="628" actId="1076"/>
          <ac:spMkLst>
            <pc:docMk/>
            <pc:sldMk cId="850032662" sldId="272"/>
            <ac:spMk id="14" creationId="{2797500A-6992-99CE-659A-016510BAD67D}"/>
          </ac:spMkLst>
        </pc:spChg>
        <pc:spChg chg="add mod">
          <ac:chgData name="Mate Gumberidze" userId="9cef1547ca4a564a" providerId="Windows Live" clId="Web-{E1EBC715-8CC6-4839-A5B5-B2197B319B7F}" dt="2025-01-10T14:16:51.382" v="630" actId="1076"/>
          <ac:spMkLst>
            <pc:docMk/>
            <pc:sldMk cId="850032662" sldId="272"/>
            <ac:spMk id="15" creationId="{7A74579A-D98D-ABDA-1EFA-D30C511FF3FC}"/>
          </ac:spMkLst>
        </pc:spChg>
        <pc:spChg chg="add mod">
          <ac:chgData name="Mate Gumberidze" userId="9cef1547ca4a564a" providerId="Windows Live" clId="Web-{E1EBC715-8CC6-4839-A5B5-B2197B319B7F}" dt="2025-01-10T14:17:22.899" v="641" actId="20577"/>
          <ac:spMkLst>
            <pc:docMk/>
            <pc:sldMk cId="850032662" sldId="272"/>
            <ac:spMk id="16" creationId="{DD57B8D6-58C4-DA23-3F4C-0AACE7A793A4}"/>
          </ac:spMkLst>
        </pc:spChg>
        <pc:spChg chg="add del">
          <ac:chgData name="Mate Gumberidze" userId="9cef1547ca4a564a" providerId="Windows Live" clId="Web-{E1EBC715-8CC6-4839-A5B5-B2197B319B7F}" dt="2025-01-10T14:17:31.009" v="643"/>
          <ac:spMkLst>
            <pc:docMk/>
            <pc:sldMk cId="850032662" sldId="272"/>
            <ac:spMk id="17" creationId="{706243C8-6F66-41F6-256A-325F59B68805}"/>
          </ac:spMkLst>
        </pc:spChg>
        <pc:spChg chg="add mod">
          <ac:chgData name="Mate Gumberidze" userId="9cef1547ca4a564a" providerId="Windows Live" clId="Web-{E1EBC715-8CC6-4839-A5B5-B2197B319B7F}" dt="2025-01-10T14:18:05.572" v="680" actId="14100"/>
          <ac:spMkLst>
            <pc:docMk/>
            <pc:sldMk cId="850032662" sldId="272"/>
            <ac:spMk id="18" creationId="{08266356-2BD5-B698-0CBE-89DE70B2C273}"/>
          </ac:spMkLst>
        </pc:spChg>
        <pc:spChg chg="add mod">
          <ac:chgData name="Mate Gumberidze" userId="9cef1547ca4a564a" providerId="Windows Live" clId="Web-{E1EBC715-8CC6-4839-A5B5-B2197B319B7F}" dt="2025-01-10T14:18:21.151" v="694" actId="20577"/>
          <ac:spMkLst>
            <pc:docMk/>
            <pc:sldMk cId="850032662" sldId="272"/>
            <ac:spMk id="19" creationId="{8743EE11-E55F-30FB-9072-6CC7FAD86424}"/>
          </ac:spMkLst>
        </pc:spChg>
        <pc:spChg chg="add mod">
          <ac:chgData name="Mate Gumberidze" userId="9cef1547ca4a564a" providerId="Windows Live" clId="Web-{E1EBC715-8CC6-4839-A5B5-B2197B319B7F}" dt="2025-01-10T14:19:37.732" v="717" actId="1076"/>
          <ac:spMkLst>
            <pc:docMk/>
            <pc:sldMk cId="850032662" sldId="272"/>
            <ac:spMk id="20" creationId="{E0E5BECA-857C-A107-D3B1-F769E29F223C}"/>
          </ac:spMkLst>
        </pc:spChg>
      </pc:sldChg>
      <pc:sldMasterChg chg="modTransition modSldLayout">
        <pc:chgData name="Mate Gumberidze" userId="9cef1547ca4a564a" providerId="Windows Live" clId="Web-{E1EBC715-8CC6-4839-A5B5-B2197B319B7F}" dt="2025-01-10T14:20:04.514" v="719"/>
        <pc:sldMasterMkLst>
          <pc:docMk/>
          <pc:sldMasterMk cId="2287228961" sldId="2147483750"/>
        </pc:sldMasterMkLst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1937197460" sldId="2147483739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3586886299" sldId="2147483740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3938892073" sldId="2147483741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706454669" sldId="2147483742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3764937652" sldId="2147483743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1249816877" sldId="2147483744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221109694" sldId="2147483745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646281885" sldId="2147483746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1260495480" sldId="2147483747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2793757733" sldId="2147483748"/>
          </pc:sldLayoutMkLst>
        </pc:sldLayoutChg>
        <pc:sldLayoutChg chg="modTransition">
          <pc:chgData name="Mate Gumberidze" userId="9cef1547ca4a564a" providerId="Windows Live" clId="Web-{E1EBC715-8CC6-4839-A5B5-B2197B319B7F}" dt="2025-01-10T14:20:04.514" v="719"/>
          <pc:sldLayoutMkLst>
            <pc:docMk/>
            <pc:sldMasterMk cId="2287228961" sldId="2147483750"/>
            <pc:sldLayoutMk cId="331357085" sldId="2147483749"/>
          </pc:sldLayoutMkLst>
        </pc:sldLayoutChg>
      </pc:sldMasterChg>
    </pc:docChg>
  </pc:docChgLst>
  <pc:docChgLst>
    <pc:chgData name="Mate Gumberidze" userId="9cef1547ca4a564a" providerId="Windows Live" clId="Web-{F7290127-CB5C-4C85-8AB1-317EBA77D69D}"/>
    <pc:docChg chg="modSld addMainMaster delMainMaster">
      <pc:chgData name="Mate Gumberidze" userId="9cef1547ca4a564a" providerId="Windows Live" clId="Web-{F7290127-CB5C-4C85-8AB1-317EBA77D69D}" dt="2025-01-10T11:30:17.778" v="58" actId="20577"/>
      <pc:docMkLst>
        <pc:docMk/>
      </pc:docMkLst>
      <pc:sldChg chg="addSp modSp mod setBg modClrScheme chgLayout">
        <pc:chgData name="Mate Gumberidze" userId="9cef1547ca4a564a" providerId="Windows Live" clId="Web-{F7290127-CB5C-4C85-8AB1-317EBA77D69D}" dt="2025-01-10T11:30:17.778" v="58" actId="20577"/>
        <pc:sldMkLst>
          <pc:docMk/>
          <pc:sldMk cId="109857222" sldId="256"/>
        </pc:sldMkLst>
        <pc:spChg chg="mod">
          <ac:chgData name="Mate Gumberidze" userId="9cef1547ca4a564a" providerId="Windows Live" clId="Web-{F7290127-CB5C-4C85-8AB1-317EBA77D69D}" dt="2025-01-10T11:27:09.615" v="8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e Gumberidze" userId="9cef1547ca4a564a" providerId="Windows Live" clId="Web-{F7290127-CB5C-4C85-8AB1-317EBA77D69D}" dt="2025-01-10T11:27:27.553" v="11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te Gumberidze" userId="9cef1547ca4a564a" providerId="Windows Live" clId="Web-{F7290127-CB5C-4C85-8AB1-317EBA77D69D}" dt="2025-01-10T11:30:17.778" v="58" actId="20577"/>
          <ac:spMkLst>
            <pc:docMk/>
            <pc:sldMk cId="109857222" sldId="256"/>
            <ac:spMk id="4" creationId="{C898A8AE-8A25-F06B-420D-ECFC0E35ADAE}"/>
          </ac:spMkLst>
        </pc:spChg>
        <pc:spChg chg="add">
          <ac:chgData name="Mate Gumberidze" userId="9cef1547ca4a564a" providerId="Windows Live" clId="Web-{F7290127-CB5C-4C85-8AB1-317EBA77D69D}" dt="2025-01-10T11:26:30.270" v="0"/>
          <ac:spMkLst>
            <pc:docMk/>
            <pc:sldMk cId="109857222" sldId="256"/>
            <ac:spMk id="8" creationId="{7A18C9FB-EC4C-4DAE-8F7D-C6E5AF607958}"/>
          </ac:spMkLst>
        </pc:spChg>
        <pc:spChg chg="add">
          <ac:chgData name="Mate Gumberidze" userId="9cef1547ca4a564a" providerId="Windows Live" clId="Web-{F7290127-CB5C-4C85-8AB1-317EBA77D69D}" dt="2025-01-10T11:26:30.270" v="0"/>
          <ac:spMkLst>
            <pc:docMk/>
            <pc:sldMk cId="109857222" sldId="256"/>
            <ac:spMk id="10" creationId="{E6958E70-80C5-4642-B5AC-ACDBCB130671}"/>
          </ac:spMkLst>
        </pc:spChg>
        <pc:spChg chg="add">
          <ac:chgData name="Mate Gumberidze" userId="9cef1547ca4a564a" providerId="Windows Live" clId="Web-{F7290127-CB5C-4C85-8AB1-317EBA77D69D}" dt="2025-01-10T11:26:30.270" v="0"/>
          <ac:spMkLst>
            <pc:docMk/>
            <pc:sldMk cId="109857222" sldId="256"/>
            <ac:spMk id="12" creationId="{3DC8DFAE-D351-4C9E-B50E-9D415540409A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50" creationId="{83799781-BAC9-08F8-8798-DD2A14311551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57" creationId="{6F6E6259-C23F-FDC1-DC5F-BC8A71646D34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66" creationId="{DB062CBE-F9D2-A1C1-9580-9293BCBEA2EE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108" creationId="{2735C81E-750D-888C-84B9-D492E44D71A2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117" creationId="{74A2FA42-A12F-35FA-5901-29C94783A1AB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135" creationId="{2BD5A74A-8DCB-187A-7AAE-269902580D7A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169" creationId="{F92BFD4D-A1AE-2879-B7B7-A24777CC0E59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237" creationId="{BD0F7209-B060-AFA8-F3BB-FC2A5E2EC1E7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242" creationId="{0E0E2282-9E3E-CF05-74E8-143F10A1BB09}"/>
          </ac:spMkLst>
        </pc:spChg>
        <pc:spChg chg="add">
          <ac:chgData name="Mate Gumberidze" userId="9cef1547ca4a564a" providerId="Windows Live" clId="Web-{F7290127-CB5C-4C85-8AB1-317EBA77D69D}" dt="2025-01-10T11:29:06.275" v="52"/>
          <ac:spMkLst>
            <pc:docMk/>
            <pc:sldMk cId="109857222" sldId="256"/>
            <ac:spMk id="248" creationId="{122B11D3-C4F7-68EF-1CF3-83B01C38AFEA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323" creationId="{B685452F-40A5-C812-B13D-13E85C9A3AE9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364" creationId="{C5FDE0DA-8B18-9254-DE03-F2C5D757456C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372" creationId="{9E01D9FB-B37D-8F99-A7C9-FC402C3C18F6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386" creationId="{58B43604-DB4B-88A6-708A-92040446239C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403" creationId="{C3090AF6-49C9-7F38-A4D4-5CC18DE38BDD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434" creationId="{C807FEF5-147E-16E8-EF98-3B2027A3CB35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457" creationId="{CA9AFDEE-5BAA-6DD1-ACAD-6914EB9D5C34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481" creationId="{0C8C2C40-2A7F-BF00-931F-7A7D86DE821E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487" creationId="{06CB0758-CCA8-2A47-D4E8-46A6FADF8727}"/>
          </ac:spMkLst>
        </pc:spChg>
        <pc:spChg chg="add">
          <ac:chgData name="Mate Gumberidze" userId="9cef1547ca4a564a" providerId="Windows Live" clId="Web-{F7290127-CB5C-4C85-8AB1-317EBA77D69D}" dt="2025-01-10T11:29:09.666" v="53"/>
          <ac:spMkLst>
            <pc:docMk/>
            <pc:sldMk cId="109857222" sldId="256"/>
            <ac:spMk id="512" creationId="{EBC3F1B3-CAF1-3ED7-EE15-7518797359ED}"/>
          </ac:spMkLst>
        </pc:spChg>
        <pc:grpChg chg="mod">
          <ac:chgData name="Mate Gumberidze" userId="9cef1547ca4a564a" providerId="Windows Live" clId="Web-{F7290127-CB5C-4C85-8AB1-317EBA77D69D}" dt="2025-01-10T11:29:31.557" v="55" actId="1076"/>
          <ac:grpSpMkLst>
            <pc:docMk/>
            <pc:sldMk cId="109857222" sldId="256"/>
            <ac:grpSpMk id="284" creationId="{294426B3-2EED-3E8B-275F-1A1CB8EF6FCE}"/>
          </ac:grpSpMkLst>
        </pc:grpChg>
      </pc:sldChg>
      <pc:sldMasterChg chg="del delSldLayout">
        <pc:chgData name="Mate Gumberidze" userId="9cef1547ca4a564a" providerId="Windows Live" clId="Web-{F7290127-CB5C-4C85-8AB1-317EBA77D69D}" dt="2025-01-10T11:26:30.270" v="0"/>
        <pc:sldMasterMkLst>
          <pc:docMk/>
          <pc:sldMasterMk cId="2460954070" sldId="2147483660"/>
        </pc:sldMasterMkLst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e Gumberidze" userId="9cef1547ca4a564a" providerId="Windows Live" clId="Web-{F7290127-CB5C-4C85-8AB1-317EBA77D69D}" dt="2025-01-10T11:26:30.27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ate Gumberidze" userId="9cef1547ca4a564a" providerId="Windows Live" clId="Web-{F7290127-CB5C-4C85-8AB1-317EBA77D69D}" dt="2025-01-10T11:26:30.270" v="0"/>
        <pc:sldMasterMkLst>
          <pc:docMk/>
          <pc:sldMasterMk cId="2287228961" sldId="2147483750"/>
        </pc:sldMasterMkLst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1937197460" sldId="2147483739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3586886299" sldId="2147483740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3938892073" sldId="2147483741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706454669" sldId="2147483742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3764937652" sldId="2147483743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1249816877" sldId="2147483744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221109694" sldId="2147483745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646281885" sldId="2147483746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1260495480" sldId="2147483747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2793757733" sldId="2147483748"/>
          </pc:sldLayoutMkLst>
        </pc:sldLayoutChg>
        <pc:sldLayoutChg chg="add">
          <pc:chgData name="Mate Gumberidze" userId="9cef1547ca4a564a" providerId="Windows Live" clId="Web-{F7290127-CB5C-4C85-8AB1-317EBA77D69D}" dt="2025-01-10T11:26:30.270" v="0"/>
          <pc:sldLayoutMkLst>
            <pc:docMk/>
            <pc:sldMasterMk cId="2287228961" sldId="2147483750"/>
            <pc:sldLayoutMk cId="331357085" sldId="2147483749"/>
          </pc:sldLayoutMkLst>
        </pc:sldLayoutChg>
      </pc:sldMasterChg>
    </pc:docChg>
  </pc:docChgLst>
  <pc:docChgLst>
    <pc:chgData name="Mate Gumberidze" userId="9cef1547ca4a564a" providerId="Windows Live" clId="Web-{65B5EAC0-A283-4CDC-BA18-D0EDB5C0F030}"/>
    <pc:docChg chg="addSld delSld modSld">
      <pc:chgData name="Mate Gumberidze" userId="9cef1547ca4a564a" providerId="Windows Live" clId="Web-{65B5EAC0-A283-4CDC-BA18-D0EDB5C0F030}" dt="2025-01-10T12:33:19.506" v="393"/>
      <pc:docMkLst>
        <pc:docMk/>
      </pc:docMkLst>
      <pc:sldChg chg="del">
        <pc:chgData name="Mate Gumberidze" userId="9cef1547ca4a564a" providerId="Windows Live" clId="Web-{65B5EAC0-A283-4CDC-BA18-D0EDB5C0F030}" dt="2025-01-10T11:31:02.151" v="0"/>
        <pc:sldMkLst>
          <pc:docMk/>
          <pc:sldMk cId="109857222" sldId="256"/>
        </pc:sldMkLst>
      </pc:sldChg>
      <pc:sldChg chg="addSp new del">
        <pc:chgData name="Mate Gumberidze" userId="9cef1547ca4a564a" providerId="Windows Live" clId="Web-{65B5EAC0-A283-4CDC-BA18-D0EDB5C0F030}" dt="2025-01-10T11:31:24.136" v="4"/>
        <pc:sldMkLst>
          <pc:docMk/>
          <pc:sldMk cId="257712893" sldId="256"/>
        </pc:sldMkLst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80" creationId="{66F46625-5217-AEF7-F4FF-280A9439473D}"/>
          </ac:spMkLst>
        </pc:spChg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112" creationId="{73AB007B-2BB4-CAD6-DDCE-D4B553F4E2CC}"/>
          </ac:spMkLst>
        </pc:spChg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142" creationId="{8043E54A-5828-3AE1-9C51-6245D6867CFC}"/>
          </ac:spMkLst>
        </pc:spChg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148" creationId="{30077C22-FAF0-0435-AB5C-AC6ED674CA5E}"/>
          </ac:spMkLst>
        </pc:spChg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150" creationId="{13622945-910B-BE40-BCF3-B9BB6B073FF9}"/>
          </ac:spMkLst>
        </pc:spChg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168" creationId="{AA8F0684-6464-F8A4-F37C-29811D9D81F4}"/>
          </ac:spMkLst>
        </pc:spChg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183" creationId="{D5809904-613D-0C42-5605-980A0314897B}"/>
          </ac:spMkLst>
        </pc:spChg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193" creationId="{25BA9CEA-7E86-BA25-5748-92FA7370AF22}"/>
          </ac:spMkLst>
        </pc:spChg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196" creationId="{37BD1019-7B31-799B-71F8-0921F1F2C42D}"/>
          </ac:spMkLst>
        </pc:spChg>
        <pc:spChg chg="add">
          <ac:chgData name="Mate Gumberidze" userId="9cef1547ca4a564a" providerId="Windows Live" clId="Web-{65B5EAC0-A283-4CDC-BA18-D0EDB5C0F030}" dt="2025-01-10T11:31:12.292" v="2"/>
          <ac:spMkLst>
            <pc:docMk/>
            <pc:sldMk cId="257712893" sldId="256"/>
            <ac:spMk id="269" creationId="{08E90E47-0CCC-64A2-A43C-4AF907A65678}"/>
          </ac:spMkLst>
        </pc:spChg>
      </pc:sldChg>
      <pc:sldChg chg="addSp modSp new mod setBg">
        <pc:chgData name="Mate Gumberidze" userId="9cef1547ca4a564a" providerId="Windows Live" clId="Web-{65B5EAC0-A283-4CDC-BA18-D0EDB5C0F030}" dt="2025-01-10T11:34:56.907" v="54" actId="20577"/>
        <pc:sldMkLst>
          <pc:docMk/>
          <pc:sldMk cId="2262873297" sldId="257"/>
        </pc:sldMkLst>
        <pc:spChg chg="mod ord">
          <ac:chgData name="Mate Gumberidze" userId="9cef1547ca4a564a" providerId="Windows Live" clId="Web-{65B5EAC0-A283-4CDC-BA18-D0EDB5C0F030}" dt="2025-01-10T11:33:36.218" v="15" actId="14100"/>
          <ac:spMkLst>
            <pc:docMk/>
            <pc:sldMk cId="2262873297" sldId="257"/>
            <ac:spMk id="2" creationId="{467603B1-8279-926C-8831-E97AC4C0E9ED}"/>
          </ac:spMkLst>
        </pc:spChg>
        <pc:spChg chg="mod">
          <ac:chgData name="Mate Gumberidze" userId="9cef1547ca4a564a" providerId="Windows Live" clId="Web-{65B5EAC0-A283-4CDC-BA18-D0EDB5C0F030}" dt="2025-01-10T11:34:56.907" v="54" actId="20577"/>
          <ac:spMkLst>
            <pc:docMk/>
            <pc:sldMk cId="2262873297" sldId="257"/>
            <ac:spMk id="3" creationId="{7C79470D-75E4-D862-2C16-F46EAD3461DA}"/>
          </ac:spMkLst>
        </pc:spChg>
        <pc:spChg chg="add">
          <ac:chgData name="Mate Gumberidze" userId="9cef1547ca4a564a" providerId="Windows Live" clId="Web-{65B5EAC0-A283-4CDC-BA18-D0EDB5C0F030}" dt="2025-01-10T11:32:19.341" v="5"/>
          <ac:spMkLst>
            <pc:docMk/>
            <pc:sldMk cId="2262873297" sldId="257"/>
            <ac:spMk id="8" creationId="{987A0FBA-CC04-4256-A8EB-BB3C543E989C}"/>
          </ac:spMkLst>
        </pc:spChg>
        <pc:spChg chg="add">
          <ac:chgData name="Mate Gumberidze" userId="9cef1547ca4a564a" providerId="Windows Live" clId="Web-{65B5EAC0-A283-4CDC-BA18-D0EDB5C0F030}" dt="2025-01-10T11:32:19.341" v="5"/>
          <ac:spMkLst>
            <pc:docMk/>
            <pc:sldMk cId="2262873297" sldId="257"/>
            <ac:spMk id="10" creationId="{1F2E94ED-9EAC-4540-B972-B11CAA852653}"/>
          </ac:spMkLst>
        </pc:spChg>
        <pc:spChg chg="add">
          <ac:chgData name="Mate Gumberidze" userId="9cef1547ca4a564a" providerId="Windows Live" clId="Web-{65B5EAC0-A283-4CDC-BA18-D0EDB5C0F030}" dt="2025-01-10T11:32:19.341" v="5"/>
          <ac:spMkLst>
            <pc:docMk/>
            <pc:sldMk cId="2262873297" sldId="257"/>
            <ac:spMk id="12" creationId="{A3BFB3E6-2D9E-4A5C-826F-44A91F59778D}"/>
          </ac:spMkLst>
        </pc:spChg>
      </pc:sldChg>
      <pc:sldChg chg="addSp modSp new mod setBg">
        <pc:chgData name="Mate Gumberidze" userId="9cef1547ca4a564a" providerId="Windows Live" clId="Web-{65B5EAC0-A283-4CDC-BA18-D0EDB5C0F030}" dt="2025-01-10T11:51:45.838" v="323" actId="20577"/>
        <pc:sldMkLst>
          <pc:docMk/>
          <pc:sldMk cId="2233899534" sldId="258"/>
        </pc:sldMkLst>
        <pc:spChg chg="mod ord">
          <ac:chgData name="Mate Gumberidze" userId="9cef1547ca4a564a" providerId="Windows Live" clId="Web-{65B5EAC0-A283-4CDC-BA18-D0EDB5C0F030}" dt="2025-01-10T11:39:14.367" v="102" actId="20577"/>
          <ac:spMkLst>
            <pc:docMk/>
            <pc:sldMk cId="2233899534" sldId="258"/>
            <ac:spMk id="2" creationId="{F3124946-4208-D451-AB62-4793A4301914}"/>
          </ac:spMkLst>
        </pc:spChg>
        <pc:spChg chg="mod">
          <ac:chgData name="Mate Gumberidze" userId="9cef1547ca4a564a" providerId="Windows Live" clId="Web-{65B5EAC0-A283-4CDC-BA18-D0EDB5C0F030}" dt="2025-01-10T11:51:45.838" v="323" actId="20577"/>
          <ac:spMkLst>
            <pc:docMk/>
            <pc:sldMk cId="2233899534" sldId="258"/>
            <ac:spMk id="3" creationId="{DA8F2341-15C4-7800-98D9-265181B9622B}"/>
          </ac:spMkLst>
        </pc:spChg>
        <pc:spChg chg="add">
          <ac:chgData name="Mate Gumberidze" userId="9cef1547ca4a564a" providerId="Windows Live" clId="Web-{65B5EAC0-A283-4CDC-BA18-D0EDB5C0F030}" dt="2025-01-10T11:35:32.658" v="56"/>
          <ac:spMkLst>
            <pc:docMk/>
            <pc:sldMk cId="2233899534" sldId="258"/>
            <ac:spMk id="8" creationId="{987A0FBA-CC04-4256-A8EB-BB3C543E989C}"/>
          </ac:spMkLst>
        </pc:spChg>
        <pc:spChg chg="add">
          <ac:chgData name="Mate Gumberidze" userId="9cef1547ca4a564a" providerId="Windows Live" clId="Web-{65B5EAC0-A283-4CDC-BA18-D0EDB5C0F030}" dt="2025-01-10T11:35:32.658" v="56"/>
          <ac:spMkLst>
            <pc:docMk/>
            <pc:sldMk cId="2233899534" sldId="258"/>
            <ac:spMk id="10" creationId="{A1F6F945-08BE-4D33-9FAA-86D383E8D236}"/>
          </ac:spMkLst>
        </pc:spChg>
        <pc:spChg chg="add">
          <ac:chgData name="Mate Gumberidze" userId="9cef1547ca4a564a" providerId="Windows Live" clId="Web-{65B5EAC0-A283-4CDC-BA18-D0EDB5C0F030}" dt="2025-01-10T11:35:32.658" v="56"/>
          <ac:spMkLst>
            <pc:docMk/>
            <pc:sldMk cId="2233899534" sldId="258"/>
            <ac:spMk id="12" creationId="{E633B38B-B87A-4288-A20F-0223A6C27A5A}"/>
          </ac:spMkLst>
        </pc:spChg>
        <pc:picChg chg="add mod">
          <ac:chgData name="Mate Gumberidze" userId="9cef1547ca4a564a" providerId="Windows Live" clId="Web-{65B5EAC0-A283-4CDC-BA18-D0EDB5C0F030}" dt="2025-01-10T11:49:09.631" v="280" actId="1076"/>
          <ac:picMkLst>
            <pc:docMk/>
            <pc:sldMk cId="2233899534" sldId="258"/>
            <ac:picMk id="4" creationId="{F0BF4CE7-0127-51BF-89D5-807C3B82F4E0}"/>
          </ac:picMkLst>
        </pc:picChg>
      </pc:sldChg>
      <pc:sldChg chg="addSp modSp new">
        <pc:chgData name="Mate Gumberidze" userId="9cef1547ca4a564a" providerId="Windows Live" clId="Web-{65B5EAC0-A283-4CDC-BA18-D0EDB5C0F030}" dt="2025-01-10T11:54:02.295" v="342" actId="1076"/>
        <pc:sldMkLst>
          <pc:docMk/>
          <pc:sldMk cId="2887131484" sldId="259"/>
        </pc:sldMkLst>
        <pc:spChg chg="mod">
          <ac:chgData name="Mate Gumberidze" userId="9cef1547ca4a564a" providerId="Windows Live" clId="Web-{65B5EAC0-A283-4CDC-BA18-D0EDB5C0F030}" dt="2025-01-10T11:50:09.805" v="285" actId="1076"/>
          <ac:spMkLst>
            <pc:docMk/>
            <pc:sldMk cId="2887131484" sldId="259"/>
            <ac:spMk id="2" creationId="{7B37356F-BDAB-5428-9252-D7D1193A1C12}"/>
          </ac:spMkLst>
        </pc:spChg>
        <pc:spChg chg="mod">
          <ac:chgData name="Mate Gumberidze" userId="9cef1547ca4a564a" providerId="Windows Live" clId="Web-{65B5EAC0-A283-4CDC-BA18-D0EDB5C0F030}" dt="2025-01-10T11:52:42.418" v="339" actId="20577"/>
          <ac:spMkLst>
            <pc:docMk/>
            <pc:sldMk cId="2887131484" sldId="259"/>
            <ac:spMk id="3" creationId="{2F2175E6-9FE7-9BD2-03CA-465DE90D66D6}"/>
          </ac:spMkLst>
        </pc:spChg>
        <pc:picChg chg="add mod">
          <ac:chgData name="Mate Gumberidze" userId="9cef1547ca4a564a" providerId="Windows Live" clId="Web-{65B5EAC0-A283-4CDC-BA18-D0EDB5C0F030}" dt="2025-01-10T11:54:02.295" v="342" actId="1076"/>
          <ac:picMkLst>
            <pc:docMk/>
            <pc:sldMk cId="2887131484" sldId="259"/>
            <ac:picMk id="4" creationId="{07716660-B0FD-5AF0-D56F-D118D43676F7}"/>
          </ac:picMkLst>
        </pc:picChg>
      </pc:sldChg>
      <pc:sldChg chg="addSp modSp new mod setBg">
        <pc:chgData name="Mate Gumberidze" userId="9cef1547ca4a564a" providerId="Windows Live" clId="Web-{65B5EAC0-A283-4CDC-BA18-D0EDB5C0F030}" dt="2025-01-10T12:33:19.506" v="393"/>
        <pc:sldMkLst>
          <pc:docMk/>
          <pc:sldMk cId="2457702544" sldId="260"/>
        </pc:sldMkLst>
        <pc:spChg chg="mod">
          <ac:chgData name="Mate Gumberidze" userId="9cef1547ca4a564a" providerId="Windows Live" clId="Web-{65B5EAC0-A283-4CDC-BA18-D0EDB5C0F030}" dt="2025-01-10T12:32:24.396" v="392" actId="14100"/>
          <ac:spMkLst>
            <pc:docMk/>
            <pc:sldMk cId="2457702544" sldId="260"/>
            <ac:spMk id="2" creationId="{41F761AB-FA7F-D3B9-2530-ECB9E6E68030}"/>
          </ac:spMkLst>
        </pc:spChg>
        <pc:spChg chg="mod">
          <ac:chgData name="Mate Gumberidze" userId="9cef1547ca4a564a" providerId="Windows Live" clId="Web-{65B5EAC0-A283-4CDC-BA18-D0EDB5C0F030}" dt="2025-01-10T11:58:15.707" v="381" actId="1076"/>
          <ac:spMkLst>
            <pc:docMk/>
            <pc:sldMk cId="2457702544" sldId="260"/>
            <ac:spMk id="3" creationId="{841F40D0-A357-8EA1-54EE-1554D36396D0}"/>
          </ac:spMkLst>
        </pc:spChg>
        <pc:spChg chg="add mod ord">
          <ac:chgData name="Mate Gumberidze" userId="9cef1547ca4a564a" providerId="Windows Live" clId="Web-{65B5EAC0-A283-4CDC-BA18-D0EDB5C0F030}" dt="2025-01-10T11:59:20.178" v="386"/>
          <ac:spMkLst>
            <pc:docMk/>
            <pc:sldMk cId="2457702544" sldId="260"/>
            <ac:spMk id="4" creationId="{CE018AFE-293E-1827-295F-2923067147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9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54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6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1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5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57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7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7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8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470D-75E4-D862-2C16-F46EAD346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2467970"/>
            <a:ext cx="4572000" cy="304800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>
                <a:ea typeface="+mn-lt"/>
                <a:cs typeface="+mn-lt"/>
              </a:rPr>
              <a:t>Optimizing Order Workflows and Resource Utilization</a:t>
            </a:r>
            <a:endParaRPr lang="en-US" sz="24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24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>
                <a:solidFill>
                  <a:srgbClr val="FFFFFF">
                    <a:alpha val="70000"/>
                  </a:srgbClr>
                </a:solidFill>
              </a:rPr>
              <a:t>Mate Gumberidze</a:t>
            </a:r>
          </a:p>
          <a:p>
            <a:pPr marL="0" indent="0" algn="ctr">
              <a:buNone/>
            </a:pPr>
            <a:r>
              <a:rPr lang="en-US" sz="2400">
                <a:solidFill>
                  <a:srgbClr val="FFFFFF">
                    <a:alpha val="70000"/>
                  </a:srgbClr>
                </a:solidFill>
              </a:rPr>
              <a:t>Shaka </a:t>
            </a:r>
            <a:r>
              <a:rPr lang="en-US" sz="2400" err="1">
                <a:solidFill>
                  <a:srgbClr val="FFFFFF">
                    <a:alpha val="70000"/>
                  </a:srgbClr>
                </a:solidFill>
              </a:rPr>
              <a:t>Mirtskhulava</a:t>
            </a:r>
          </a:p>
          <a:p>
            <a:pPr marL="0" indent="0" algn="ctr">
              <a:buNone/>
            </a:pPr>
            <a:r>
              <a:rPr lang="en-US" sz="2400">
                <a:solidFill>
                  <a:srgbClr val="FFFFFF">
                    <a:alpha val="70000"/>
                  </a:srgbClr>
                </a:solidFill>
              </a:rPr>
              <a:t>Tbilisi State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603B1-8279-926C-8831-E97AC4C0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48" y="489035"/>
            <a:ext cx="5015552" cy="1705980"/>
          </a:xfrm>
        </p:spPr>
        <p:txBody>
          <a:bodyPr anchor="t">
            <a:normAutofit/>
          </a:bodyPr>
          <a:lstStyle/>
          <a:p>
            <a:pPr algn="r"/>
            <a:r>
              <a:rPr lang="en-US" sz="3600" b="1">
                <a:latin typeface="Avenir Next LT Pro"/>
                <a:ea typeface="+mj-lt"/>
                <a:cs typeface="+mj-lt"/>
              </a:rPr>
              <a:t>Order Management System for B2B Businesses</a:t>
            </a:r>
            <a:endParaRPr lang="en-US" sz="3600" b="1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2262873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D7DBAB-A020-E0BE-AD2D-FEE8517098E3}"/>
              </a:ext>
            </a:extLst>
          </p:cNvPr>
          <p:cNvSpPr/>
          <p:nvPr/>
        </p:nvSpPr>
        <p:spPr>
          <a:xfrm>
            <a:off x="269576" y="1149561"/>
            <a:ext cx="7310646" cy="278771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2280B-64F2-792C-7A65-78AF9815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633" y="0"/>
            <a:ext cx="8006367" cy="15240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Ways of Executing These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2E85-AC7C-AC55-6F79-78206CFF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94" y="1243494"/>
            <a:ext cx="7212170" cy="262678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Technologies and Tools:</a:t>
            </a:r>
            <a:endParaRPr lang="en-US" sz="24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Programming Language: ASP.NET Core (back-end) 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Database: MS SQL for robust storage and tracking. 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Front-End: React/Angular for dynamic interfaces. 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Frameworks: Identity for authentication, custom ORM. </a:t>
            </a:r>
            <a:endParaRPr lang="en-US" sz="20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D83750-AACB-42D7-A373-ACC8DF43B277}"/>
              </a:ext>
            </a:extLst>
          </p:cNvPr>
          <p:cNvSpPr/>
          <p:nvPr/>
        </p:nvSpPr>
        <p:spPr>
          <a:xfrm>
            <a:off x="4460576" y="3932015"/>
            <a:ext cx="7310646" cy="278771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C50100-C7FC-BFC5-49B8-1F53F14320AE}"/>
              </a:ext>
            </a:extLst>
          </p:cNvPr>
          <p:cNvSpPr txBox="1">
            <a:spLocks/>
          </p:cNvSpPr>
          <p:nvPr/>
        </p:nvSpPr>
        <p:spPr>
          <a:xfrm>
            <a:off x="4634313" y="4293802"/>
            <a:ext cx="7304532" cy="232660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ea typeface="+mn-lt"/>
                <a:cs typeface="+mn-lt"/>
              </a:rPr>
              <a:t>Development Stages:</a:t>
            </a:r>
          </a:p>
          <a:p>
            <a:pPr marL="914400" lvl="1" indent="-457200">
              <a:buAutoNum type="arabicPeriod"/>
            </a:pP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Planning and requirement gathering. 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Feature implementation in iterations. 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Testing for functionality and security. 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0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D51ADC-DA6E-926F-151A-AF8E3769E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42739"/>
              </p:ext>
            </p:extLst>
          </p:nvPr>
        </p:nvGraphicFramePr>
        <p:xfrm>
          <a:off x="21464" y="611746"/>
          <a:ext cx="12183525" cy="520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7749">
                  <a:extLst>
                    <a:ext uri="{9D8B030D-6E8A-4147-A177-3AD203B41FA5}">
                      <a16:colId xmlns:a16="http://schemas.microsoft.com/office/drawing/2014/main" val="274708957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68604485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674360854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2076610722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901820772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407556856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94948620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11591053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2777502945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220514108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2940751449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60201114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72679459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337482275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980541144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3164068511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3112534252"/>
                    </a:ext>
                  </a:extLst>
                </a:gridCol>
              </a:tblGrid>
              <a:tr h="104063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Activity: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 sz="2400"/>
                    </a:p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tx1"/>
                          </a:solidFill>
                          <a:latin typeface="Avenir Next LT Pro Light"/>
                        </a:rPr>
                        <a:t>Design and Implement System</a:t>
                      </a:r>
                      <a:endParaRPr lang="en-US" sz="2000">
                        <a:solidFill>
                          <a:schemeClr val="tx1"/>
                        </a:solidFill>
                        <a:latin typeface="Avenir Next LT Pro Light"/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Month I</a:t>
                      </a:r>
                      <a:endParaRPr lang="en-US"/>
                    </a:p>
                  </a:txBody>
                  <a:tcPr anchor="ctr"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Month II</a:t>
                      </a:r>
                      <a:endParaRPr lang="en-US"/>
                    </a:p>
                  </a:txBody>
                  <a:tcPr anchor="ctr">
                    <a:lnB w="3175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Month III</a:t>
                      </a:r>
                      <a:endParaRPr lang="en-US"/>
                    </a:p>
                  </a:txBody>
                  <a:tcPr anchor="ctr">
                    <a:lnB w="3175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Month IV</a:t>
                      </a:r>
                    </a:p>
                  </a:txBody>
                  <a:tcPr anchor="ctr">
                    <a:lnB w="3174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B w="3174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B w="3174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B w="3174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74722"/>
                  </a:ext>
                </a:extLst>
              </a:tr>
              <a:tr h="1040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3175">
                      <a:solidFill>
                        <a:schemeClr val="tx1"/>
                      </a:solidFill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accent3"/>
                      </a:solidFill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3175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IV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IV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IV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3"/>
                      </a:solidFill>
                    </a:lnR>
                    <a:lnT w="3174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II</a:t>
                      </a:r>
                    </a:p>
                  </a:txBody>
                  <a:tcPr anchor="ctr">
                    <a:lnL w="3174">
                      <a:solidFill>
                        <a:schemeClr val="accent3"/>
                      </a:solidFill>
                    </a:lnL>
                    <a:lnR w="3174">
                      <a:solidFill>
                        <a:schemeClr val="accent3"/>
                      </a:solidFill>
                    </a:lnR>
                    <a:lnT w="3174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III</a:t>
                      </a:r>
                    </a:p>
                  </a:txBody>
                  <a:tcPr anchor="ctr">
                    <a:lnL w="3174">
                      <a:solidFill>
                        <a:schemeClr val="accent3"/>
                      </a:solidFill>
                    </a:lnL>
                    <a:lnR w="3174">
                      <a:solidFill>
                        <a:schemeClr val="accent3"/>
                      </a:solidFill>
                    </a:lnR>
                    <a:lnT w="3174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IV</a:t>
                      </a:r>
                    </a:p>
                  </a:txBody>
                  <a:tcPr anchor="ctr">
                    <a:lnL w="3174">
                      <a:solidFill>
                        <a:schemeClr val="accent3"/>
                      </a:solidFill>
                    </a:lnL>
                    <a:lnR w="3174">
                      <a:solidFill>
                        <a:schemeClr val="accent3"/>
                      </a:solidFill>
                    </a:lnR>
                    <a:lnT w="3174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283994"/>
                  </a:ext>
                </a:extLst>
              </a:tr>
              <a:tr h="1040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Design user authentication module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3175">
                      <a:solidFill>
                        <a:schemeClr val="accent3"/>
                      </a:solidFill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02478"/>
                  </a:ext>
                </a:extLst>
              </a:tr>
              <a:tr h="1040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Develop inventory management functionalities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29121"/>
                  </a:ext>
                </a:extLst>
              </a:tr>
              <a:tr h="1040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Initial design and layout of the user interface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64703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9975B81-F8AC-9486-E227-F3C16079D0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434358"/>
              </p:ext>
            </p:extLst>
          </p:nvPr>
        </p:nvGraphicFramePr>
        <p:xfrm>
          <a:off x="21464" y="611746"/>
          <a:ext cx="12183523" cy="53512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7747">
                  <a:extLst>
                    <a:ext uri="{9D8B030D-6E8A-4147-A177-3AD203B41FA5}">
                      <a16:colId xmlns:a16="http://schemas.microsoft.com/office/drawing/2014/main" val="274708957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68604485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674360854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2076610722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901820772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407556856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94948620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11591053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2777502945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220514108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2940751449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60201114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726794597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3070787998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958103798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3407251201"/>
                    </a:ext>
                  </a:extLst>
                </a:gridCol>
                <a:gridCol w="609111">
                  <a:extLst>
                    <a:ext uri="{9D8B030D-6E8A-4147-A177-3AD203B41FA5}">
                      <a16:colId xmlns:a16="http://schemas.microsoft.com/office/drawing/2014/main" val="1581808279"/>
                    </a:ext>
                  </a:extLst>
                </a:gridCol>
              </a:tblGrid>
              <a:tr h="104063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Activity: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chemeClr val="tx1"/>
                          </a:solidFill>
                        </a:rPr>
                        <a:t>Order Management and Batch Processing Algorithm</a:t>
                      </a:r>
                      <a:endParaRPr lang="en-US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Month 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Month 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Month </a:t>
                      </a: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3175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B w="3174">
                      <a:solidFill>
                        <a:schemeClr val="tx1"/>
                      </a:solidFill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Month IV</a:t>
                      </a:r>
                      <a:endParaRPr lang="en-US"/>
                    </a:p>
                  </a:txBody>
                  <a:tcPr anchor="ctr">
                    <a:lnB w="3174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B w="3174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B w="3174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B w="3174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674722"/>
                  </a:ext>
                </a:extLst>
              </a:tr>
              <a:tr h="1040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3175">
                      <a:solidFill>
                        <a:schemeClr val="tx1"/>
                      </a:solidFill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accent3"/>
                      </a:solidFill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3175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III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>
                      <a:solidFill>
                        <a:schemeClr val="accent3"/>
                      </a:solidFill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 anchor="ctr">
                    <a:lnL w="3175">
                      <a:solidFill>
                        <a:schemeClr val="accent3"/>
                      </a:solidFill>
                    </a:lnL>
                    <a:lnR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II</a:t>
                      </a:r>
                    </a:p>
                  </a:txBody>
                  <a:tcPr anchor="ctr">
                    <a:lnL w="3174">
                      <a:solidFill>
                        <a:schemeClr val="accent3"/>
                      </a:solidFill>
                    </a:lnL>
                    <a:lnR w="3174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III</a:t>
                      </a:r>
                    </a:p>
                  </a:txBody>
                  <a:tcPr anchor="ctr">
                    <a:lnL w="3174">
                      <a:solidFill>
                        <a:schemeClr val="accent3"/>
                      </a:solidFill>
                    </a:lnL>
                    <a:lnR w="3174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 anchor="ctr">
                    <a:lnL w="3174">
                      <a:solidFill>
                        <a:schemeClr val="accent3"/>
                      </a:solidFill>
                    </a:lnL>
                    <a:lnR w="3174">
                      <a:solidFill>
                        <a:schemeClr val="accent3"/>
                      </a:solidFill>
                    </a:lnR>
                    <a:lnT w="3174">
                      <a:solidFill>
                        <a:schemeClr val="accent3"/>
                      </a:solidFill>
                    </a:lnT>
                    <a:lnB w="6350">
                      <a:solidFill>
                        <a:schemeClr val="accent3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283994"/>
                  </a:ext>
                </a:extLst>
              </a:tr>
              <a:tr h="1040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Develop order placement and management workflows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175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6350">
                      <a:solidFill>
                        <a:schemeClr val="accent3"/>
                      </a:solidFill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02478"/>
                  </a:ext>
                </a:extLst>
              </a:tr>
              <a:tr h="1040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Design and implement batch processing algorithm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29121"/>
                  </a:ext>
                </a:extLst>
              </a:tr>
              <a:tr h="1040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Implement order review and approval by admin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9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04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F463F3-0E2D-AA5B-B399-16C96D1E3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53959"/>
              </p:ext>
            </p:extLst>
          </p:nvPr>
        </p:nvGraphicFramePr>
        <p:xfrm>
          <a:off x="2" y="317584"/>
          <a:ext cx="12208713" cy="6226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4535">
                  <a:extLst>
                    <a:ext uri="{9D8B030D-6E8A-4147-A177-3AD203B41FA5}">
                      <a16:colId xmlns:a16="http://schemas.microsoft.com/office/drawing/2014/main" val="1418984985"/>
                    </a:ext>
                  </a:extLst>
                </a:gridCol>
                <a:gridCol w="615797">
                  <a:extLst>
                    <a:ext uri="{9D8B030D-6E8A-4147-A177-3AD203B41FA5}">
                      <a16:colId xmlns:a16="http://schemas.microsoft.com/office/drawing/2014/main" val="3188025300"/>
                    </a:ext>
                  </a:extLst>
                </a:gridCol>
                <a:gridCol w="615797">
                  <a:extLst>
                    <a:ext uri="{9D8B030D-6E8A-4147-A177-3AD203B41FA5}">
                      <a16:colId xmlns:a16="http://schemas.microsoft.com/office/drawing/2014/main" val="2578620362"/>
                    </a:ext>
                  </a:extLst>
                </a:gridCol>
                <a:gridCol w="615797">
                  <a:extLst>
                    <a:ext uri="{9D8B030D-6E8A-4147-A177-3AD203B41FA5}">
                      <a16:colId xmlns:a16="http://schemas.microsoft.com/office/drawing/2014/main" val="208881082"/>
                    </a:ext>
                  </a:extLst>
                </a:gridCol>
                <a:gridCol w="615797">
                  <a:extLst>
                    <a:ext uri="{9D8B030D-6E8A-4147-A177-3AD203B41FA5}">
                      <a16:colId xmlns:a16="http://schemas.microsoft.com/office/drawing/2014/main" val="2236903151"/>
                    </a:ext>
                  </a:extLst>
                </a:gridCol>
                <a:gridCol w="615797">
                  <a:extLst>
                    <a:ext uri="{9D8B030D-6E8A-4147-A177-3AD203B41FA5}">
                      <a16:colId xmlns:a16="http://schemas.microsoft.com/office/drawing/2014/main" val="2411041057"/>
                    </a:ext>
                  </a:extLst>
                </a:gridCol>
                <a:gridCol w="615797">
                  <a:extLst>
                    <a:ext uri="{9D8B030D-6E8A-4147-A177-3AD203B41FA5}">
                      <a16:colId xmlns:a16="http://schemas.microsoft.com/office/drawing/2014/main" val="2148296341"/>
                    </a:ext>
                  </a:extLst>
                </a:gridCol>
                <a:gridCol w="615797">
                  <a:extLst>
                    <a:ext uri="{9D8B030D-6E8A-4147-A177-3AD203B41FA5}">
                      <a16:colId xmlns:a16="http://schemas.microsoft.com/office/drawing/2014/main" val="368839588"/>
                    </a:ext>
                  </a:extLst>
                </a:gridCol>
                <a:gridCol w="615797">
                  <a:extLst>
                    <a:ext uri="{9D8B030D-6E8A-4147-A177-3AD203B41FA5}">
                      <a16:colId xmlns:a16="http://schemas.microsoft.com/office/drawing/2014/main" val="2064347876"/>
                    </a:ext>
                  </a:extLst>
                </a:gridCol>
                <a:gridCol w="620912">
                  <a:extLst>
                    <a:ext uri="{9D8B030D-6E8A-4147-A177-3AD203B41FA5}">
                      <a16:colId xmlns:a16="http://schemas.microsoft.com/office/drawing/2014/main" val="4015386241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606530714"/>
                    </a:ext>
                  </a:extLst>
                </a:gridCol>
                <a:gridCol w="643908">
                  <a:extLst>
                    <a:ext uri="{9D8B030D-6E8A-4147-A177-3AD203B41FA5}">
                      <a16:colId xmlns:a16="http://schemas.microsoft.com/office/drawing/2014/main" val="624587025"/>
                    </a:ext>
                  </a:extLst>
                </a:gridCol>
                <a:gridCol w="574916">
                  <a:extLst>
                    <a:ext uri="{9D8B030D-6E8A-4147-A177-3AD203B41FA5}">
                      <a16:colId xmlns:a16="http://schemas.microsoft.com/office/drawing/2014/main" val="3535342778"/>
                    </a:ext>
                  </a:extLst>
                </a:gridCol>
                <a:gridCol w="574916">
                  <a:extLst>
                    <a:ext uri="{9D8B030D-6E8A-4147-A177-3AD203B41FA5}">
                      <a16:colId xmlns:a16="http://schemas.microsoft.com/office/drawing/2014/main" val="3134719937"/>
                    </a:ext>
                  </a:extLst>
                </a:gridCol>
                <a:gridCol w="574916">
                  <a:extLst>
                    <a:ext uri="{9D8B030D-6E8A-4147-A177-3AD203B41FA5}">
                      <a16:colId xmlns:a16="http://schemas.microsoft.com/office/drawing/2014/main" val="2417548409"/>
                    </a:ext>
                  </a:extLst>
                </a:gridCol>
                <a:gridCol w="574916">
                  <a:extLst>
                    <a:ext uri="{9D8B030D-6E8A-4147-A177-3AD203B41FA5}">
                      <a16:colId xmlns:a16="http://schemas.microsoft.com/office/drawing/2014/main" val="2453343993"/>
                    </a:ext>
                  </a:extLst>
                </a:gridCol>
                <a:gridCol w="574916">
                  <a:extLst>
                    <a:ext uri="{9D8B030D-6E8A-4147-A177-3AD203B41FA5}">
                      <a16:colId xmlns:a16="http://schemas.microsoft.com/office/drawing/2014/main" val="926624354"/>
                    </a:ext>
                  </a:extLst>
                </a:gridCol>
              </a:tblGrid>
              <a:tr h="1037796">
                <a:tc rowSpan="2">
                  <a:txBody>
                    <a:bodyPr/>
                    <a:lstStyle/>
                    <a:p>
                      <a:pPr lvl="0" algn="ctr">
                        <a:lnSpc>
                          <a:spcPts val="1950"/>
                        </a:lnSpc>
                        <a:buNone/>
                      </a:pPr>
                      <a:r>
                        <a:rPr lang="en-US" sz="2400" b="0" i="0" u="none" strike="noStrike" noProof="0">
                          <a:effectLst/>
                        </a:rPr>
                        <a:t>Activity:</a:t>
                      </a:r>
                    </a:p>
                    <a:p>
                      <a:pPr lvl="0" algn="ctr">
                        <a:lnSpc>
                          <a:spcPts val="1950"/>
                        </a:lnSpc>
                        <a:buNone/>
                      </a:pPr>
                      <a:endParaRPr lang="en-US" sz="24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ts val="1950"/>
                        </a:lnSpc>
                        <a:buNone/>
                      </a:pPr>
                      <a:r>
                        <a:rPr lang="en-US" sz="2400" b="0" i="0" u="none" strike="noStrike" noProof="0">
                          <a:effectLst/>
                        </a:rPr>
                        <a:t>Testing, Deployment, and Documentation</a:t>
                      </a:r>
                      <a:endParaRPr lang="en-US" sz="2400"/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695A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lnSpc>
                          <a:spcPts val="1950"/>
                        </a:lnSpc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effectLst/>
                          <a:latin typeface="Avenir Next LT Pro"/>
                        </a:rPr>
                        <a:t>Month </a:t>
                      </a:r>
                      <a:r>
                        <a:rPr lang="en-US" sz="2400">
                          <a:effectLst/>
                          <a:latin typeface="Avenir Next LT Pro"/>
                        </a:rPr>
                        <a:t>I</a:t>
                      </a:r>
                      <a:endParaRPr lang="en-US">
                        <a:effectLst/>
                        <a:latin typeface="Avenir Next LT Pro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69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lnSpc>
                          <a:spcPts val="1950"/>
                        </a:lnSpc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effectLst/>
                          <a:latin typeface="Avenir Next LT Pro"/>
                        </a:rPr>
                        <a:t>Month </a:t>
                      </a:r>
                      <a:r>
                        <a:rPr lang="en-US" sz="2400">
                          <a:effectLst/>
                          <a:latin typeface="Avenir Next LT Pro"/>
                        </a:rPr>
                        <a:t>II</a:t>
                      </a:r>
                      <a:endParaRPr lang="en-US">
                        <a:effectLst/>
                        <a:latin typeface="Avenir Next LT Pro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69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lnSpc>
                          <a:spcPts val="1950"/>
                        </a:lnSpc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effectLst/>
                          <a:latin typeface="Avenir Next LT Pro"/>
                        </a:rPr>
                        <a:t>Month </a:t>
                      </a:r>
                      <a:r>
                        <a:rPr lang="en-US" sz="2400">
                          <a:effectLst/>
                          <a:latin typeface="Avenir Next LT Pro"/>
                        </a:rPr>
                        <a:t>III</a:t>
                      </a:r>
                      <a:endParaRPr lang="en-US">
                        <a:effectLst/>
                        <a:latin typeface="Avenir Next LT Pro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69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lnSpc>
                          <a:spcPts val="1950"/>
                        </a:lnSpc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effectLst/>
                          <a:latin typeface="Avenir Next LT Pro"/>
                        </a:rPr>
                        <a:t>Month IV</a:t>
                      </a:r>
                      <a:endParaRPr lang="en-US"/>
                    </a:p>
                  </a:txBody>
                  <a:tcPr marL="61264" marR="61264" marT="30631" marB="306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9BBFB0"/>
                      </a:solidFill>
                    </a:lnB>
                    <a:solidFill>
                      <a:srgbClr val="4469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9BBFB0"/>
                      </a:solidFill>
                    </a:lnB>
                    <a:solidFill>
                      <a:srgbClr val="4469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9BBFB0"/>
                      </a:solidFill>
                    </a:lnB>
                    <a:solidFill>
                      <a:srgbClr val="4469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9BBFB0"/>
                      </a:solidFill>
                    </a:lnB>
                    <a:solidFill>
                      <a:srgbClr val="446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51582"/>
                  </a:ext>
                </a:extLst>
              </a:tr>
              <a:tr h="1037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II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III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IV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II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III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IV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II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III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1800">
                          <a:effectLst/>
                          <a:latin typeface="Avenir Next LT Pro" panose="020B0504020202020204" pitchFamily="34" charset="0"/>
                        </a:rPr>
                        <a:t>IV</a:t>
                      </a:r>
                      <a:endParaRPr lang="en-US">
                        <a:effectLst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800">
                          <a:effectLst/>
                          <a:latin typeface="Avenir Next LT Pro"/>
                        </a:rPr>
                        <a:t>I</a:t>
                      </a:r>
                    </a:p>
                  </a:txBody>
                  <a:tcPr marL="61264" marR="61264" marT="30631" marB="30631" anchor="ctr">
                    <a:lnL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9BBFB0"/>
                      </a:solidFill>
                    </a:lnR>
                    <a:lnT w="9524">
                      <a:solidFill>
                        <a:srgbClr val="9BBFB0"/>
                      </a:solidFill>
                    </a:lnT>
                    <a:lnB w="9524">
                      <a:solidFill>
                        <a:srgbClr val="9BBFB0"/>
                      </a:solidFill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800">
                          <a:effectLst/>
                          <a:latin typeface="Avenir Next LT Pro"/>
                        </a:rPr>
                        <a:t>II</a:t>
                      </a:r>
                    </a:p>
                  </a:txBody>
                  <a:tcPr marL="61264" marR="61264" marT="30631" marB="30631" anchor="ctr">
                    <a:lnL w="9524">
                      <a:solidFill>
                        <a:srgbClr val="9BBFB0"/>
                      </a:solidFill>
                    </a:lnL>
                    <a:lnR w="9524">
                      <a:solidFill>
                        <a:srgbClr val="9BBFB0"/>
                      </a:solidFill>
                    </a:lnR>
                    <a:lnT w="9524">
                      <a:solidFill>
                        <a:srgbClr val="9BBFB0"/>
                      </a:solidFill>
                    </a:lnT>
                    <a:lnB w="9524">
                      <a:solidFill>
                        <a:srgbClr val="9BBFB0"/>
                      </a:solidFill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800">
                          <a:effectLst/>
                          <a:latin typeface="Avenir Next LT Pro"/>
                        </a:rPr>
                        <a:t>III</a:t>
                      </a:r>
                    </a:p>
                  </a:txBody>
                  <a:tcPr marL="61264" marR="61264" marT="30631" marB="30631" anchor="ctr">
                    <a:lnL w="9524">
                      <a:solidFill>
                        <a:srgbClr val="9BBFB0"/>
                      </a:solidFill>
                    </a:lnL>
                    <a:lnR w="9524">
                      <a:solidFill>
                        <a:srgbClr val="9BBFB0"/>
                      </a:solidFill>
                    </a:lnR>
                    <a:lnT w="9524">
                      <a:solidFill>
                        <a:srgbClr val="9BBFB0"/>
                      </a:solidFill>
                    </a:lnT>
                    <a:lnB w="9524">
                      <a:solidFill>
                        <a:srgbClr val="9BBFB0"/>
                      </a:solidFill>
                    </a:lnB>
                    <a:solidFill>
                      <a:srgbClr val="669D8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800">
                          <a:effectLst/>
                          <a:latin typeface="Avenir Next LT Pro"/>
                        </a:rPr>
                        <a:t>IV</a:t>
                      </a:r>
                    </a:p>
                  </a:txBody>
                  <a:tcPr marL="61264" marR="61264" marT="30631" marB="30631" anchor="ctr">
                    <a:lnL w="9524">
                      <a:solidFill>
                        <a:srgbClr val="9BBFB0"/>
                      </a:solidFill>
                    </a:lnL>
                    <a:lnR w="9524">
                      <a:solidFill>
                        <a:srgbClr val="9BBFB0"/>
                      </a:solidFill>
                    </a:lnR>
                    <a:lnT w="9524">
                      <a:solidFill>
                        <a:srgbClr val="9BBFB0"/>
                      </a:solidFill>
                    </a:lnT>
                    <a:lnB w="9524">
                      <a:solidFill>
                        <a:srgbClr val="9BBFB0"/>
                      </a:solidFill>
                    </a:lnB>
                    <a:solidFill>
                      <a:srgbClr val="669D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76486"/>
                  </a:ext>
                </a:extLst>
              </a:tr>
              <a:tr h="1037796"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800" b="0" i="0" u="none" strike="noStrike" noProof="0">
                          <a:effectLst/>
                        </a:rPr>
                        <a:t>Conduct unit and manual testing</a:t>
                      </a:r>
                      <a:endParaRPr lang="en-US"/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F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9BBFB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9BBFB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9BBFB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9BBFB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43872"/>
                  </a:ext>
                </a:extLst>
              </a:tr>
              <a:tr h="1037796"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800" b="0" i="0" u="none" strike="noStrike" noProof="0">
                          <a:effectLst/>
                        </a:rPr>
                        <a:t>Debug and refine features</a:t>
                      </a:r>
                      <a:endParaRPr lang="en-US"/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14102"/>
                  </a:ext>
                </a:extLst>
              </a:tr>
              <a:tr h="1037796"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800" b="0" i="0" u="none" strike="noStrike" noProof="0">
                          <a:effectLst/>
                        </a:rPr>
                        <a:t>Deploy to production environment</a:t>
                      </a:r>
                      <a:endParaRPr lang="en-US"/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>
                        <a:lnSpc>
                          <a:spcPts val="1425"/>
                        </a:lnSpc>
                      </a:pPr>
                      <a:endParaRPr lang="en-US" sz="1800"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61265" marR="61265" marT="30632" marB="3063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262410"/>
                  </a:ext>
                </a:extLst>
              </a:tr>
              <a:tr h="1037796"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800" b="0" i="0" u="none" strike="noStrike" noProof="0">
                          <a:effectLst/>
                        </a:rPr>
                        <a:t>Develop user documentation</a:t>
                      </a:r>
                      <a:endParaRPr lang="en-US"/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US" sz="1800">
                        <a:effectLst/>
                        <a:latin typeface="Avenir Next LT Pro"/>
                      </a:endParaRPr>
                    </a:p>
                  </a:txBody>
                  <a:tcPr marL="61264" marR="61264" marT="30631" marB="30631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71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607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9089-AAFC-F5EB-BE0B-6397BF21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909" y="958273"/>
            <a:ext cx="4364182" cy="762000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Expected Results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29B0B0-57B7-0335-8031-DC8BB4C17552}"/>
              </a:ext>
            </a:extLst>
          </p:cNvPr>
          <p:cNvSpPr/>
          <p:nvPr/>
        </p:nvSpPr>
        <p:spPr>
          <a:xfrm>
            <a:off x="762192" y="2286531"/>
            <a:ext cx="3761678" cy="38195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Outcomes for Businesses:</a:t>
            </a:r>
            <a:endParaRPr lang="en-US"/>
          </a:p>
          <a:p>
            <a:pPr algn="ctr"/>
            <a:endParaRPr lang="en-US" sz="2400">
              <a:ea typeface="+mn-lt"/>
              <a:cs typeface="+mn-lt"/>
            </a:endParaRPr>
          </a:p>
          <a:p>
            <a:pPr algn="ctr"/>
            <a:r>
              <a:rPr lang="en-US" sz="2000">
                <a:ea typeface="+mn-lt"/>
                <a:cs typeface="+mn-lt"/>
              </a:rPr>
              <a:t>Improved efficiency in order management and resource utilization, Reliable and scalable system for B2B logistics and Secure workflows with advanced role management. </a:t>
            </a:r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4A5FBE-5487-52A6-D635-17BDB71EFD46}"/>
              </a:ext>
            </a:extLst>
          </p:cNvPr>
          <p:cNvSpPr/>
          <p:nvPr/>
        </p:nvSpPr>
        <p:spPr>
          <a:xfrm>
            <a:off x="7666373" y="2274986"/>
            <a:ext cx="3761679" cy="38311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Algorithm Impact:</a:t>
            </a:r>
          </a:p>
          <a:p>
            <a:pPr algn="ctr"/>
            <a:endParaRPr lang="en-US" sz="2400">
              <a:ea typeface="+mn-lt"/>
              <a:cs typeface="+mn-lt"/>
            </a:endParaRPr>
          </a:p>
          <a:p>
            <a:pPr algn="ctr"/>
            <a:r>
              <a:rPr lang="en-US" sz="2000">
                <a:ea typeface="+mn-lt"/>
                <a:cs typeface="+mn-lt"/>
              </a:rPr>
              <a:t>Significant reduction in processing delays. Optimal use of resources by grouping and prioritizing orders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50723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E765-8D18-A631-B03B-7A67C45E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18BEB-DC0D-A4BE-5EFE-AEF66108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The Order Management System is a robust solution tailored for B2B businesses. 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Its unique algorithm and role management will provide a competitive edge.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63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E7FF-586B-70CF-C301-0F808AD4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507" y="2522113"/>
            <a:ext cx="3960255" cy="2221606"/>
          </a:xfrm>
        </p:spPr>
        <p:txBody>
          <a:bodyPr/>
          <a:lstStyle/>
          <a:p>
            <a:r>
              <a:rPr lang="en-US"/>
              <a:t>Thank You For Your Attention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3D598EA-0B74-6CEC-D1EA-91C639615F73}"/>
              </a:ext>
            </a:extLst>
          </p:cNvPr>
          <p:cNvSpPr/>
          <p:nvPr/>
        </p:nvSpPr>
        <p:spPr>
          <a:xfrm>
            <a:off x="649585" y="490798"/>
            <a:ext cx="1660052" cy="157344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120F694-228A-2F14-AD50-02FB40281CF7}"/>
              </a:ext>
            </a:extLst>
          </p:cNvPr>
          <p:cNvSpPr/>
          <p:nvPr/>
        </p:nvSpPr>
        <p:spPr>
          <a:xfrm>
            <a:off x="2012599" y="1606967"/>
            <a:ext cx="1660052" cy="157344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5DA3F7B-7B70-0314-CCE0-B5EAC732386C}"/>
              </a:ext>
            </a:extLst>
          </p:cNvPr>
          <p:cNvSpPr/>
          <p:nvPr/>
        </p:nvSpPr>
        <p:spPr>
          <a:xfrm>
            <a:off x="649585" y="3173896"/>
            <a:ext cx="1660052" cy="157344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2AADD01-5ECF-3949-B034-F7948458AF7D}"/>
              </a:ext>
            </a:extLst>
          </p:cNvPr>
          <p:cNvSpPr/>
          <p:nvPr/>
        </p:nvSpPr>
        <p:spPr>
          <a:xfrm>
            <a:off x="2012599" y="4290065"/>
            <a:ext cx="1660052" cy="157344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8ACC5E2-90AE-A5BF-7CBC-730230C370EF}"/>
              </a:ext>
            </a:extLst>
          </p:cNvPr>
          <p:cNvSpPr/>
          <p:nvPr/>
        </p:nvSpPr>
        <p:spPr>
          <a:xfrm>
            <a:off x="8752542" y="1531840"/>
            <a:ext cx="1660052" cy="157344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DF3212F-E85A-3C40-CDEA-562EA4B121E3}"/>
              </a:ext>
            </a:extLst>
          </p:cNvPr>
          <p:cNvSpPr/>
          <p:nvPr/>
        </p:nvSpPr>
        <p:spPr>
          <a:xfrm>
            <a:off x="10190683" y="158094"/>
            <a:ext cx="1660052" cy="157344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2B1C548-BFF6-ABA4-4840-EDE16D9F5F75}"/>
              </a:ext>
            </a:extLst>
          </p:cNvPr>
          <p:cNvSpPr/>
          <p:nvPr/>
        </p:nvSpPr>
        <p:spPr>
          <a:xfrm>
            <a:off x="8752542" y="4214938"/>
            <a:ext cx="1660052" cy="157344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5AA3CF7-2296-9AD1-FE4C-76B3E72E3733}"/>
              </a:ext>
            </a:extLst>
          </p:cNvPr>
          <p:cNvSpPr/>
          <p:nvPr/>
        </p:nvSpPr>
        <p:spPr>
          <a:xfrm>
            <a:off x="10190683" y="2841191"/>
            <a:ext cx="1660052" cy="157344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42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8C79-0ABE-9630-A593-93B8D4F19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090" y="381000"/>
            <a:ext cx="2597729" cy="700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FFFF">
                    <a:alpha val="70000"/>
                  </a:srgbClr>
                </a:solidFill>
              </a:rPr>
              <a:t>Introduction</a:t>
            </a:r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66803A-9854-5A3C-54FD-949BD6D2F0FA}"/>
              </a:ext>
            </a:extLst>
          </p:cNvPr>
          <p:cNvSpPr/>
          <p:nvPr/>
        </p:nvSpPr>
        <p:spPr>
          <a:xfrm>
            <a:off x="-14435" y="0"/>
            <a:ext cx="3969689" cy="687117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841D2-CEC3-7282-5D0E-679D025AAA94}"/>
              </a:ext>
            </a:extLst>
          </p:cNvPr>
          <p:cNvSpPr txBox="1"/>
          <p:nvPr/>
        </p:nvSpPr>
        <p:spPr>
          <a:xfrm>
            <a:off x="2303775" y="69436"/>
            <a:ext cx="10922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>
                <a:latin typeface="Angsana New"/>
                <a:cs typeface="Angsana New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4D820-27E9-A8B2-840A-A09EAB485109}"/>
              </a:ext>
            </a:extLst>
          </p:cNvPr>
          <p:cNvSpPr txBox="1"/>
          <p:nvPr/>
        </p:nvSpPr>
        <p:spPr>
          <a:xfrm>
            <a:off x="2303775" y="1397163"/>
            <a:ext cx="10922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>
                <a:latin typeface="Angsana New"/>
                <a:cs typeface="Angsana New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A56F7-23CF-D3FD-D4CE-0F1AA43BEF05}"/>
              </a:ext>
            </a:extLst>
          </p:cNvPr>
          <p:cNvSpPr txBox="1"/>
          <p:nvPr/>
        </p:nvSpPr>
        <p:spPr>
          <a:xfrm>
            <a:off x="2303775" y="2724889"/>
            <a:ext cx="10922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>
                <a:latin typeface="Angsana New"/>
                <a:cs typeface="Angsana New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D8B1B-DCB1-B65F-E869-2C1DAE7918BF}"/>
              </a:ext>
            </a:extLst>
          </p:cNvPr>
          <p:cNvSpPr txBox="1"/>
          <p:nvPr/>
        </p:nvSpPr>
        <p:spPr>
          <a:xfrm>
            <a:off x="2303775" y="4052616"/>
            <a:ext cx="10922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>
                <a:latin typeface="Angsana New"/>
                <a:cs typeface="Angsana New"/>
              </a:rPr>
              <a:t>04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97500A-6992-99CE-659A-016510BAD67D}"/>
              </a:ext>
            </a:extLst>
          </p:cNvPr>
          <p:cNvSpPr txBox="1">
            <a:spLocks/>
          </p:cNvSpPr>
          <p:nvPr/>
        </p:nvSpPr>
        <p:spPr>
          <a:xfrm>
            <a:off x="3962399" y="1711036"/>
            <a:ext cx="4710546" cy="700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FFFF">
                    <a:alpha val="70000"/>
                  </a:srgbClr>
                </a:solidFill>
              </a:rPr>
              <a:t>Purpose of this porject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74579A-D98D-ABDA-1EFA-D30C511FF3FC}"/>
              </a:ext>
            </a:extLst>
          </p:cNvPr>
          <p:cNvSpPr txBox="1">
            <a:spLocks/>
          </p:cNvSpPr>
          <p:nvPr/>
        </p:nvSpPr>
        <p:spPr>
          <a:xfrm>
            <a:off x="3962398" y="3084945"/>
            <a:ext cx="4710546" cy="700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FFFF">
                    <a:alpha val="70000"/>
                  </a:srgbClr>
                </a:solidFill>
              </a:rPr>
              <a:t>Task Overveiw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7B8D6-58C4-DA23-3F4C-0AACE7A793A4}"/>
              </a:ext>
            </a:extLst>
          </p:cNvPr>
          <p:cNvSpPr txBox="1"/>
          <p:nvPr/>
        </p:nvSpPr>
        <p:spPr>
          <a:xfrm>
            <a:off x="2303775" y="5380343"/>
            <a:ext cx="10922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>
                <a:latin typeface="Angsana New"/>
                <a:cs typeface="Angsana New"/>
              </a:rPr>
              <a:t>05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8266356-2BD5-B698-0CBE-89DE70B2C273}"/>
              </a:ext>
            </a:extLst>
          </p:cNvPr>
          <p:cNvSpPr txBox="1">
            <a:spLocks/>
          </p:cNvSpPr>
          <p:nvPr/>
        </p:nvSpPr>
        <p:spPr>
          <a:xfrm>
            <a:off x="3962398" y="4366490"/>
            <a:ext cx="7493000" cy="700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FFFF">
                    <a:alpha val="70000"/>
                  </a:srgbClr>
                </a:solidFill>
              </a:rPr>
              <a:t>Ways to execute tasks and Time table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743EE11-E55F-30FB-9072-6CC7FAD86424}"/>
              </a:ext>
            </a:extLst>
          </p:cNvPr>
          <p:cNvSpPr txBox="1">
            <a:spLocks/>
          </p:cNvSpPr>
          <p:nvPr/>
        </p:nvSpPr>
        <p:spPr>
          <a:xfrm>
            <a:off x="3962398" y="5694217"/>
            <a:ext cx="7493000" cy="700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FFFFFF">
                    <a:alpha val="70000"/>
                  </a:srgbClr>
                </a:solidFill>
              </a:rPr>
              <a:t>Expected Results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0E5BECA-857C-A107-D3B1-F769E29F223C}"/>
              </a:ext>
            </a:extLst>
          </p:cNvPr>
          <p:cNvSpPr txBox="1">
            <a:spLocks/>
          </p:cNvSpPr>
          <p:nvPr/>
        </p:nvSpPr>
        <p:spPr>
          <a:xfrm rot="16200000">
            <a:off x="-586512" y="3038762"/>
            <a:ext cx="3348182" cy="6777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rgbClr val="FFFFFF">
                    <a:alpha val="70000"/>
                  </a:srgbClr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50032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2341-15C4-7800-98D9-265181B9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>
                    <a:alpha val="70000"/>
                  </a:srgbClr>
                </a:solidFill>
              </a:rPr>
              <a:t>Order Management system is a digital solution for managing orders, inventory, and stock processes. It is critical for B2B transactions (Business to business), focusing on efficiency and collaboration.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B2B businesses face logistical challenges in managing multiple orders. Existing tools like Zoho Inventory focus on inventory but lack order prioritization algorithms. </a:t>
            </a: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24946-4208-D451-AB62-4793A430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What is Order management system and why is it important.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F4CE7-0127-51BF-89D5-807C3B82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3" y="1966281"/>
            <a:ext cx="5103379" cy="29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99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356F-BDAB-5428-9252-D7D1193A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1728"/>
            <a:ext cx="5830455" cy="18703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Core Purpose of the Project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75E6-9FE7-9BD2-03CA-465DE90D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35728"/>
            <a:ext cx="5334000" cy="4268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>
                    <a:alpha val="70000"/>
                  </a:srgbClr>
                </a:solidFill>
              </a:rPr>
              <a:t>Project's purpose it to </a:t>
            </a: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enhance operational efficiency, optimize resource utilization in product distribution. </a:t>
            </a:r>
            <a:endParaRPr lang="en-US"/>
          </a:p>
          <a:p>
            <a:pPr marL="0" indent="0">
              <a:buNone/>
            </a:pP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It proposes A custom batch-processing  algorithm prioritizing orders by deadlines, location, and priority. Advanced role management for better control and efficiency.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16660-B0FD-5AF0-D56F-D118D436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641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31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018AFE-293E-1827-295F-2923067147F5}"/>
              </a:ext>
            </a:extLst>
          </p:cNvPr>
          <p:cNvSpPr/>
          <p:nvPr/>
        </p:nvSpPr>
        <p:spPr>
          <a:xfrm>
            <a:off x="2361026" y="1576425"/>
            <a:ext cx="6599494" cy="4119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61AB-FA7F-D3B9-2530-ECB9E6E6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5636"/>
            <a:ext cx="4248728" cy="73891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Tasks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40D0-A357-8EA1-54EE-1554D363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970" y="1876567"/>
            <a:ext cx="725606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Key Features to be Developed </a:t>
            </a:r>
            <a:endParaRPr lang="en-US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 sz="2000">
                <a:ea typeface="+mn-lt"/>
                <a:cs typeface="+mn-lt"/>
              </a:rPr>
              <a:t>User authentication and authorization. </a:t>
            </a:r>
            <a:endParaRPr lang="en-US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 sz="2000">
                <a:ea typeface="+mn-lt"/>
                <a:cs typeface="+mn-lt"/>
              </a:rPr>
              <a:t>Inventory and product management. </a:t>
            </a:r>
            <a:endParaRPr lang="en-US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 sz="2000">
                <a:ea typeface="+mn-lt"/>
                <a:cs typeface="+mn-lt"/>
              </a:rPr>
              <a:t>Stock adjustments by staff members. </a:t>
            </a:r>
            <a:endParaRPr lang="en-US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 sz="2000">
                <a:ea typeface="+mn-lt"/>
                <a:cs typeface="+mn-lt"/>
              </a:rPr>
              <a:t>Order placement and management (review, approval, rejection). </a:t>
            </a:r>
            <a:endParaRPr lang="en-US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914400" lvl="1" indent="-457200">
              <a:buAutoNum type="arabicPeriod"/>
            </a:pPr>
            <a:r>
              <a:rPr lang="en-US" sz="2000">
                <a:ea typeface="+mn-lt"/>
                <a:cs typeface="+mn-lt"/>
              </a:rPr>
              <a:t>Algorithm for order batch processing and optimization. </a:t>
            </a:r>
            <a:endParaRPr lang="en-US" sz="200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02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5F34-55C7-E9A1-4801-42BC33BF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73" y="1708727"/>
            <a:ext cx="5334000" cy="3207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Features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Secure login system using unique credentials (email and password). </a:t>
            </a:r>
            <a:endParaRPr lang="en-US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Password recovery via email confirmation. </a:t>
            </a:r>
            <a:endParaRPr lang="en-US" sz="20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Email and password update post-login. </a:t>
            </a:r>
          </a:p>
          <a:p>
            <a:pPr marL="457200" lvl="1" indent="0">
              <a:buNone/>
            </a:pP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83E7D-77F2-94FF-1A18-4E278A87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73" y="184727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Task 1 - User Authentication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A72145-8EC8-C3D7-CBD9-BF8D54D49AA6}"/>
              </a:ext>
            </a:extLst>
          </p:cNvPr>
          <p:cNvSpPr txBox="1">
            <a:spLocks/>
          </p:cNvSpPr>
          <p:nvPr/>
        </p:nvSpPr>
        <p:spPr>
          <a:xfrm>
            <a:off x="200822" y="4920500"/>
            <a:ext cx="5334000" cy="1433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Role Management</a:t>
            </a:r>
            <a:endParaRPr lang="en-US" sz="2400"/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Administrator/root users register employees with different roles.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2D661-FB71-6D66-D98A-F582B660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61" y="153082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1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1E5D-C739-666C-D302-402EE684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743" y="1717343"/>
            <a:ext cx="5400676" cy="2422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Product Management:</a:t>
            </a:r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CRUD functionality for products (add, edit, delete).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Upload images and initial stock quantities.</a:t>
            </a:r>
            <a:endParaRPr lang="en-US" sz="20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54E10-E97E-3F5C-C74A-D77AD23C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742" y="193333"/>
            <a:ext cx="5400676" cy="152401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Task 2 - Product and Stock Management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C693CC-945D-1583-9B8C-6375C2EAC4DF}"/>
              </a:ext>
            </a:extLst>
          </p:cNvPr>
          <p:cNvSpPr txBox="1">
            <a:spLocks/>
          </p:cNvSpPr>
          <p:nvPr/>
        </p:nvSpPr>
        <p:spPr>
          <a:xfrm>
            <a:off x="4407517" y="4690281"/>
            <a:ext cx="6139929" cy="1660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ea typeface="+mn-lt"/>
                <a:cs typeface="+mn-lt"/>
              </a:rPr>
              <a:t>Stock Management by Staff:</a:t>
            </a:r>
            <a:endParaRPr lang="en-US" sz="24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Update stock based on operational needs. 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Track changes and ensure inventory accuracy. </a:t>
            </a:r>
            <a:endParaRPr lang="en-US" sz="2000" b="1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D3F2A-4D51-4D58-3DEB-FAA5B240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4" y="837583"/>
            <a:ext cx="6243850" cy="34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59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795EE-D64C-C7D9-BF49-31381041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79" y="284328"/>
            <a:ext cx="4758414" cy="1512627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Task 3 - Order Processing and Management 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D650-1280-DC81-6F9C-CB8867C7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" y="1467134"/>
            <a:ext cx="5543160" cy="16718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>
                <a:solidFill>
                  <a:srgbClr val="FFFFFF">
                    <a:alpha val="70000"/>
                  </a:srgbClr>
                </a:solidFill>
              </a:rPr>
              <a:t>Order Management:</a:t>
            </a:r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Users can place orders specifying product type, quantity, and delivery date</a:t>
            </a:r>
            <a:endParaRPr lang="en-US" sz="2000" b="1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8D7975-8783-CE98-2B99-962484CC84B5}"/>
              </a:ext>
            </a:extLst>
          </p:cNvPr>
          <p:cNvSpPr txBox="1">
            <a:spLocks/>
          </p:cNvSpPr>
          <p:nvPr/>
        </p:nvSpPr>
        <p:spPr>
          <a:xfrm>
            <a:off x="11477" y="3143534"/>
            <a:ext cx="5543160" cy="20585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FFFFFF">
                    <a:alpha val="70000"/>
                  </a:srgbClr>
                </a:solidFill>
              </a:rPr>
              <a:t>Order Review:</a:t>
            </a:r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Administrators can review, approve, or reject orders. </a:t>
            </a:r>
            <a:endParaRPr lang="en-US" sz="2000" b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orders can be filtered based on status (pending, approved, rejected).</a:t>
            </a:r>
            <a:endParaRPr lang="en-US" sz="2000" b="1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240E4-609A-F2A9-2CF0-99644C4E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925" y="1765839"/>
            <a:ext cx="6403074" cy="33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2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5DA7-A332-3698-2909-114A6443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19" y="1420091"/>
            <a:ext cx="4572000" cy="22518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rgbClr val="FFFFFF">
                    <a:alpha val="70000"/>
                  </a:srgbClr>
                </a:solidFill>
              </a:rPr>
              <a:t>What makes This unique?</a:t>
            </a:r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</a:rPr>
              <a:t>With Batch processing the orders can be processed by their shipping date, Priority, Location.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4C6DE-C364-C730-DB7B-89FD67DF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9909" y="196263"/>
            <a:ext cx="4572000" cy="152401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Task 4 - Batch Processing Algorithm 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D451A6-C700-447B-CD71-3E16F877909C}"/>
              </a:ext>
            </a:extLst>
          </p:cNvPr>
          <p:cNvSpPr txBox="1">
            <a:spLocks/>
          </p:cNvSpPr>
          <p:nvPr/>
        </p:nvSpPr>
        <p:spPr>
          <a:xfrm>
            <a:off x="7324368" y="3676521"/>
            <a:ext cx="4572000" cy="2251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rgbClr val="FFFFFF">
                    <a:alpha val="70000"/>
                  </a:srgbClr>
                </a:solidFill>
              </a:rPr>
              <a:t>What benefits does it have</a:t>
            </a:r>
          </a:p>
          <a:p>
            <a:pPr lvl="1"/>
            <a:r>
              <a:rPr lang="en-US" sz="2000">
                <a:solidFill>
                  <a:srgbClr val="FFFFFF">
                    <a:alpha val="70000"/>
                  </a:srgbClr>
                </a:solidFill>
              </a:rPr>
              <a:t>Batch processing reduces delays, optimizes resource allocation and </a:t>
            </a:r>
            <a:r>
              <a:rPr lang="en-US" sz="200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Increases system reliability and scalability.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14BB4-A3A4-A366-247B-0E1184F5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33" y="382137"/>
            <a:ext cx="6105098" cy="61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6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PebbleVTI</vt:lpstr>
      <vt:lpstr>Order Management System for B2B Businesses</vt:lpstr>
      <vt:lpstr>PowerPoint Presentation</vt:lpstr>
      <vt:lpstr>What is Order management system and why is it important.</vt:lpstr>
      <vt:lpstr>Core Purpose of the Project </vt:lpstr>
      <vt:lpstr>Tasks Overview</vt:lpstr>
      <vt:lpstr>Task 1 - User Authentication</vt:lpstr>
      <vt:lpstr>Task 2 - Product and Stock Management</vt:lpstr>
      <vt:lpstr>Task 3 - Order Processing and Management </vt:lpstr>
      <vt:lpstr>Task 4 - Batch Processing Algorithm </vt:lpstr>
      <vt:lpstr>Ways of Executing These Tasks</vt:lpstr>
      <vt:lpstr>PowerPoint Presentation</vt:lpstr>
      <vt:lpstr>PowerPoint Presentation</vt:lpstr>
      <vt:lpstr>PowerPoint Presentation</vt:lpstr>
      <vt:lpstr>Expected Results</vt:lpstr>
      <vt:lpstr>Conclusion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2025-01-10T11:22:58Z</dcterms:created>
  <dcterms:modified xsi:type="dcterms:W3CDTF">2025-01-10T14:21:44Z</dcterms:modified>
</cp:coreProperties>
</file>