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7EE7-4F86-25AC-2E6B-F75EE1FB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97C9B-F65F-62D1-57CF-52BAE680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F22A-EBAD-1068-BA02-5067DC70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5A55-D111-91D3-FD09-5977BC9F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B81D-39A2-AE1B-B870-4164402A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4AE-8405-756E-535E-F5BA0503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981D9-07F8-9942-D596-F8B1B09A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9811-7B38-CD46-506A-7A51759C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B8389-2409-42C4-7FCD-9BE809C0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6E01-902B-B8E5-3729-6A7865A0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E2F5C-A3BD-7CD9-9BE8-69C23C6B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76E0-C93F-98B2-4878-BC5978318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28374-A384-AF08-D803-E1DDCFA5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B2CEA-B5C9-C055-B828-4865DA8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6625-C828-3185-9236-B62CEB7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62DC-D2C3-DA76-6424-7CFD5F74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4D6F-F716-B3C1-5F63-C44CE912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F369-BDE4-FAE0-5CFF-34D6E8D3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149B-0972-761F-72A5-743AEF80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3E55-741A-ECB9-5DB1-0B25EEE1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6F7D-865D-7E7B-8C83-5944F11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0273-B11F-2B8A-522A-E5D92AB2B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F5C4-3728-C7D4-E288-1A5CC1D7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F678-5DE8-DF3E-2DE5-4D26D709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FB30-48C2-E11C-E80A-CC03AE64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EE87-91E7-C421-0D88-CE2CC04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0DC2-CE5D-0DF0-4945-02D61C81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3CEA3-C759-7309-3FED-98ADA9C24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78812-64CA-C59D-FD3D-FF892C97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1DFD-0A3C-CC4E-77C0-3045C5CA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BF9B-3AE2-5D09-5997-0A24C6E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1B85-4F60-592F-28D3-4EE2161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7C4C-E30E-D58B-D619-87AE1E51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8F9A-BE43-C3B8-A717-CF621B326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6C605-8D13-8763-BBB4-E81D0ED73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4C8C-6561-74C8-BEC7-B09B12FCF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A7AE1-1BEF-82AB-34C9-E5BF566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2B4D4-2378-95F0-9EFD-5A3E14C6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FFC62-9A85-54BC-405F-8D80297B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8472-C780-7D83-A0B5-8A011C1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86B0B-FB8F-0CEF-ECF0-DC5C6045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C1DEA-0AD9-F491-58AF-1C5F1527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D3662-182B-9283-FFC6-62528AF1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C1DE9-DCC6-FF88-BB30-1AAF182F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30F27-F2F0-7794-DECB-3E2F8213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B6936-9C4E-5E11-2097-2E0DFE13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9A9-0888-C6E4-2E3D-E06F7DCD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2A514-F01E-C61A-6595-84705E1D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AF87F-4306-80C2-9A9C-B90E9EC7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EA2A-E4DA-1849-9598-51247B76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E74B-5B32-EF13-01E1-47EF09FC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4F0D-E03E-1143-C23D-0A5A7A4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2A36-832B-AE68-9C49-BA26ECC3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69C95-DAEA-ED39-6BAC-043213A4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784E7-BB21-6D8E-3BD4-FBD8B71D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83494-278A-68A2-B60B-D4303DB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9A6B9-16E1-1DCF-958D-857A0551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5ED37-7F29-ACA2-3381-BCDFD330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62F8D-58AF-FC41-A537-92F47097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5490A-DB14-A65B-D1A6-95DEE737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8AED-17FD-03F1-C9BE-BBD4B0147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FDED1-EA74-42F1-BC9F-785DF56227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DCBC-636A-6CA4-0DFC-EE77D460A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A7B9A-7CF8-309A-6E8F-68DB9038B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7F1BD-E7F7-48B1-AD3F-B9C95A370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69F4BAD5-2470-A72E-EECA-3472E2D96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3573" y="1039979"/>
            <a:ext cx="6391528" cy="4778042"/>
          </a:xfrm>
          <a:prstGeom prst="rect">
            <a:avLst/>
          </a:prstGeom>
        </p:spPr>
      </p:pic>
      <p:pic>
        <p:nvPicPr>
          <p:cNvPr id="9" name="Picture 8" descr="A notebook with writing on it&#10;&#10;AI-generated content may be incorrect.">
            <a:extLst>
              <a:ext uri="{FF2B5EF4-FFF2-40B4-BE49-F238E27FC236}">
                <a16:creationId xmlns:a16="http://schemas.microsoft.com/office/drawing/2014/main" id="{9CF87E5B-06E8-BC0E-FCE2-4C0D2332C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46899" y="1039979"/>
            <a:ext cx="6391528" cy="4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7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Shaka Mirtskhulava</dc:creator>
  <cp:lastModifiedBy>Shaka Mirtskhulava</cp:lastModifiedBy>
  <cp:revision>1</cp:revision>
  <dcterms:created xsi:type="dcterms:W3CDTF">2025-06-04T18:49:50Z</dcterms:created>
  <dcterms:modified xsi:type="dcterms:W3CDTF">2025-06-04T18:52:43Z</dcterms:modified>
</cp:coreProperties>
</file>