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225" autoAdjust="0"/>
    <p:restoredTop sz="94660"/>
  </p:normalViewPr>
  <p:slideViewPr>
    <p:cSldViewPr>
      <p:cViewPr>
        <p:scale>
          <a:sx n="75" d="100"/>
          <a:sy n="75" d="100"/>
        </p:scale>
        <p:origin x="-110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24E6-36D2-4645-8361-A09962B4637E}" type="datetimeFigureOut">
              <a:rPr lang="en-US" smtClean="0"/>
              <a:t>01/21/24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C2F645-1D66-48E1-9D27-0A17EFEC809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24E6-36D2-4645-8361-A09962B4637E}" type="datetimeFigureOut">
              <a:rPr lang="en-US" smtClean="0"/>
              <a:t>01/21/24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F645-1D66-48E1-9D27-0A17EFEC80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24E6-36D2-4645-8361-A09962B4637E}" type="datetimeFigureOut">
              <a:rPr lang="en-US" smtClean="0"/>
              <a:t>01/21/24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F645-1D66-48E1-9D27-0A17EFEC80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11524E6-36D2-4645-8361-A09962B4637E}" type="datetimeFigureOut">
              <a:rPr lang="en-US" smtClean="0"/>
              <a:t>01/21/24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3C2F645-1D66-48E1-9D27-0A17EFEC809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24E6-36D2-4645-8361-A09962B4637E}" type="datetimeFigureOut">
              <a:rPr lang="en-US" smtClean="0"/>
              <a:t>01/21/24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F645-1D66-48E1-9D27-0A17EFEC809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24E6-36D2-4645-8361-A09962B4637E}" type="datetimeFigureOut">
              <a:rPr lang="en-US" smtClean="0"/>
              <a:t>01/21/24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F645-1D66-48E1-9D27-0A17EFEC809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F645-1D66-48E1-9D27-0A17EFEC80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24E6-36D2-4645-8361-A09962B4637E}" type="datetimeFigureOut">
              <a:rPr lang="en-US" smtClean="0"/>
              <a:t>01/21/24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24E6-36D2-4645-8361-A09962B4637E}" type="datetimeFigureOut">
              <a:rPr lang="en-US" smtClean="0"/>
              <a:t>01/21/24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F645-1D66-48E1-9D27-0A17EFEC809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24E6-36D2-4645-8361-A09962B4637E}" type="datetimeFigureOut">
              <a:rPr lang="en-US" smtClean="0"/>
              <a:t>01/21/24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F645-1D66-48E1-9D27-0A17EFEC80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11524E6-36D2-4645-8361-A09962B4637E}" type="datetimeFigureOut">
              <a:rPr lang="en-US" smtClean="0"/>
              <a:t>01/21/24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C2F645-1D66-48E1-9D27-0A17EFEC809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24E6-36D2-4645-8361-A09962B4637E}" type="datetimeFigureOut">
              <a:rPr lang="en-US" smtClean="0"/>
              <a:t>01/21/24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C2F645-1D66-48E1-9D27-0A17EFEC809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11524E6-36D2-4645-8361-A09962B4637E}" type="datetimeFigureOut">
              <a:rPr lang="en-US" smtClean="0"/>
              <a:t>01/21/24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3C2F645-1D66-48E1-9D27-0A17EFEC809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4343400"/>
            <a:ext cx="8062912" cy="1752600"/>
          </a:xfrm>
          <a:ln>
            <a:solidFill>
              <a:srgbClr val="00B0F0"/>
            </a:solidFill>
          </a:ln>
        </p:spPr>
        <p:txBody>
          <a:bodyPr/>
          <a:lstStyle/>
          <a:p>
            <a:r>
              <a:rPr lang="en-US" sz="3200" dirty="0" smtClean="0"/>
              <a:t>  </a:t>
            </a:r>
            <a:r>
              <a:rPr lang="en-US" sz="3200" dirty="0" smtClean="0">
                <a:solidFill>
                  <a:schemeClr val="accent1"/>
                </a:solidFill>
              </a:rPr>
              <a:t>Problem based learning project </a:t>
            </a:r>
          </a:p>
          <a:p>
            <a:r>
              <a:rPr lang="en-US" sz="3200" dirty="0" smtClean="0">
                <a:solidFill>
                  <a:schemeClr val="accent1"/>
                </a:solidFill>
              </a:rPr>
              <a:t>Review -2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877887"/>
            <a:ext cx="8062912" cy="3465513"/>
          </a:xfrm>
        </p:spPr>
        <p:txBody>
          <a:bodyPr>
            <a:noAutofit/>
          </a:bodyPr>
          <a:lstStyle/>
          <a:p>
            <a:r>
              <a:rPr lang="en-US" sz="7200" dirty="0" smtClean="0"/>
              <a:t>Problem Solving and Programming </a:t>
            </a:r>
            <a:endParaRPr lang="en-US" sz="7200" dirty="0"/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Output;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 t="3333" r="50625" b="22222"/>
          <a:stretch>
            <a:fillRect/>
          </a:stretch>
        </p:blipFill>
        <p:spPr bwMode="auto">
          <a:xfrm>
            <a:off x="152400" y="1447800"/>
            <a:ext cx="6019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219200"/>
          </a:xfrm>
        </p:spPr>
        <p:txBody>
          <a:bodyPr/>
          <a:lstStyle/>
          <a:p>
            <a:r>
              <a:rPr smtClean="0"/>
              <a:t>Output;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 t="21234" r="50278"/>
          <a:stretch>
            <a:fillRect/>
          </a:stretch>
        </p:blipFill>
        <p:spPr bwMode="auto">
          <a:xfrm>
            <a:off x="457200" y="1066800"/>
            <a:ext cx="6062133" cy="5401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6000" dirty="0" smtClean="0"/>
          </a:p>
          <a:p>
            <a:pPr>
              <a:buNone/>
            </a:pPr>
            <a:endParaRPr lang="en-US" sz="6000" dirty="0" smtClean="0"/>
          </a:p>
          <a:p>
            <a:pPr>
              <a:buNone/>
            </a:pPr>
            <a:r>
              <a:rPr lang="en-US" sz="6000" dirty="0" smtClean="0"/>
              <a:t>Thank You………………….</a:t>
            </a:r>
            <a:endParaRPr lang="en-US" sz="6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04800" y="4953000"/>
            <a:ext cx="8062912" cy="1752600"/>
          </a:xfrm>
        </p:spPr>
        <p:txBody>
          <a:bodyPr/>
          <a:lstStyle/>
          <a:p>
            <a:r>
              <a:rPr lang="en-US" dirty="0" smtClean="0"/>
              <a:t>Team   </a:t>
            </a:r>
            <a:r>
              <a:rPr lang="en-US" b="1" dirty="0" err="1" smtClean="0">
                <a:solidFill>
                  <a:srgbClr val="00B0F0"/>
                </a:solidFill>
              </a:rPr>
              <a:t>S.Hemanth</a:t>
            </a:r>
            <a:r>
              <a:rPr lang="en-US" b="1" dirty="0" smtClean="0">
                <a:solidFill>
                  <a:srgbClr val="00B0F0"/>
                </a:solidFill>
              </a:rPr>
              <a:t>(AA6)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       </a:t>
            </a:r>
            <a:r>
              <a:rPr lang="en-US" b="1" dirty="0" err="1" smtClean="0">
                <a:solidFill>
                  <a:srgbClr val="00B0F0"/>
                </a:solidFill>
              </a:rPr>
              <a:t>N.Vishnu</a:t>
            </a:r>
            <a:r>
              <a:rPr lang="en-US" b="1" dirty="0" smtClean="0">
                <a:solidFill>
                  <a:srgbClr val="00B0F0"/>
                </a:solidFill>
              </a:rPr>
              <a:t>(A75)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00B0F0"/>
                </a:solidFill>
              </a:rPr>
              <a:t>           </a:t>
            </a:r>
            <a:r>
              <a:rPr lang="en-US" b="1" dirty="0" err="1" smtClean="0">
                <a:solidFill>
                  <a:srgbClr val="00B0F0"/>
                </a:solidFill>
              </a:rPr>
              <a:t>B.Narsimha</a:t>
            </a:r>
            <a:r>
              <a:rPr lang="en-US" b="1" dirty="0" smtClean="0">
                <a:solidFill>
                  <a:srgbClr val="00B0F0"/>
                </a:solidFill>
              </a:rPr>
              <a:t>(A15)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76400"/>
            <a:ext cx="8062912" cy="2667000"/>
          </a:xfrm>
        </p:spPr>
        <p:txBody>
          <a:bodyPr>
            <a:noAutofit/>
          </a:bodyPr>
          <a:lstStyle/>
          <a:p>
            <a:r>
              <a:rPr lang="en-US" sz="4800" dirty="0" smtClean="0"/>
              <a:t>Online voting for electing </a:t>
            </a:r>
            <a:br>
              <a:rPr lang="en-US" sz="4800" dirty="0" smtClean="0"/>
            </a:br>
            <a:r>
              <a:rPr lang="en-US" sz="4800" dirty="0" smtClean="0"/>
              <a:t> Class Representative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Number of Modules</a:t>
            </a:r>
          </a:p>
          <a:p>
            <a:r>
              <a:rPr lang="en-GB" dirty="0" smtClean="0"/>
              <a:t>Functionality of Each Modules</a:t>
            </a:r>
          </a:p>
          <a:p>
            <a:r>
              <a:rPr lang="en-GB" dirty="0" smtClean="0"/>
              <a:t>Code of Functionality</a:t>
            </a:r>
          </a:p>
          <a:p>
            <a:r>
              <a:rPr lang="en-GB" dirty="0" smtClean="0"/>
              <a:t>Screenshot of The Output</a:t>
            </a:r>
          </a:p>
          <a:p>
            <a:r>
              <a:rPr lang="en-GB" dirty="0" smtClean="0"/>
              <a:t>Code Execution</a:t>
            </a:r>
            <a:endParaRPr lang="en-IN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>
                <a:solidFill>
                  <a:srgbClr val="7030A0"/>
                </a:solidFill>
              </a:rPr>
              <a:t>Contents: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Arial" charset="0"/>
              <a:buChar char="•"/>
            </a:pPr>
            <a:r>
              <a:rPr lang="en-US" sz="3800" dirty="0" smtClean="0"/>
              <a:t>Header  inclusions</a:t>
            </a:r>
          </a:p>
          <a:p>
            <a:pPr>
              <a:buFont typeface="Arial" charset="0"/>
              <a:buChar char="•"/>
            </a:pPr>
            <a:r>
              <a:rPr lang="en-US" sz="3800" dirty="0" smtClean="0"/>
              <a:t>Candidate </a:t>
            </a:r>
            <a:r>
              <a:rPr lang="en-US" sz="3800" dirty="0" err="1" smtClean="0"/>
              <a:t>funcation</a:t>
            </a:r>
            <a:endParaRPr lang="en-US" sz="3800" dirty="0" smtClean="0"/>
          </a:p>
          <a:p>
            <a:pPr>
              <a:buFont typeface="Arial" charset="0"/>
              <a:buChar char="•"/>
            </a:pPr>
            <a:r>
              <a:rPr lang="en-US" sz="3800" dirty="0" smtClean="0"/>
              <a:t>Register </a:t>
            </a:r>
            <a:r>
              <a:rPr lang="en-US" sz="3800" dirty="0" err="1" smtClean="0"/>
              <a:t>funcation</a:t>
            </a:r>
            <a:endParaRPr lang="en-US" sz="3800" dirty="0" smtClean="0"/>
          </a:p>
          <a:p>
            <a:pPr>
              <a:buFont typeface="Arial" charset="0"/>
              <a:buChar char="•"/>
            </a:pPr>
            <a:r>
              <a:rPr lang="en-US" sz="3800" dirty="0" smtClean="0"/>
              <a:t>Login</a:t>
            </a:r>
          </a:p>
          <a:p>
            <a:pPr>
              <a:buFont typeface="Arial" charset="0"/>
              <a:buChar char="•"/>
            </a:pPr>
            <a:r>
              <a:rPr lang="en-US" sz="3800" dirty="0" smtClean="0"/>
              <a:t>View candidates </a:t>
            </a:r>
          </a:p>
          <a:p>
            <a:pPr>
              <a:buFont typeface="Arial" charset="0"/>
              <a:buChar char="•"/>
            </a:pPr>
            <a:r>
              <a:rPr lang="en-US" sz="3800" dirty="0" smtClean="0"/>
              <a:t>Vote</a:t>
            </a:r>
          </a:p>
          <a:p>
            <a:pPr>
              <a:buFont typeface="Arial" charset="0"/>
              <a:buChar char="•"/>
            </a:pPr>
            <a:r>
              <a:rPr lang="en-US" sz="3800" dirty="0" smtClean="0"/>
              <a:t>View votes  </a:t>
            </a:r>
          </a:p>
          <a:p>
            <a:pPr>
              <a:buFont typeface="Arial" charset="0"/>
              <a:buChar char="•"/>
            </a:pPr>
            <a:r>
              <a:rPr lang="en-US" sz="3800" dirty="0" smtClean="0"/>
              <a:t>Main </a:t>
            </a:r>
            <a:r>
              <a:rPr lang="en-US" sz="3800" dirty="0" err="1" smtClean="0"/>
              <a:t>funcation</a:t>
            </a:r>
            <a:endParaRPr lang="en-US" sz="3800" dirty="0" smtClean="0"/>
          </a:p>
          <a:p>
            <a:pPr>
              <a:buNone/>
            </a:pPr>
            <a:r>
              <a:rPr lang="en-US" sz="3800" dirty="0" smtClean="0"/>
              <a:t> </a:t>
            </a:r>
            <a:r>
              <a:rPr lang="en-US" sz="3800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15000" cy="1173162"/>
          </a:xfrm>
        </p:spPr>
        <p:txBody>
          <a:bodyPr/>
          <a:lstStyle/>
          <a:p>
            <a:r>
              <a:rPr lang="en-GB" b="1" u="sng" dirty="0" smtClean="0">
                <a:solidFill>
                  <a:srgbClr val="7030A0"/>
                </a:solidFill>
              </a:rPr>
              <a:t>Modules:</a:t>
            </a:r>
            <a:endParaRPr lang="en-US" dirty="0"/>
          </a:p>
        </p:txBody>
      </p:sp>
      <p:sp>
        <p:nvSpPr>
          <p:cNvPr id="1026" name="AutoShape 2" descr="Best Election Results Royalty-Free Images, Stock Photos &amp; Pictures |  Shutter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400" y="1676400"/>
            <a:ext cx="777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endParaRPr lang="en-IN" b="1" i="0" dirty="0" smtClean="0">
              <a:solidFill>
                <a:schemeClr val="accent6">
                  <a:lumMod val="50000"/>
                </a:schemeClr>
              </a:solidFill>
              <a:effectLst/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>
              <a:solidFill>
                <a:schemeClr val="accent6">
                  <a:lumMod val="50000"/>
                </a:schemeClr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i="0" dirty="0">
              <a:solidFill>
                <a:schemeClr val="accent6">
                  <a:lumMod val="50000"/>
                </a:schemeClr>
              </a:solidFill>
              <a:effectLst/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1" dirty="0" err="1" smtClean="0">
                <a:solidFill>
                  <a:srgbClr val="C00000"/>
                </a:solidFill>
                <a:latin typeface="Aptos" panose="020B0004020202020204" pitchFamily="34" charset="0"/>
              </a:rPr>
              <a:t>Stdio.h</a:t>
            </a:r>
            <a:r>
              <a:rPr lang="en-US" sz="2800" b="1" dirty="0" smtClean="0">
                <a:solidFill>
                  <a:srgbClr val="C00000"/>
                </a:solidFill>
                <a:latin typeface="Aptos" panose="020B0004020202020204" pitchFamily="34" charset="0"/>
              </a:rPr>
              <a:t> : Provides standard input/output functions like </a:t>
            </a:r>
            <a:r>
              <a:rPr lang="en-US" sz="2800" b="1" i="1" dirty="0" err="1" smtClean="0">
                <a:solidFill>
                  <a:srgbClr val="C00000"/>
                </a:solidFill>
                <a:latin typeface="Aptos" panose="020B0004020202020204" pitchFamily="34" charset="0"/>
              </a:rPr>
              <a:t>printf</a:t>
            </a:r>
            <a:r>
              <a:rPr lang="en-US" sz="2800" b="1" i="1" dirty="0" smtClean="0">
                <a:solidFill>
                  <a:srgbClr val="C00000"/>
                </a:solidFill>
                <a:latin typeface="Aptos" panose="020B0004020202020204" pitchFamily="34" charset="0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latin typeface="Aptos" panose="020B0004020202020204" pitchFamily="34" charset="0"/>
              </a:rPr>
              <a:t>and </a:t>
            </a:r>
            <a:r>
              <a:rPr lang="en-US" sz="2800" b="1" i="1" dirty="0" err="1" smtClean="0">
                <a:solidFill>
                  <a:srgbClr val="C00000"/>
                </a:solidFill>
                <a:latin typeface="Aptos" panose="020B0004020202020204" pitchFamily="34" charset="0"/>
              </a:rPr>
              <a:t>scanf</a:t>
            </a:r>
            <a:r>
              <a:rPr lang="en-US" sz="2800" b="1" dirty="0" smtClean="0">
                <a:solidFill>
                  <a:srgbClr val="C00000"/>
                </a:solidFill>
                <a:latin typeface="Aptos" panose="020B0004020202020204" pitchFamily="34" charset="0"/>
              </a:rPr>
              <a:t> for interacting with the user.</a:t>
            </a:r>
          </a:p>
          <a:p>
            <a:pPr algn="just"/>
            <a:endParaRPr lang="en-US" sz="2800" b="1" dirty="0" smtClean="0">
              <a:solidFill>
                <a:srgbClr val="C00000"/>
              </a:solidFill>
              <a:latin typeface="Aptos" panose="020B00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1" dirty="0" err="1" smtClean="0">
                <a:solidFill>
                  <a:srgbClr val="C00000"/>
                </a:solidFill>
                <a:latin typeface="Aptos" panose="020B0004020202020204" pitchFamily="34" charset="0"/>
              </a:rPr>
              <a:t>Stdlib.h</a:t>
            </a:r>
            <a:r>
              <a:rPr lang="en-US" sz="2800" b="1" dirty="0" smtClean="0">
                <a:solidFill>
                  <a:srgbClr val="C00000"/>
                </a:solidFill>
                <a:latin typeface="Aptos" panose="020B0004020202020204" pitchFamily="34" charset="0"/>
              </a:rPr>
              <a:t> : Offers general utility functions like exit for program termination.</a:t>
            </a:r>
          </a:p>
          <a:p>
            <a:pPr algn="just"/>
            <a:endParaRPr lang="en-US" sz="2800" b="1" dirty="0" smtClean="0">
              <a:solidFill>
                <a:srgbClr val="C00000"/>
              </a:solidFill>
              <a:latin typeface="Aptos" panose="020B00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1" dirty="0" err="1" smtClean="0">
                <a:solidFill>
                  <a:srgbClr val="C00000"/>
                </a:solidFill>
                <a:latin typeface="Aptos" panose="020B0004020202020204" pitchFamily="34" charset="0"/>
              </a:rPr>
              <a:t>String.h</a:t>
            </a:r>
            <a:r>
              <a:rPr lang="en-US" sz="2800" b="1" dirty="0" smtClean="0">
                <a:solidFill>
                  <a:srgbClr val="C00000"/>
                </a:solidFill>
                <a:latin typeface="Aptos" panose="020B0004020202020204" pitchFamily="34" charset="0"/>
              </a:rPr>
              <a:t> : Contains string manipulation functions like </a:t>
            </a:r>
            <a:r>
              <a:rPr lang="en-US" sz="2800" b="1" i="1" dirty="0" err="1" smtClean="0">
                <a:solidFill>
                  <a:srgbClr val="C00000"/>
                </a:solidFill>
                <a:latin typeface="Aptos" panose="020B0004020202020204" pitchFamily="34" charset="0"/>
              </a:rPr>
              <a:t>strcmp</a:t>
            </a:r>
            <a:r>
              <a:rPr lang="en-US" sz="2800" b="1" dirty="0" smtClean="0">
                <a:solidFill>
                  <a:srgbClr val="C00000"/>
                </a:solidFill>
                <a:latin typeface="Aptos" panose="020B0004020202020204" pitchFamily="34" charset="0"/>
              </a:rPr>
              <a:t> for comparing strings.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Headerfiles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</a:t>
            </a:r>
            <a:r>
              <a:rPr sz="3600" smtClean="0"/>
              <a:t>andidate funaction</a:t>
            </a:r>
            <a:r>
              <a:rPr smtClean="0"/>
              <a:t>;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2188" t="10000" r="53125" b="48333"/>
          <a:stretch>
            <a:fillRect/>
          </a:stretch>
        </p:blipFill>
        <p:spPr bwMode="auto">
          <a:xfrm>
            <a:off x="304800" y="1600200"/>
            <a:ext cx="2819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352800" y="17526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0" dirty="0" smtClean="0">
                <a:solidFill>
                  <a:srgbClr val="111111"/>
                </a:solidFill>
                <a:effectLst/>
                <a:latin typeface="Aptos" panose="020B0004020202020204" pitchFamily="34" charset="0"/>
              </a:rPr>
              <a:t>This is a </a:t>
            </a:r>
            <a:r>
              <a:rPr lang="en-US" b="1" dirty="0" smtClean="0">
                <a:solidFill>
                  <a:srgbClr val="111111"/>
                </a:solidFill>
                <a:latin typeface="Aptos" panose="020B0004020202020204" pitchFamily="34" charset="0"/>
              </a:rPr>
              <a:t>candidates module which hold the  </a:t>
            </a:r>
            <a:r>
              <a:rPr lang="en-US" b="1" i="0" dirty="0" smtClean="0">
                <a:solidFill>
                  <a:srgbClr val="111111"/>
                </a:solidFill>
                <a:effectLst/>
                <a:latin typeface="Aptos" panose="020B0004020202020204" pitchFamily="34" charset="0"/>
              </a:rPr>
              <a:t>information of the candidate name and candidate number.</a:t>
            </a:r>
            <a:endParaRPr lang="en-IN" b="1" dirty="0">
              <a:latin typeface="Aptos" panose="020B00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3581400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 dirty="0" smtClean="0"/>
              <a:t>Register </a:t>
            </a:r>
            <a:r>
              <a:rPr lang="en-US" sz="2400" dirty="0" err="1" smtClean="0"/>
              <a:t>funcation</a:t>
            </a:r>
            <a:endParaRPr lang="en-US" sz="2400" dirty="0" smtClean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 l="12500" t="12222" r="48750" b="48889"/>
          <a:stretch>
            <a:fillRect/>
          </a:stretch>
        </p:blipFill>
        <p:spPr bwMode="auto">
          <a:xfrm>
            <a:off x="-9067800" y="-5638800"/>
            <a:ext cx="4724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 l="12500" t="14444" r="51250" b="48889"/>
          <a:stretch>
            <a:fillRect/>
          </a:stretch>
        </p:blipFill>
        <p:spPr bwMode="auto">
          <a:xfrm>
            <a:off x="457200" y="4114800"/>
            <a:ext cx="4419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5105400" y="4114800"/>
            <a:ext cx="373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This function is used to register   with username(</a:t>
            </a:r>
            <a:r>
              <a:rPr lang="en-US" b="1" dirty="0" err="1" smtClean="0"/>
              <a:t>rollnumber</a:t>
            </a:r>
            <a:r>
              <a:rPr lang="en-US" b="1" dirty="0" smtClean="0"/>
              <a:t>)to cast the votes .</a:t>
            </a:r>
            <a:endParaRPr lang="en-IN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smtClean="0"/>
              <a:t>Login:</a:t>
            </a:r>
            <a:r>
              <a:rPr smtClean="0"/>
              <a:t/>
            </a:r>
            <a:br>
              <a:rPr smtClean="0"/>
            </a:br>
            <a:endParaRPr lang="en-US" dirty="0"/>
          </a:p>
        </p:txBody>
      </p:sp>
      <p:pic>
        <p:nvPicPr>
          <p:cNvPr id="194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1250" t="13333" r="45625" b="36666"/>
          <a:stretch>
            <a:fillRect/>
          </a:stretch>
        </p:blipFill>
        <p:spPr bwMode="auto">
          <a:xfrm>
            <a:off x="304800" y="762000"/>
            <a:ext cx="3505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267200" y="1219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This login function is used to login with the register </a:t>
            </a:r>
            <a:r>
              <a:rPr lang="en-US" b="1" dirty="0" smtClean="0"/>
              <a:t>id if the username is correct</a:t>
            </a:r>
            <a:r>
              <a:rPr lang="en-US" b="1" dirty="0" smtClean="0"/>
              <a:t> then it is login otherwise it shows invalid username.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381000" y="3200401"/>
            <a:ext cx="24525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 dirty="0" smtClean="0"/>
              <a:t>View candidates</a:t>
            </a:r>
            <a:endParaRPr lang="en-US" sz="2400" dirty="0" smtClean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 l="13438" t="15000" r="44375" b="66667"/>
          <a:stretch>
            <a:fillRect/>
          </a:stretch>
        </p:blipFill>
        <p:spPr bwMode="auto">
          <a:xfrm>
            <a:off x="533400" y="3962400"/>
            <a:ext cx="3429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4114800" y="4267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This function is used to view the number of candidates who are  participating in th</a:t>
            </a:r>
            <a:r>
              <a:rPr lang="en-US" b="1" dirty="0" smtClean="0"/>
              <a:t>e voting</a:t>
            </a:r>
            <a:r>
              <a:rPr lang="en-US" b="1" dirty="0"/>
              <a:t>.</a:t>
            </a:r>
            <a:endParaRPr lang="en-IN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Vote:</a:t>
            </a:r>
            <a:br>
              <a:rPr smtClean="0"/>
            </a:br>
            <a:endParaRPr 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 l="11250" t="14444" r="36875" b="48889"/>
          <a:stretch>
            <a:fillRect/>
          </a:stretch>
        </p:blipFill>
        <p:spPr bwMode="auto">
          <a:xfrm>
            <a:off x="0" y="762000"/>
            <a:ext cx="6324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400800" y="1219200"/>
            <a:ext cx="274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This vote function is used for To cast the vote for  candidates .</a:t>
            </a:r>
            <a:endParaRPr lang="en-IN" b="1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 l="13125" t="16667" r="57500" b="46666"/>
          <a:stretch>
            <a:fillRect/>
          </a:stretch>
        </p:blipFill>
        <p:spPr bwMode="auto">
          <a:xfrm>
            <a:off x="5410200" y="3886200"/>
            <a:ext cx="3581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410200" y="3352800"/>
            <a:ext cx="289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 dirty="0" smtClean="0"/>
              <a:t>Main </a:t>
            </a:r>
            <a:r>
              <a:rPr lang="en-US" sz="2400" dirty="0" err="1" smtClean="0"/>
              <a:t>funcation</a:t>
            </a:r>
            <a:endParaRPr lang="en-US" sz="24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 l="15625" t="13333" r="42500" b="60000"/>
          <a:stretch>
            <a:fillRect/>
          </a:stretch>
        </p:blipFill>
        <p:spPr bwMode="auto">
          <a:xfrm>
            <a:off x="228600" y="3962400"/>
            <a:ext cx="5105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1295400" y="3429000"/>
            <a:ext cx="1853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 dirty="0" smtClean="0"/>
              <a:t>View votes  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 l="15000" t="16667" r="45000" b="6667"/>
          <a:stretch>
            <a:fillRect/>
          </a:stretch>
        </p:blipFill>
        <p:spPr bwMode="auto">
          <a:xfrm>
            <a:off x="228600" y="762000"/>
            <a:ext cx="4876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257800" y="990600"/>
            <a:ext cx="3657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The main function is used to print the </a:t>
            </a:r>
            <a:r>
              <a:rPr lang="en-US" b="1" dirty="0" err="1" smtClean="0"/>
              <a:t>funcation</a:t>
            </a:r>
            <a:r>
              <a:rPr lang="en-US" b="1" dirty="0" smtClean="0"/>
              <a:t> like candidate </a:t>
            </a:r>
            <a:r>
              <a:rPr lang="en-US" b="1" dirty="0" err="1" smtClean="0"/>
              <a:t>function,register,login,view</a:t>
            </a:r>
            <a:r>
              <a:rPr lang="en-US" b="1" dirty="0" smtClean="0"/>
              <a:t> </a:t>
            </a:r>
            <a:r>
              <a:rPr lang="en-US" b="1" dirty="0" err="1" smtClean="0"/>
              <a:t>candidates,vote</a:t>
            </a:r>
            <a:r>
              <a:rPr lang="en-US" b="1" dirty="0" err="1" smtClean="0"/>
              <a:t>,view</a:t>
            </a:r>
            <a:r>
              <a:rPr lang="en-US" b="1" dirty="0" smtClean="0"/>
              <a:t> votes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In this we have used switch case to print this functions </a:t>
            </a:r>
            <a:endParaRPr lang="en-IN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3625</TotalTime>
  <Words>236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Paper</vt:lpstr>
      <vt:lpstr>Problem Solving and Programming </vt:lpstr>
      <vt:lpstr>Online voting for electing   Class Representative</vt:lpstr>
      <vt:lpstr>Contents:</vt:lpstr>
      <vt:lpstr>Modules:</vt:lpstr>
      <vt:lpstr>Headerfiles </vt:lpstr>
      <vt:lpstr>Candidate funaction;</vt:lpstr>
      <vt:lpstr>Login: </vt:lpstr>
      <vt:lpstr>Vote: </vt:lpstr>
      <vt:lpstr>Slide 9</vt:lpstr>
      <vt:lpstr>Output;</vt:lpstr>
      <vt:lpstr>Output;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and Programming</dc:title>
  <dc:creator>nikhil kumar</dc:creator>
  <cp:lastModifiedBy>nikhil kumar</cp:lastModifiedBy>
  <cp:revision>36</cp:revision>
  <dcterms:created xsi:type="dcterms:W3CDTF">2024-01-21T07:32:58Z</dcterms:created>
  <dcterms:modified xsi:type="dcterms:W3CDTF">2024-01-23T19:58:47Z</dcterms:modified>
</cp:coreProperties>
</file>