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206" autoAdjust="0"/>
  </p:normalViewPr>
  <p:slideViewPr>
    <p:cSldViewPr>
      <p:cViewPr varScale="1">
        <p:scale>
          <a:sx n="45" d="100"/>
          <a:sy n="45" d="100"/>
        </p:scale>
        <p:origin x="8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2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4053526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F8630-3314-C7D5-63BA-0BFEF439DDE3}"/>
              </a:ext>
            </a:extLst>
          </p:cNvPr>
          <p:cNvSpPr txBox="1"/>
          <p:nvPr/>
        </p:nvSpPr>
        <p:spPr>
          <a:xfrm>
            <a:off x="8745586" y="2855591"/>
            <a:ext cx="7234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global scale.</a:t>
            </a:r>
          </a:p>
          <a:p>
            <a:r>
              <a:rPr lang="en-US" sz="2800" dirty="0"/>
              <a:t>Accenture has begun a 3 month POC focusing on these tasks:</a:t>
            </a:r>
          </a:p>
          <a:p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big data practice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 for a successful IPO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FEC7B-2DAC-E8BE-2C47-AAB42C1CC18A}"/>
              </a:ext>
            </a:extLst>
          </p:cNvPr>
          <p:cNvSpPr txBox="1"/>
          <p:nvPr/>
        </p:nvSpPr>
        <p:spPr>
          <a:xfrm>
            <a:off x="2925258" y="5140622"/>
            <a:ext cx="6447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Over </a:t>
            </a:r>
            <a:r>
              <a:rPr lang="en-US" sz="4400" b="1" u="sng" dirty="0">
                <a:solidFill>
                  <a:schemeClr val="bg1"/>
                </a:solidFill>
              </a:rPr>
              <a:t>100000 </a:t>
            </a:r>
            <a:r>
              <a:rPr lang="en-US" sz="4400" b="1" dirty="0">
                <a:solidFill>
                  <a:schemeClr val="bg1"/>
                </a:solidFill>
              </a:rPr>
              <a:t>post per day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C7DBD-DC01-09AE-7505-514AB61B4075}"/>
              </a:ext>
            </a:extLst>
          </p:cNvPr>
          <p:cNvSpPr txBox="1"/>
          <p:nvPr/>
        </p:nvSpPr>
        <p:spPr>
          <a:xfrm>
            <a:off x="2925258" y="6281522"/>
            <a:ext cx="67017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</a:rPr>
              <a:t>36,500,000 </a:t>
            </a:r>
            <a:r>
              <a:rPr lang="en-US" sz="4400" b="1" dirty="0">
                <a:solidFill>
                  <a:schemeClr val="bg1"/>
                </a:solidFill>
              </a:rPr>
              <a:t>pieces of content per year!</a:t>
            </a:r>
            <a:endParaRPr lang="en-IN" sz="4400" b="1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FF6A4-3DC1-B347-B173-546CC7589B78}"/>
              </a:ext>
            </a:extLst>
          </p:cNvPr>
          <p:cNvSpPr txBox="1"/>
          <p:nvPr/>
        </p:nvSpPr>
        <p:spPr>
          <a:xfrm>
            <a:off x="2925258" y="7918430"/>
            <a:ext cx="670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But how to capitalize on it when there is so much?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32DD9-94F3-D23A-5EA9-4F39C4FBB16C}"/>
              </a:ext>
            </a:extLst>
          </p:cNvPr>
          <p:cNvSpPr txBox="1"/>
          <p:nvPr/>
        </p:nvSpPr>
        <p:spPr>
          <a:xfrm>
            <a:off x="2979510" y="8779549"/>
            <a:ext cx="639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Analysis to find Social Buzz’s top 5most popular categories of content</a:t>
            </a:r>
            <a:endParaRPr lang="en-IN" sz="24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chemeClr val="tx2">
                  <a:lumMod val="75000"/>
                </a:schemeClr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solidFill>
                <a:schemeClr val="tx2">
                  <a:lumMod val="75000"/>
                </a:schemeClr>
              </a:solidFill>
            </a:ln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92685" y="7025118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B8AC7C8-24A6-A6BC-486E-32507A90B2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639" y="1035233"/>
            <a:ext cx="2188800" cy="2057082"/>
          </a:xfrm>
          <a:prstGeom prst="ellipse">
            <a:avLst/>
          </a:prstGeom>
          <a:ln w="3810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700CB4-86D3-37FB-2B7D-B884330728CB}"/>
              </a:ext>
            </a:extLst>
          </p:cNvPr>
          <p:cNvSpPr txBox="1"/>
          <p:nvPr/>
        </p:nvSpPr>
        <p:spPr>
          <a:xfrm>
            <a:off x="14375764" y="1617126"/>
            <a:ext cx="35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Shakeb Hassan Shamsi</a:t>
            </a:r>
            <a:endParaRPr lang="en-IN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D95DA3-B28A-A7D8-CF82-08A7FADC3311}"/>
              </a:ext>
            </a:extLst>
          </p:cNvPr>
          <p:cNvSpPr txBox="1"/>
          <p:nvPr/>
        </p:nvSpPr>
        <p:spPr>
          <a:xfrm>
            <a:off x="14411400" y="2127040"/>
            <a:ext cx="306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Analyst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0ABECB-A9AF-1FB6-01CF-E2A8EA8E31AF}"/>
              </a:ext>
            </a:extLst>
          </p:cNvPr>
          <p:cNvSpPr txBox="1"/>
          <p:nvPr/>
        </p:nvSpPr>
        <p:spPr>
          <a:xfrm>
            <a:off x="14325600" y="4533900"/>
            <a:ext cx="34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Marcus </a:t>
            </a:r>
            <a:r>
              <a:rPr lang="en-US" sz="3200" b="1" dirty="0" err="1"/>
              <a:t>Rompton</a:t>
            </a:r>
            <a:endParaRPr lang="en-IN" sz="3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9774E-917D-319D-8638-B5E93D57DC98}"/>
              </a:ext>
            </a:extLst>
          </p:cNvPr>
          <p:cNvSpPr txBox="1"/>
          <p:nvPr/>
        </p:nvSpPr>
        <p:spPr>
          <a:xfrm>
            <a:off x="14375764" y="503368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Senior Principle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8BD995-063F-D40A-3E27-F98CF2F10061}"/>
              </a:ext>
            </a:extLst>
          </p:cNvPr>
          <p:cNvSpPr txBox="1"/>
          <p:nvPr/>
        </p:nvSpPr>
        <p:spPr>
          <a:xfrm>
            <a:off x="14375764" y="7581900"/>
            <a:ext cx="33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Andrew Fleming</a:t>
            </a:r>
            <a:endParaRPr lang="en-IN" sz="3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99CEA0-AB2E-9202-51F6-5ED85D4CFCC7}"/>
              </a:ext>
            </a:extLst>
          </p:cNvPr>
          <p:cNvSpPr txBox="1"/>
          <p:nvPr/>
        </p:nvSpPr>
        <p:spPr>
          <a:xfrm>
            <a:off x="14411400" y="8191832"/>
            <a:ext cx="336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Chief Technical Architect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30567F-632C-ADBC-206D-DECFAF3C7C96}"/>
              </a:ext>
            </a:extLst>
          </p:cNvPr>
          <p:cNvSpPr txBox="1"/>
          <p:nvPr/>
        </p:nvSpPr>
        <p:spPr>
          <a:xfrm>
            <a:off x="3964947" y="1394408"/>
            <a:ext cx="497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Understanding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2F725C-6450-8579-88B4-F7704B42D7C5}"/>
              </a:ext>
            </a:extLst>
          </p:cNvPr>
          <p:cNvSpPr txBox="1"/>
          <p:nvPr/>
        </p:nvSpPr>
        <p:spPr>
          <a:xfrm>
            <a:off x="5764133" y="2950275"/>
            <a:ext cx="4829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Cleaning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44F273-3D88-C278-5C44-11C62B0A04C1}"/>
              </a:ext>
            </a:extLst>
          </p:cNvPr>
          <p:cNvSpPr txBox="1"/>
          <p:nvPr/>
        </p:nvSpPr>
        <p:spPr>
          <a:xfrm>
            <a:off x="7664902" y="4626138"/>
            <a:ext cx="6116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Modelling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EF8A1E-CE98-FF12-8065-248F37282C5D}"/>
              </a:ext>
            </a:extLst>
          </p:cNvPr>
          <p:cNvSpPr txBox="1"/>
          <p:nvPr/>
        </p:nvSpPr>
        <p:spPr>
          <a:xfrm>
            <a:off x="9531036" y="6182883"/>
            <a:ext cx="434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Analysis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E8443-4816-A178-F629-062587B2853F}"/>
              </a:ext>
            </a:extLst>
          </p:cNvPr>
          <p:cNvSpPr txBox="1"/>
          <p:nvPr/>
        </p:nvSpPr>
        <p:spPr>
          <a:xfrm>
            <a:off x="11386399" y="7828620"/>
            <a:ext cx="434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Uncover Insights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170</Words>
  <Application>Microsoft Office PowerPoint</Application>
  <PresentationFormat>Custom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Graphik Regular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Shakeb Shamsi</cp:lastModifiedBy>
  <cp:revision>18</cp:revision>
  <dcterms:created xsi:type="dcterms:W3CDTF">2006-08-16T00:00:00Z</dcterms:created>
  <dcterms:modified xsi:type="dcterms:W3CDTF">2024-01-29T19:14:40Z</dcterms:modified>
  <dc:identifier>DAEhDyfaYKE</dc:identifier>
</cp:coreProperties>
</file>