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007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b="1" dirty="0">
                <a:latin typeface="+mn-lt"/>
              </a:rPr>
              <a:t>SHAKEB HASSAN </a:t>
            </a:r>
            <a:r>
              <a:rPr lang="en-GB" sz="1600" b="1">
                <a:latin typeface="+mn-lt"/>
              </a:rPr>
              <a:t>SHAMSI </a:t>
            </a:r>
            <a:endParaRPr lang="en-GB" sz="1600" b="1" dirty="0">
              <a:latin typeface="+mn-lt"/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55" y="2283592"/>
            <a:ext cx="8358689" cy="13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700212"/>
            <a:ext cx="11672116" cy="5000625"/>
          </a:xfrm>
        </p:spPr>
        <p:txBody>
          <a:bodyPr/>
          <a:lstStyle/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DD71-226E-0597-5CCC-70579E6B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2" y="2876801"/>
            <a:ext cx="5058063" cy="3626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5B727-BDC1-6E30-8B62-5E9700A4F9AB}"/>
              </a:ext>
            </a:extLst>
          </p:cNvPr>
          <p:cNvSpPr txBox="1"/>
          <p:nvPr/>
        </p:nvSpPr>
        <p:spPr>
          <a:xfrm>
            <a:off x="5692293" y="2461302"/>
            <a:ext cx="554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25000"/>
                  </a:schemeClr>
                </a:solidFill>
                <a:latin typeface="+mn-lt"/>
              </a:rPr>
              <a:t>Word cloud of keywords used in reviews</a:t>
            </a:r>
          </a:p>
          <a:p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D2C9F-B019-5013-76CC-CE136902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93" y="2902510"/>
            <a:ext cx="6156035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90DED-E576-9B6F-C894-CE83967782B2}"/>
              </a:ext>
            </a:extLst>
          </p:cNvPr>
          <p:cNvSpPr txBox="1"/>
          <p:nvPr/>
        </p:nvSpPr>
        <p:spPr>
          <a:xfrm>
            <a:off x="343673" y="1050391"/>
            <a:ext cx="115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9E69A-1A0F-2ED1-306A-1D70E0CB54D7}"/>
              </a:ext>
            </a:extLst>
          </p:cNvPr>
          <p:cNvSpPr txBox="1"/>
          <p:nvPr/>
        </p:nvSpPr>
        <p:spPr>
          <a:xfrm>
            <a:off x="343671" y="2163846"/>
            <a:ext cx="5547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Positive Reviews – 538    </a:t>
            </a:r>
            <a:r>
              <a:rPr lang="en-US" sz="1800" b="1" dirty="0">
                <a:solidFill>
                  <a:srgbClr val="F98007"/>
                </a:solidFill>
                <a:latin typeface="+mn-lt"/>
              </a:rPr>
              <a:t>Negative Reviews - 347  </a:t>
            </a:r>
          </a:p>
          <a:p>
            <a:r>
              <a:rPr lang="en-US" sz="1800" b="1" dirty="0">
                <a:solidFill>
                  <a:srgbClr val="00B050"/>
                </a:solidFill>
                <a:latin typeface="+mn-lt"/>
              </a:rPr>
              <a:t>Neutral Reviews – 115 </a:t>
            </a: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Shakeb Shamsi</cp:lastModifiedBy>
  <cp:revision>22</cp:revision>
  <cp:lastPrinted>2022-06-09T07:44:13Z</cp:lastPrinted>
  <dcterms:created xsi:type="dcterms:W3CDTF">2022-02-22T07:39:05Z</dcterms:created>
  <dcterms:modified xsi:type="dcterms:W3CDTF">2024-03-29T11:25:05Z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