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3C1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b="1" dirty="0">
                <a:latin typeface="+mn-lt"/>
              </a:rPr>
              <a:t>SHAKEB HASSAN SHAMSI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46" y="2056190"/>
            <a:ext cx="8747107" cy="13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predictive model to understand factors that influence buying behavior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1497808" cy="5246038"/>
          </a:xfrm>
        </p:spPr>
        <p:txBody>
          <a:bodyPr/>
          <a:lstStyle/>
          <a:p>
            <a:r>
              <a:rPr lang="en-US" sz="2400" b="0" dirty="0">
                <a:solidFill>
                  <a:srgbClr val="7C63C1"/>
                </a:solidFill>
                <a:latin typeface="+mn-lt"/>
              </a:rPr>
              <a:t>We have trained the data set with Random forest classifier model and received 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C0C0C0"/>
                </a:highlight>
                <a:latin typeface="+mn-lt"/>
              </a:rPr>
              <a:t>Top 5 features which influence Customers buying behavior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+mn-lt"/>
              </a:rPr>
              <a:t>    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  <a:latin typeface="+mn-lt"/>
              </a:rPr>
              <a:t>wants_extra_baggage</a:t>
            </a:r>
            <a:endParaRPr lang="en-US" sz="2000" dirty="0">
              <a:solidFill>
                <a:schemeClr val="accent2">
                  <a:lumMod val="25000"/>
                </a:schemeClr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  <a:latin typeface="+mn-lt"/>
              </a:rPr>
              <a:t>length_of_stay</a:t>
            </a:r>
            <a:endParaRPr lang="en-US" sz="2000" dirty="0">
              <a:solidFill>
                <a:schemeClr val="accent2">
                  <a:lumMod val="25000"/>
                </a:schemeClr>
              </a:solidFill>
              <a:latin typeface="+mn-lt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24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ACCURACY: 85.09   AUC score: 0.558</a:t>
            </a:r>
            <a:endParaRPr lang="en-GB" sz="2400" dirty="0">
              <a:solidFill>
                <a:schemeClr val="accent2">
                  <a:lumMod val="25000"/>
                </a:schemeClr>
              </a:solidFill>
              <a:latin typeface="+mn-lt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     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19" y="2407920"/>
            <a:ext cx="6468609" cy="41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Shakeb Shamsi</cp:lastModifiedBy>
  <cp:revision>23</cp:revision>
  <cp:lastPrinted>2022-06-09T07:44:13Z</cp:lastPrinted>
  <dcterms:created xsi:type="dcterms:W3CDTF">2022-02-22T07:39:05Z</dcterms:created>
  <dcterms:modified xsi:type="dcterms:W3CDTF">2024-03-29T11:41:05Z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