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68" autoAdjust="0"/>
  </p:normalViewPr>
  <p:slideViewPr>
    <p:cSldViewPr snapToGrid="0">
      <p:cViewPr varScale="1">
        <p:scale>
          <a:sx n="107" d="100"/>
          <a:sy n="107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AA891-EF63-41DC-86AA-9557FF58599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86C7C-B960-455B-8452-8AC232AC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0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main</a:t>
            </a:r>
            <a:r>
              <a:rPr lang="en-US" baseline="0" dirty="0" smtClean="0"/>
              <a:t> goal is to build a decoder that will receive EEG data and Eye-tracker data, and will predict the stimulus and the location the subject is looking at. 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Nitzan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Shahars</a:t>
            </a:r>
            <a:r>
              <a:rPr lang="en-US" baseline="0" dirty="0" smtClean="0"/>
              <a:t> lab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6C7C-B960-455B-8452-8AC232ACC0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</a:t>
            </a:r>
            <a:r>
              <a:rPr lang="en-US" dirty="0" err="1" smtClean="0"/>
              <a:t>Nitzan</a:t>
            </a:r>
            <a:r>
              <a:rPr lang="en-US" dirty="0" smtClean="0"/>
              <a:t> </a:t>
            </a:r>
            <a:r>
              <a:rPr lang="en-US" dirty="0" err="1" smtClean="0"/>
              <a:t>Shahars</a:t>
            </a:r>
            <a:r>
              <a:rPr lang="en-US" baseline="0" dirty="0" smtClean="0"/>
              <a:t> lab they want to run experiments with EEG and Eye-tracker,  measuring the subjects behavior through the experiment.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our project we first need to Encode the data from the EEG and Eye-tracker and  calibrate the system.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 will build a classifier based on short experiments we will conduct.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Finally we would like to make a classifier for the use of the lab research, that may also be used in real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6C7C-B960-455B-8452-8AC232ACC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we collected some</a:t>
            </a:r>
            <a:r>
              <a:rPr lang="en-US" baseline="0" dirty="0" smtClean="0"/>
              <a:t> data and understood how to analyze it, we made a short experiment to calculate the average latency of the system. </a:t>
            </a:r>
          </a:p>
          <a:p>
            <a:r>
              <a:rPr lang="en-US" baseline="0" dirty="0" smtClean="0"/>
              <a:t>First we taped a diode on the computer screen.</a:t>
            </a:r>
          </a:p>
          <a:p>
            <a:r>
              <a:rPr lang="en-US" baseline="0" dirty="0" smtClean="0"/>
              <a:t>We wrote a simple function in python that sends a trigger through the EEG, and then turns the screen white for 200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many times. </a:t>
            </a:r>
          </a:p>
          <a:p>
            <a:r>
              <a:rPr lang="en-US" baseline="0" dirty="0" smtClean="0"/>
              <a:t>Then we recorded the data from the EEG on another computer and measured the latency between the time the trigger was sent and the time the diode recorded a significant change in brightness.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6C7C-B960-455B-8452-8AC232ACC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82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6C7C-B960-455B-8452-8AC232ACC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can see the average latency</a:t>
            </a:r>
            <a:r>
              <a:rPr lang="en-US" baseline="0" dirty="0" smtClean="0"/>
              <a:t> is 100 </a:t>
            </a:r>
            <a:r>
              <a:rPr lang="en-US" baseline="0" dirty="0" err="1" smtClean="0"/>
              <a:t>ms.</a:t>
            </a:r>
            <a:r>
              <a:rPr lang="en-US" baseline="0" dirty="0" smtClean="0"/>
              <a:t> It should be considered when changing the stimulus on the screen based on the data recorded in real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6C7C-B960-455B-8452-8AC232ACC0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experiment</a:t>
            </a:r>
            <a:r>
              <a:rPr lang="en-US" baseline="0" dirty="0" smtClean="0"/>
              <a:t> we will show a white dot on a black screen in different locations. </a:t>
            </a:r>
          </a:p>
          <a:p>
            <a:r>
              <a:rPr lang="en-US" baseline="0" dirty="0" smtClean="0"/>
              <a:t>Then we will use the data from the eye-tracker to train a classifier.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6C7C-B960-455B-8452-8AC232ACC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4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300-1C59-48A3-8C8F-2EBC94AB9F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565-C01C-408E-B97E-7D6E80A9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300-1C59-48A3-8C8F-2EBC94AB9F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565-C01C-408E-B97E-7D6E80A9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300-1C59-48A3-8C8F-2EBC94AB9F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565-C01C-408E-B97E-7D6E80A9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300-1C59-48A3-8C8F-2EBC94AB9F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565-C01C-408E-B97E-7D6E80A9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300-1C59-48A3-8C8F-2EBC94AB9F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565-C01C-408E-B97E-7D6E80A9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300-1C59-48A3-8C8F-2EBC94AB9F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565-C01C-408E-B97E-7D6E80A9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300-1C59-48A3-8C8F-2EBC94AB9F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565-C01C-408E-B97E-7D6E80A9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7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300-1C59-48A3-8C8F-2EBC94AB9F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565-C01C-408E-B97E-7D6E80A9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300-1C59-48A3-8C8F-2EBC94AB9F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565-C01C-408E-B97E-7D6E80A9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300-1C59-48A3-8C8F-2EBC94AB9F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565-C01C-408E-B97E-7D6E80A9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300-1C59-48A3-8C8F-2EBC94AB9F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565-C01C-408E-B97E-7D6E80A9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4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9300-1C59-48A3-8C8F-2EBC94AB9F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6565-C01C-408E-B97E-7D6E80A9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222" y="322263"/>
            <a:ext cx="9144000" cy="2387600"/>
          </a:xfrm>
        </p:spPr>
        <p:txBody>
          <a:bodyPr/>
          <a:lstStyle/>
          <a:p>
            <a:r>
              <a:rPr lang="en-US" b="1" dirty="0" smtClean="0"/>
              <a:t>EEG and Eye-Tracker </a:t>
            </a:r>
            <a:br>
              <a:rPr lang="en-US" b="1" dirty="0" smtClean="0"/>
            </a:br>
            <a:r>
              <a:rPr lang="en-US" b="1" dirty="0" smtClean="0"/>
              <a:t>real-time BCI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3758" y="289174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Shaked</a:t>
            </a:r>
            <a:r>
              <a:rPr lang="en-US" dirty="0" smtClean="0"/>
              <a:t> </a:t>
            </a:r>
            <a:r>
              <a:rPr lang="en-US" dirty="0" err="1" smtClean="0"/>
              <a:t>Aglamaz</a:t>
            </a:r>
            <a:r>
              <a:rPr lang="en-US" dirty="0" smtClean="0"/>
              <a:t> and Maya Adar </a:t>
            </a:r>
          </a:p>
          <a:p>
            <a:r>
              <a:rPr lang="en-US" dirty="0"/>
              <a:t>Computational Clinical Psychology </a:t>
            </a:r>
            <a:r>
              <a:rPr lang="en-US" dirty="0" err="1"/>
              <a:t>Shahar</a:t>
            </a:r>
            <a:r>
              <a:rPr lang="en-US" dirty="0"/>
              <a:t> Lab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lh6.googleusercontent.com/6aSeEVr-Xm-vBZa1mP1HnT1c3cnXFltNMhwS94i6SQ3TfU5HheTvAo-ctj6g6WZUykXnc82pSef8nwm4JEmlSITqpfDlqlObPgQyKKeAqO_7INIEFDL3SJrf6SaS4M3GK5L5dlx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10" y="4054362"/>
            <a:ext cx="5162695" cy="22980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Problem: Neural Decoding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78" y="2209117"/>
            <a:ext cx="3147690" cy="1922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7839" y="1690688"/>
            <a:ext cx="761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Stimuli from eye tracker data/neural activity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546" y="2319071"/>
            <a:ext cx="3344838" cy="17029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73717" y="5363690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Prediction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095" y="4686223"/>
            <a:ext cx="2981741" cy="172426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8" idx="2"/>
            <a:endCxn id="12" idx="0"/>
          </p:cNvCxnSpPr>
          <p:nvPr/>
        </p:nvCxnSpPr>
        <p:spPr>
          <a:xfrm>
            <a:off x="7949965" y="4021999"/>
            <a:ext cx="1" cy="66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11" idx="3"/>
          </p:cNvCxnSpPr>
          <p:nvPr/>
        </p:nvCxnSpPr>
        <p:spPr>
          <a:xfrm flipH="1">
            <a:off x="3880022" y="5548356"/>
            <a:ext cx="257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8" idx="1"/>
          </p:cNvCxnSpPr>
          <p:nvPr/>
        </p:nvCxnSpPr>
        <p:spPr>
          <a:xfrm flipV="1">
            <a:off x="4449568" y="3170535"/>
            <a:ext cx="1827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79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desired outcome</a:t>
            </a:r>
            <a:endParaRPr lang="en-US" dirty="0"/>
          </a:p>
        </p:txBody>
      </p:sp>
      <p:pic>
        <p:nvPicPr>
          <p:cNvPr id="4" name="Picture 2" descr="https://lh6.googleusercontent.com/6aSeEVr-Xm-vBZa1mP1HnT1c3cnXFltNMhwS94i6SQ3TfU5HheTvAo-ctj6g6WZUykXnc82pSef8nwm4JEmlSITqpfDlqlObPgQyKKeAqO_7INIEFDL3SJrf6SaS4M3GK5L5dlx-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13" y="2079923"/>
            <a:ext cx="7021704" cy="31222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10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161"/>
            <a:ext cx="10515600" cy="1325563"/>
          </a:xfrm>
        </p:spPr>
        <p:txBody>
          <a:bodyPr/>
          <a:lstStyle/>
          <a:p>
            <a:r>
              <a:rPr lang="en-US" dirty="0" smtClean="0"/>
              <a:t>First Milestone – System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Colleting, preprocessing and labeling the time series </a:t>
            </a:r>
            <a:r>
              <a:rPr lang="en-US" dirty="0" smtClean="0"/>
              <a:t>data from Eye-Tracker and EEG.</a:t>
            </a:r>
          </a:p>
          <a:p>
            <a:r>
              <a:rPr lang="en-US" dirty="0" smtClean="0"/>
              <a:t>Calibration of data stream of computer’s triggers and EEG data. </a:t>
            </a:r>
          </a:p>
          <a:p>
            <a:r>
              <a:rPr lang="en-US" dirty="0" smtClean="0"/>
              <a:t>Analyzing the latency between sending the trigger and recording the input. </a:t>
            </a:r>
          </a:p>
          <a:p>
            <a:pPr lvl="1"/>
            <a:r>
              <a:rPr lang="en-US" dirty="0" smtClean="0"/>
              <a:t>When recording one channel in EEG</a:t>
            </a:r>
          </a:p>
          <a:p>
            <a:pPr lvl="1"/>
            <a:r>
              <a:rPr lang="en-US" dirty="0" smtClean="0"/>
              <a:t>When recording multiple channels in EEG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Created an experiment to find the latency between one computer sending a trigger and another computer recording the input.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67883" y="3824410"/>
            <a:ext cx="182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Trigger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50" y="3314270"/>
            <a:ext cx="2245839" cy="1684379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7" idx="3"/>
            <a:endCxn id="6" idx="1"/>
          </p:cNvCxnSpPr>
          <p:nvPr/>
        </p:nvCxnSpPr>
        <p:spPr>
          <a:xfrm>
            <a:off x="3244677" y="4147576"/>
            <a:ext cx="1323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6388445" y="4147576"/>
            <a:ext cx="1112105" cy="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2"/>
            <a:endCxn id="17" idx="2"/>
          </p:cNvCxnSpPr>
          <p:nvPr/>
        </p:nvCxnSpPr>
        <p:spPr>
          <a:xfrm rot="5400000">
            <a:off x="5262991" y="1727056"/>
            <a:ext cx="88886" cy="6632072"/>
          </a:xfrm>
          <a:prstGeom prst="curvedConnector3">
            <a:avLst>
              <a:gd name="adj1" fmla="val 99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8" y="3207616"/>
            <a:ext cx="2506559" cy="1879919"/>
          </a:xfrm>
          <a:prstGeom prst="rect">
            <a:avLst/>
          </a:prstGeom>
        </p:spPr>
      </p:pic>
      <p:pic>
        <p:nvPicPr>
          <p:cNvPr id="1028" name="Picture 4" descr="Photodiode : Construction, Types, Working &amp; Its Applicati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504" y="491910"/>
            <a:ext cx="1684296" cy="10526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4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54" y="1390837"/>
            <a:ext cx="9090275" cy="2452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2471" y="1021505"/>
            <a:ext cx="85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channel: diode and triggers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89" y="4212828"/>
            <a:ext cx="8755525" cy="2455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1353" y="467507"/>
            <a:ext cx="530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Results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43100" y="3843496"/>
            <a:ext cx="490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channels: 64 EEG, diode and triggers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720" y="1575503"/>
            <a:ext cx="1133633" cy="543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690" y="4422963"/>
            <a:ext cx="113363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263"/>
              </p:ext>
            </p:extLst>
          </p:nvPr>
        </p:nvGraphicFramePr>
        <p:xfrm>
          <a:off x="0" y="-1"/>
          <a:ext cx="12192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7697702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64402369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LSL –</a:t>
                      </a:r>
                      <a:r>
                        <a:rPr lang="en-US" b="1" baseline="0" dirty="0" smtClean="0"/>
                        <a:t> 1 channel (sec)</a:t>
                      </a:r>
                    </a:p>
                    <a:p>
                      <a:pPr algn="ctr"/>
                      <a:endParaRPr lang="en-US" b="1" baseline="0" dirty="0" smtClean="0"/>
                    </a:p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1800" dirty="0" smtClean="0"/>
                        <a:t>Mean - 0.09860060114413499 </a:t>
                      </a:r>
                    </a:p>
                    <a:p>
                      <a:pPr algn="ctr"/>
                      <a:r>
                        <a:rPr lang="en-US" sz="1800" dirty="0" err="1" smtClean="0"/>
                        <a:t>Std</a:t>
                      </a:r>
                      <a:r>
                        <a:rPr lang="en-US" sz="1800" dirty="0" smtClean="0"/>
                        <a:t> - 0.00504769104282308 </a:t>
                      </a:r>
                    </a:p>
                    <a:p>
                      <a:pPr algn="ctr"/>
                      <a:r>
                        <a:rPr lang="en-US" sz="1800" dirty="0" smtClean="0"/>
                        <a:t>Min -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0.08999949786812067 </a:t>
                      </a:r>
                    </a:p>
                    <a:p>
                      <a:pPr algn="ctr"/>
                      <a:r>
                        <a:rPr lang="en-US" sz="1800" dirty="0" smtClean="0"/>
                        <a:t>Max - 0.10799934365786612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 smtClean="0"/>
                    </a:p>
                    <a:p>
                      <a:pPr algn="ctr"/>
                      <a:endParaRPr lang="en-US" sz="1800" b="1" dirty="0" smtClean="0"/>
                    </a:p>
                    <a:p>
                      <a:pPr algn="ctr"/>
                      <a:r>
                        <a:rPr lang="en-US" sz="1800" b="1" dirty="0" smtClean="0"/>
                        <a:t>LSL –</a:t>
                      </a:r>
                      <a:r>
                        <a:rPr lang="en-US" sz="1800" b="1" baseline="0" dirty="0" smtClean="0"/>
                        <a:t> multiple channels (sec)</a:t>
                      </a:r>
                    </a:p>
                    <a:p>
                      <a:pPr algn="ctr"/>
                      <a:endParaRPr lang="en-US" sz="1800" b="1" baseline="0" dirty="0" smtClean="0"/>
                    </a:p>
                    <a:p>
                      <a:pPr algn="ctr"/>
                      <a:endParaRPr lang="en-US" sz="1800" b="1" baseline="0" dirty="0" smtClean="0"/>
                    </a:p>
                    <a:p>
                      <a:pPr algn="ctr"/>
                      <a:r>
                        <a:rPr lang="en-US" sz="1800" dirty="0" smtClean="0"/>
                        <a:t>Mean - 0.09708211606368422 </a:t>
                      </a:r>
                    </a:p>
                    <a:p>
                      <a:pPr algn="ctr"/>
                      <a:r>
                        <a:rPr lang="en-US" sz="1800" dirty="0" err="1" smtClean="0"/>
                        <a:t>Std</a:t>
                      </a:r>
                      <a:r>
                        <a:rPr lang="en-US" sz="1800" dirty="0" smtClean="0"/>
                        <a:t> - 0.005203206640665435 </a:t>
                      </a:r>
                    </a:p>
                    <a:p>
                      <a:pPr algn="ctr"/>
                      <a:r>
                        <a:rPr lang="en-US" sz="1800" dirty="0" smtClean="0"/>
                        <a:t>Min - 0.08799811289645731 </a:t>
                      </a:r>
                    </a:p>
                    <a:p>
                      <a:pPr algn="ctr"/>
                      <a:r>
                        <a:rPr lang="en-US" sz="1800" dirty="0" smtClean="0"/>
                        <a:t>Max - 0.11000888398848474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5914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8075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869" y="3104411"/>
            <a:ext cx="3163257" cy="2149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657" y="3104411"/>
            <a:ext cx="3176727" cy="21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27" y="365125"/>
            <a:ext cx="10515600" cy="1325563"/>
          </a:xfrm>
        </p:spPr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4254" y="2498021"/>
            <a:ext cx="2987781" cy="1720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627" y="1690688"/>
            <a:ext cx="48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Conducting an experiment to train the classifier.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63" y="4674076"/>
            <a:ext cx="3216598" cy="1809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27" y="2525201"/>
            <a:ext cx="2942436" cy="16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3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42" y="2388341"/>
            <a:ext cx="3019846" cy="2762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862" y="2370386"/>
            <a:ext cx="2002139" cy="27985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99627" y="365125"/>
            <a:ext cx="10515600" cy="1325563"/>
          </a:xfrm>
        </p:spPr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9627" y="150602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Decoding EEG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6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461</Words>
  <Application>Microsoft Office PowerPoint</Application>
  <PresentationFormat>Widescreen</PresentationFormat>
  <Paragraphs>61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EEG and Eye-Tracker  real-time BCI</vt:lpstr>
      <vt:lpstr>Research Problem: Neural Decoding</vt:lpstr>
      <vt:lpstr>Project desired outcome</vt:lpstr>
      <vt:lpstr>First Milestone – System Calibration</vt:lpstr>
      <vt:lpstr>How did we do that?</vt:lpstr>
      <vt:lpstr>PowerPoint Presentation</vt:lpstr>
      <vt:lpstr>PowerPoint Presentation</vt:lpstr>
      <vt:lpstr>Next Step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and Eye-Tracker  real-time BCI</dc:title>
  <dc:creator>User</dc:creator>
  <cp:lastModifiedBy>User</cp:lastModifiedBy>
  <cp:revision>12</cp:revision>
  <dcterms:created xsi:type="dcterms:W3CDTF">2022-05-01T09:53:18Z</dcterms:created>
  <dcterms:modified xsi:type="dcterms:W3CDTF">2022-05-15T10:29:00Z</dcterms:modified>
</cp:coreProperties>
</file>