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797675" cy="9926638"/>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96" y="1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8BF4-C657-43BB-A8DA-FEF4A38DCD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F770B40B-C7A3-4FE8-B992-52D71306D1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D256EC7-657A-407C-89F4-B26C5BCEE800}"/>
              </a:ext>
            </a:extLst>
          </p:cNvPr>
          <p:cNvSpPr>
            <a:spLocks noGrp="1"/>
          </p:cNvSpPr>
          <p:nvPr>
            <p:ph type="dt" sz="half" idx="10"/>
          </p:nvPr>
        </p:nvSpPr>
        <p:spPr/>
        <p:txBody>
          <a:bodyPr/>
          <a:lstStyle/>
          <a:p>
            <a:fld id="{71A01D06-DAFE-43CC-8587-5473B45CAD90}" type="datetimeFigureOut">
              <a:rPr lang="en-IL" smtClean="0"/>
              <a:t>11/05/2021</a:t>
            </a:fld>
            <a:endParaRPr lang="en-IL"/>
          </a:p>
        </p:txBody>
      </p:sp>
      <p:sp>
        <p:nvSpPr>
          <p:cNvPr id="5" name="Footer Placeholder 4">
            <a:extLst>
              <a:ext uri="{FF2B5EF4-FFF2-40B4-BE49-F238E27FC236}">
                <a16:creationId xmlns:a16="http://schemas.microsoft.com/office/drawing/2014/main" id="{4141E865-A5E6-4763-8393-1D7B8F2F4E9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B8B5F86-1F1E-4B9C-9374-CBCCD8BD3369}"/>
              </a:ext>
            </a:extLst>
          </p:cNvPr>
          <p:cNvSpPr>
            <a:spLocks noGrp="1"/>
          </p:cNvSpPr>
          <p:nvPr>
            <p:ph type="sldNum" sz="quarter" idx="12"/>
          </p:nvPr>
        </p:nvSpPr>
        <p:spPr/>
        <p:txBody>
          <a:bodyPr/>
          <a:lstStyle/>
          <a:p>
            <a:fld id="{CD1D143F-5E85-43FE-98E8-AF1295B26EE8}" type="slidenum">
              <a:rPr lang="en-IL" smtClean="0"/>
              <a:t>‹#›</a:t>
            </a:fld>
            <a:endParaRPr lang="en-IL"/>
          </a:p>
        </p:txBody>
      </p:sp>
    </p:spTree>
    <p:extLst>
      <p:ext uri="{BB962C8B-B14F-4D97-AF65-F5344CB8AC3E}">
        <p14:creationId xmlns:p14="http://schemas.microsoft.com/office/powerpoint/2010/main" val="1880947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991D-1897-459D-90D8-EB0568F0B06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5CFF1EE-7442-4CA6-B51B-051EBF221D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24E4093-80B6-46CC-9A81-C6712A059A66}"/>
              </a:ext>
            </a:extLst>
          </p:cNvPr>
          <p:cNvSpPr>
            <a:spLocks noGrp="1"/>
          </p:cNvSpPr>
          <p:nvPr>
            <p:ph type="dt" sz="half" idx="10"/>
          </p:nvPr>
        </p:nvSpPr>
        <p:spPr/>
        <p:txBody>
          <a:bodyPr/>
          <a:lstStyle/>
          <a:p>
            <a:fld id="{71A01D06-DAFE-43CC-8587-5473B45CAD90}" type="datetimeFigureOut">
              <a:rPr lang="en-IL" smtClean="0"/>
              <a:t>11/05/2021</a:t>
            </a:fld>
            <a:endParaRPr lang="en-IL"/>
          </a:p>
        </p:txBody>
      </p:sp>
      <p:sp>
        <p:nvSpPr>
          <p:cNvPr id="5" name="Footer Placeholder 4">
            <a:extLst>
              <a:ext uri="{FF2B5EF4-FFF2-40B4-BE49-F238E27FC236}">
                <a16:creationId xmlns:a16="http://schemas.microsoft.com/office/drawing/2014/main" id="{C36BB1B9-1096-4AB7-913C-0279D86FFF5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9B8DA9F-A55D-4C3C-8A1C-E9CA98B4AA27}"/>
              </a:ext>
            </a:extLst>
          </p:cNvPr>
          <p:cNvSpPr>
            <a:spLocks noGrp="1"/>
          </p:cNvSpPr>
          <p:nvPr>
            <p:ph type="sldNum" sz="quarter" idx="12"/>
          </p:nvPr>
        </p:nvSpPr>
        <p:spPr/>
        <p:txBody>
          <a:bodyPr/>
          <a:lstStyle/>
          <a:p>
            <a:fld id="{CD1D143F-5E85-43FE-98E8-AF1295B26EE8}" type="slidenum">
              <a:rPr lang="en-IL" smtClean="0"/>
              <a:t>‹#›</a:t>
            </a:fld>
            <a:endParaRPr lang="en-IL"/>
          </a:p>
        </p:txBody>
      </p:sp>
    </p:spTree>
    <p:extLst>
      <p:ext uri="{BB962C8B-B14F-4D97-AF65-F5344CB8AC3E}">
        <p14:creationId xmlns:p14="http://schemas.microsoft.com/office/powerpoint/2010/main" val="173381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FE372D-A8AE-4BD7-88BB-18EDEFA103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9B51C756-D048-4BED-B7F3-01C2CE8C7E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54F5E37-0273-4346-92BC-4A43E0C91CCC}"/>
              </a:ext>
            </a:extLst>
          </p:cNvPr>
          <p:cNvSpPr>
            <a:spLocks noGrp="1"/>
          </p:cNvSpPr>
          <p:nvPr>
            <p:ph type="dt" sz="half" idx="10"/>
          </p:nvPr>
        </p:nvSpPr>
        <p:spPr/>
        <p:txBody>
          <a:bodyPr/>
          <a:lstStyle/>
          <a:p>
            <a:fld id="{71A01D06-DAFE-43CC-8587-5473B45CAD90}" type="datetimeFigureOut">
              <a:rPr lang="en-IL" smtClean="0"/>
              <a:t>11/05/2021</a:t>
            </a:fld>
            <a:endParaRPr lang="en-IL"/>
          </a:p>
        </p:txBody>
      </p:sp>
      <p:sp>
        <p:nvSpPr>
          <p:cNvPr id="5" name="Footer Placeholder 4">
            <a:extLst>
              <a:ext uri="{FF2B5EF4-FFF2-40B4-BE49-F238E27FC236}">
                <a16:creationId xmlns:a16="http://schemas.microsoft.com/office/drawing/2014/main" id="{04ED9570-F4B6-4297-9205-D86511C6204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208C352-44F2-4C9C-9EC5-AC3ED658183F}"/>
              </a:ext>
            </a:extLst>
          </p:cNvPr>
          <p:cNvSpPr>
            <a:spLocks noGrp="1"/>
          </p:cNvSpPr>
          <p:nvPr>
            <p:ph type="sldNum" sz="quarter" idx="12"/>
          </p:nvPr>
        </p:nvSpPr>
        <p:spPr/>
        <p:txBody>
          <a:bodyPr/>
          <a:lstStyle/>
          <a:p>
            <a:fld id="{CD1D143F-5E85-43FE-98E8-AF1295B26EE8}" type="slidenum">
              <a:rPr lang="en-IL" smtClean="0"/>
              <a:t>‹#›</a:t>
            </a:fld>
            <a:endParaRPr lang="en-IL"/>
          </a:p>
        </p:txBody>
      </p:sp>
    </p:spTree>
    <p:extLst>
      <p:ext uri="{BB962C8B-B14F-4D97-AF65-F5344CB8AC3E}">
        <p14:creationId xmlns:p14="http://schemas.microsoft.com/office/powerpoint/2010/main" val="2812972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0413-04CF-479E-8B0D-20E8327EC38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C47E01C-B71B-41DA-933F-6D3F26C99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FC501C9-C70A-465E-AED1-C7C9E14F6147}"/>
              </a:ext>
            </a:extLst>
          </p:cNvPr>
          <p:cNvSpPr>
            <a:spLocks noGrp="1"/>
          </p:cNvSpPr>
          <p:nvPr>
            <p:ph type="dt" sz="half" idx="10"/>
          </p:nvPr>
        </p:nvSpPr>
        <p:spPr/>
        <p:txBody>
          <a:bodyPr/>
          <a:lstStyle/>
          <a:p>
            <a:fld id="{71A01D06-DAFE-43CC-8587-5473B45CAD90}" type="datetimeFigureOut">
              <a:rPr lang="en-IL" smtClean="0"/>
              <a:t>11/05/2021</a:t>
            </a:fld>
            <a:endParaRPr lang="en-IL"/>
          </a:p>
        </p:txBody>
      </p:sp>
      <p:sp>
        <p:nvSpPr>
          <p:cNvPr id="5" name="Footer Placeholder 4">
            <a:extLst>
              <a:ext uri="{FF2B5EF4-FFF2-40B4-BE49-F238E27FC236}">
                <a16:creationId xmlns:a16="http://schemas.microsoft.com/office/drawing/2014/main" id="{F074FFC8-92A2-4AB5-B6DC-ABB241A4752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4FAE030-2C6A-49EA-8B4F-09E92AE5BE38}"/>
              </a:ext>
            </a:extLst>
          </p:cNvPr>
          <p:cNvSpPr>
            <a:spLocks noGrp="1"/>
          </p:cNvSpPr>
          <p:nvPr>
            <p:ph type="sldNum" sz="quarter" idx="12"/>
          </p:nvPr>
        </p:nvSpPr>
        <p:spPr/>
        <p:txBody>
          <a:bodyPr/>
          <a:lstStyle/>
          <a:p>
            <a:fld id="{CD1D143F-5E85-43FE-98E8-AF1295B26EE8}" type="slidenum">
              <a:rPr lang="en-IL" smtClean="0"/>
              <a:t>‹#›</a:t>
            </a:fld>
            <a:endParaRPr lang="en-IL"/>
          </a:p>
        </p:txBody>
      </p:sp>
    </p:spTree>
    <p:extLst>
      <p:ext uri="{BB962C8B-B14F-4D97-AF65-F5344CB8AC3E}">
        <p14:creationId xmlns:p14="http://schemas.microsoft.com/office/powerpoint/2010/main" val="80501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685E-FF9D-48A5-9C38-5CC23892F8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99EA2303-7602-4E90-93EE-8A7A3792C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1CA74-0D7F-42D5-AF9E-2DB7CD0272B6}"/>
              </a:ext>
            </a:extLst>
          </p:cNvPr>
          <p:cNvSpPr>
            <a:spLocks noGrp="1"/>
          </p:cNvSpPr>
          <p:nvPr>
            <p:ph type="dt" sz="half" idx="10"/>
          </p:nvPr>
        </p:nvSpPr>
        <p:spPr/>
        <p:txBody>
          <a:bodyPr/>
          <a:lstStyle/>
          <a:p>
            <a:fld id="{71A01D06-DAFE-43CC-8587-5473B45CAD90}" type="datetimeFigureOut">
              <a:rPr lang="en-IL" smtClean="0"/>
              <a:t>11/05/2021</a:t>
            </a:fld>
            <a:endParaRPr lang="en-IL"/>
          </a:p>
        </p:txBody>
      </p:sp>
      <p:sp>
        <p:nvSpPr>
          <p:cNvPr id="5" name="Footer Placeholder 4">
            <a:extLst>
              <a:ext uri="{FF2B5EF4-FFF2-40B4-BE49-F238E27FC236}">
                <a16:creationId xmlns:a16="http://schemas.microsoft.com/office/drawing/2014/main" id="{0B516ABB-6DB8-4328-8C2B-98CA5821A35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C810398-C22C-4CAB-A9CD-2C7BB5CEF436}"/>
              </a:ext>
            </a:extLst>
          </p:cNvPr>
          <p:cNvSpPr>
            <a:spLocks noGrp="1"/>
          </p:cNvSpPr>
          <p:nvPr>
            <p:ph type="sldNum" sz="quarter" idx="12"/>
          </p:nvPr>
        </p:nvSpPr>
        <p:spPr/>
        <p:txBody>
          <a:bodyPr/>
          <a:lstStyle/>
          <a:p>
            <a:fld id="{CD1D143F-5E85-43FE-98E8-AF1295B26EE8}" type="slidenum">
              <a:rPr lang="en-IL" smtClean="0"/>
              <a:t>‹#›</a:t>
            </a:fld>
            <a:endParaRPr lang="en-IL"/>
          </a:p>
        </p:txBody>
      </p:sp>
    </p:spTree>
    <p:extLst>
      <p:ext uri="{BB962C8B-B14F-4D97-AF65-F5344CB8AC3E}">
        <p14:creationId xmlns:p14="http://schemas.microsoft.com/office/powerpoint/2010/main" val="420563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AE64-BBF2-42C0-9FF9-C721ED88CB3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26EEDA45-E58D-44CF-B513-B3A5DE91F5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92C204BF-14D8-4BE1-ADA7-AB82EE17B0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AF1B1DF1-365A-41F4-9B11-3364D1C1CE9A}"/>
              </a:ext>
            </a:extLst>
          </p:cNvPr>
          <p:cNvSpPr>
            <a:spLocks noGrp="1"/>
          </p:cNvSpPr>
          <p:nvPr>
            <p:ph type="dt" sz="half" idx="10"/>
          </p:nvPr>
        </p:nvSpPr>
        <p:spPr/>
        <p:txBody>
          <a:bodyPr/>
          <a:lstStyle/>
          <a:p>
            <a:fld id="{71A01D06-DAFE-43CC-8587-5473B45CAD90}" type="datetimeFigureOut">
              <a:rPr lang="en-IL" smtClean="0"/>
              <a:t>11/05/2021</a:t>
            </a:fld>
            <a:endParaRPr lang="en-IL"/>
          </a:p>
        </p:txBody>
      </p:sp>
      <p:sp>
        <p:nvSpPr>
          <p:cNvPr id="6" name="Footer Placeholder 5">
            <a:extLst>
              <a:ext uri="{FF2B5EF4-FFF2-40B4-BE49-F238E27FC236}">
                <a16:creationId xmlns:a16="http://schemas.microsoft.com/office/drawing/2014/main" id="{A2A58391-0A82-4F26-8DCF-BAEEDAD616A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CAB8805-B1A0-4C3E-8FC1-8F0F8168C4D0}"/>
              </a:ext>
            </a:extLst>
          </p:cNvPr>
          <p:cNvSpPr>
            <a:spLocks noGrp="1"/>
          </p:cNvSpPr>
          <p:nvPr>
            <p:ph type="sldNum" sz="quarter" idx="12"/>
          </p:nvPr>
        </p:nvSpPr>
        <p:spPr/>
        <p:txBody>
          <a:bodyPr/>
          <a:lstStyle/>
          <a:p>
            <a:fld id="{CD1D143F-5E85-43FE-98E8-AF1295B26EE8}" type="slidenum">
              <a:rPr lang="en-IL" smtClean="0"/>
              <a:t>‹#›</a:t>
            </a:fld>
            <a:endParaRPr lang="en-IL"/>
          </a:p>
        </p:txBody>
      </p:sp>
    </p:spTree>
    <p:extLst>
      <p:ext uri="{BB962C8B-B14F-4D97-AF65-F5344CB8AC3E}">
        <p14:creationId xmlns:p14="http://schemas.microsoft.com/office/powerpoint/2010/main" val="3840698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2182-D756-4BC4-B10C-25594B883FE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D0A4698-7C70-4A90-A4E9-F7E47CD853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73D6C8-A8CA-49AC-9117-D0CCB4FAB0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A7F0C12D-2F1F-45F9-B89F-472F56D25A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7037D0-5C39-444A-9F94-F1C24589AF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526E4094-E166-4493-9B12-1E5021DBAB79}"/>
              </a:ext>
            </a:extLst>
          </p:cNvPr>
          <p:cNvSpPr>
            <a:spLocks noGrp="1"/>
          </p:cNvSpPr>
          <p:nvPr>
            <p:ph type="dt" sz="half" idx="10"/>
          </p:nvPr>
        </p:nvSpPr>
        <p:spPr/>
        <p:txBody>
          <a:bodyPr/>
          <a:lstStyle/>
          <a:p>
            <a:fld id="{71A01D06-DAFE-43CC-8587-5473B45CAD90}" type="datetimeFigureOut">
              <a:rPr lang="en-IL" smtClean="0"/>
              <a:t>11/05/2021</a:t>
            </a:fld>
            <a:endParaRPr lang="en-IL"/>
          </a:p>
        </p:txBody>
      </p:sp>
      <p:sp>
        <p:nvSpPr>
          <p:cNvPr id="8" name="Footer Placeholder 7">
            <a:extLst>
              <a:ext uri="{FF2B5EF4-FFF2-40B4-BE49-F238E27FC236}">
                <a16:creationId xmlns:a16="http://schemas.microsoft.com/office/drawing/2014/main" id="{6D5AAC60-6371-4186-8A9F-85A9FAC8BA6E}"/>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8F79F768-7820-40C1-AF90-D0F474E9962D}"/>
              </a:ext>
            </a:extLst>
          </p:cNvPr>
          <p:cNvSpPr>
            <a:spLocks noGrp="1"/>
          </p:cNvSpPr>
          <p:nvPr>
            <p:ph type="sldNum" sz="quarter" idx="12"/>
          </p:nvPr>
        </p:nvSpPr>
        <p:spPr/>
        <p:txBody>
          <a:bodyPr/>
          <a:lstStyle/>
          <a:p>
            <a:fld id="{CD1D143F-5E85-43FE-98E8-AF1295B26EE8}" type="slidenum">
              <a:rPr lang="en-IL" smtClean="0"/>
              <a:t>‹#›</a:t>
            </a:fld>
            <a:endParaRPr lang="en-IL"/>
          </a:p>
        </p:txBody>
      </p:sp>
    </p:spTree>
    <p:extLst>
      <p:ext uri="{BB962C8B-B14F-4D97-AF65-F5344CB8AC3E}">
        <p14:creationId xmlns:p14="http://schemas.microsoft.com/office/powerpoint/2010/main" val="329376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0F4D-569D-401D-9854-4AAEFD4F54B4}"/>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5C2C5C71-B84A-49A7-90BA-FB9C8667CC2F}"/>
              </a:ext>
            </a:extLst>
          </p:cNvPr>
          <p:cNvSpPr>
            <a:spLocks noGrp="1"/>
          </p:cNvSpPr>
          <p:nvPr>
            <p:ph type="dt" sz="half" idx="10"/>
          </p:nvPr>
        </p:nvSpPr>
        <p:spPr/>
        <p:txBody>
          <a:bodyPr/>
          <a:lstStyle/>
          <a:p>
            <a:fld id="{71A01D06-DAFE-43CC-8587-5473B45CAD90}" type="datetimeFigureOut">
              <a:rPr lang="en-IL" smtClean="0"/>
              <a:t>11/05/2021</a:t>
            </a:fld>
            <a:endParaRPr lang="en-IL"/>
          </a:p>
        </p:txBody>
      </p:sp>
      <p:sp>
        <p:nvSpPr>
          <p:cNvPr id="4" name="Footer Placeholder 3">
            <a:extLst>
              <a:ext uri="{FF2B5EF4-FFF2-40B4-BE49-F238E27FC236}">
                <a16:creationId xmlns:a16="http://schemas.microsoft.com/office/drawing/2014/main" id="{1A0030E9-24E1-48DC-AFCD-1EFB8F0D0F7E}"/>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812255C3-7A9C-4D71-80A0-F2976AAFACD9}"/>
              </a:ext>
            </a:extLst>
          </p:cNvPr>
          <p:cNvSpPr>
            <a:spLocks noGrp="1"/>
          </p:cNvSpPr>
          <p:nvPr>
            <p:ph type="sldNum" sz="quarter" idx="12"/>
          </p:nvPr>
        </p:nvSpPr>
        <p:spPr/>
        <p:txBody>
          <a:bodyPr/>
          <a:lstStyle/>
          <a:p>
            <a:fld id="{CD1D143F-5E85-43FE-98E8-AF1295B26EE8}" type="slidenum">
              <a:rPr lang="en-IL" smtClean="0"/>
              <a:t>‹#›</a:t>
            </a:fld>
            <a:endParaRPr lang="en-IL"/>
          </a:p>
        </p:txBody>
      </p:sp>
    </p:spTree>
    <p:extLst>
      <p:ext uri="{BB962C8B-B14F-4D97-AF65-F5344CB8AC3E}">
        <p14:creationId xmlns:p14="http://schemas.microsoft.com/office/powerpoint/2010/main" val="72084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6BA4C-F5CF-4E9C-AB11-F3F38BF3EE4B}"/>
              </a:ext>
            </a:extLst>
          </p:cNvPr>
          <p:cNvSpPr>
            <a:spLocks noGrp="1"/>
          </p:cNvSpPr>
          <p:nvPr>
            <p:ph type="dt" sz="half" idx="10"/>
          </p:nvPr>
        </p:nvSpPr>
        <p:spPr/>
        <p:txBody>
          <a:bodyPr/>
          <a:lstStyle/>
          <a:p>
            <a:fld id="{71A01D06-DAFE-43CC-8587-5473B45CAD90}" type="datetimeFigureOut">
              <a:rPr lang="en-IL" smtClean="0"/>
              <a:t>11/05/2021</a:t>
            </a:fld>
            <a:endParaRPr lang="en-IL"/>
          </a:p>
        </p:txBody>
      </p:sp>
      <p:sp>
        <p:nvSpPr>
          <p:cNvPr id="3" name="Footer Placeholder 2">
            <a:extLst>
              <a:ext uri="{FF2B5EF4-FFF2-40B4-BE49-F238E27FC236}">
                <a16:creationId xmlns:a16="http://schemas.microsoft.com/office/drawing/2014/main" id="{5F6CDAA2-2F7C-4E82-8E19-D3016E9742C0}"/>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979675F0-7EFC-4956-81E6-52D8D579BF79}"/>
              </a:ext>
            </a:extLst>
          </p:cNvPr>
          <p:cNvSpPr>
            <a:spLocks noGrp="1"/>
          </p:cNvSpPr>
          <p:nvPr>
            <p:ph type="sldNum" sz="quarter" idx="12"/>
          </p:nvPr>
        </p:nvSpPr>
        <p:spPr/>
        <p:txBody>
          <a:bodyPr/>
          <a:lstStyle/>
          <a:p>
            <a:fld id="{CD1D143F-5E85-43FE-98E8-AF1295B26EE8}" type="slidenum">
              <a:rPr lang="en-IL" smtClean="0"/>
              <a:t>‹#›</a:t>
            </a:fld>
            <a:endParaRPr lang="en-IL"/>
          </a:p>
        </p:txBody>
      </p:sp>
    </p:spTree>
    <p:extLst>
      <p:ext uri="{BB962C8B-B14F-4D97-AF65-F5344CB8AC3E}">
        <p14:creationId xmlns:p14="http://schemas.microsoft.com/office/powerpoint/2010/main" val="227605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29D3-4C66-4BD9-8FE9-8BA9F3DC4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670961F4-CC5A-4CDA-826B-53B89713C6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0A035E18-7053-49C0-A6EE-2AB28B954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92EC89-33ED-4BBD-9509-0887FE38D94A}"/>
              </a:ext>
            </a:extLst>
          </p:cNvPr>
          <p:cNvSpPr>
            <a:spLocks noGrp="1"/>
          </p:cNvSpPr>
          <p:nvPr>
            <p:ph type="dt" sz="half" idx="10"/>
          </p:nvPr>
        </p:nvSpPr>
        <p:spPr/>
        <p:txBody>
          <a:bodyPr/>
          <a:lstStyle/>
          <a:p>
            <a:fld id="{71A01D06-DAFE-43CC-8587-5473B45CAD90}" type="datetimeFigureOut">
              <a:rPr lang="en-IL" smtClean="0"/>
              <a:t>11/05/2021</a:t>
            </a:fld>
            <a:endParaRPr lang="en-IL"/>
          </a:p>
        </p:txBody>
      </p:sp>
      <p:sp>
        <p:nvSpPr>
          <p:cNvPr id="6" name="Footer Placeholder 5">
            <a:extLst>
              <a:ext uri="{FF2B5EF4-FFF2-40B4-BE49-F238E27FC236}">
                <a16:creationId xmlns:a16="http://schemas.microsoft.com/office/drawing/2014/main" id="{70694210-9DA8-493E-9035-846D4D2E412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0D993BC-E5A8-4CC6-BF4C-AA0DAB9BBD93}"/>
              </a:ext>
            </a:extLst>
          </p:cNvPr>
          <p:cNvSpPr>
            <a:spLocks noGrp="1"/>
          </p:cNvSpPr>
          <p:nvPr>
            <p:ph type="sldNum" sz="quarter" idx="12"/>
          </p:nvPr>
        </p:nvSpPr>
        <p:spPr/>
        <p:txBody>
          <a:bodyPr/>
          <a:lstStyle/>
          <a:p>
            <a:fld id="{CD1D143F-5E85-43FE-98E8-AF1295B26EE8}" type="slidenum">
              <a:rPr lang="en-IL" smtClean="0"/>
              <a:t>‹#›</a:t>
            </a:fld>
            <a:endParaRPr lang="en-IL"/>
          </a:p>
        </p:txBody>
      </p:sp>
    </p:spTree>
    <p:extLst>
      <p:ext uri="{BB962C8B-B14F-4D97-AF65-F5344CB8AC3E}">
        <p14:creationId xmlns:p14="http://schemas.microsoft.com/office/powerpoint/2010/main" val="3882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1ED6-D997-4C2E-A7D3-DB025BD18F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A1E869F0-826D-42AF-AC7F-3761738E37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1EFEC34A-F87A-4513-AA19-1FC0F18B7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E1BFB0-20BE-4A4C-9438-253ED5BC627C}"/>
              </a:ext>
            </a:extLst>
          </p:cNvPr>
          <p:cNvSpPr>
            <a:spLocks noGrp="1"/>
          </p:cNvSpPr>
          <p:nvPr>
            <p:ph type="dt" sz="half" idx="10"/>
          </p:nvPr>
        </p:nvSpPr>
        <p:spPr/>
        <p:txBody>
          <a:bodyPr/>
          <a:lstStyle/>
          <a:p>
            <a:fld id="{71A01D06-DAFE-43CC-8587-5473B45CAD90}" type="datetimeFigureOut">
              <a:rPr lang="en-IL" smtClean="0"/>
              <a:t>11/05/2021</a:t>
            </a:fld>
            <a:endParaRPr lang="en-IL"/>
          </a:p>
        </p:txBody>
      </p:sp>
      <p:sp>
        <p:nvSpPr>
          <p:cNvPr id="6" name="Footer Placeholder 5">
            <a:extLst>
              <a:ext uri="{FF2B5EF4-FFF2-40B4-BE49-F238E27FC236}">
                <a16:creationId xmlns:a16="http://schemas.microsoft.com/office/drawing/2014/main" id="{4BC084DE-545A-4B4C-8E65-33C7783C1E6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B286677-8365-4D76-AFB2-25800CB563F6}"/>
              </a:ext>
            </a:extLst>
          </p:cNvPr>
          <p:cNvSpPr>
            <a:spLocks noGrp="1"/>
          </p:cNvSpPr>
          <p:nvPr>
            <p:ph type="sldNum" sz="quarter" idx="12"/>
          </p:nvPr>
        </p:nvSpPr>
        <p:spPr/>
        <p:txBody>
          <a:bodyPr/>
          <a:lstStyle/>
          <a:p>
            <a:fld id="{CD1D143F-5E85-43FE-98E8-AF1295B26EE8}" type="slidenum">
              <a:rPr lang="en-IL" smtClean="0"/>
              <a:t>‹#›</a:t>
            </a:fld>
            <a:endParaRPr lang="en-IL"/>
          </a:p>
        </p:txBody>
      </p:sp>
    </p:spTree>
    <p:extLst>
      <p:ext uri="{BB962C8B-B14F-4D97-AF65-F5344CB8AC3E}">
        <p14:creationId xmlns:p14="http://schemas.microsoft.com/office/powerpoint/2010/main" val="61399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A50CED-53FE-4484-9688-D481FE92BD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CD46546A-05BC-4D49-B8E4-E971F7DC9D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BABDDDC-6396-4B44-BB7E-70AED35554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01D06-DAFE-43CC-8587-5473B45CAD90}" type="datetimeFigureOut">
              <a:rPr lang="en-IL" smtClean="0"/>
              <a:t>11/05/2021</a:t>
            </a:fld>
            <a:endParaRPr lang="en-IL"/>
          </a:p>
        </p:txBody>
      </p:sp>
      <p:sp>
        <p:nvSpPr>
          <p:cNvPr id="5" name="Footer Placeholder 4">
            <a:extLst>
              <a:ext uri="{FF2B5EF4-FFF2-40B4-BE49-F238E27FC236}">
                <a16:creationId xmlns:a16="http://schemas.microsoft.com/office/drawing/2014/main" id="{92162775-7168-4761-8C30-17BB71CABA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227CAEFC-54E4-4844-BFDF-777FBB28A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D143F-5E85-43FE-98E8-AF1295B26EE8}" type="slidenum">
              <a:rPr lang="en-IL" smtClean="0"/>
              <a:t>‹#›</a:t>
            </a:fld>
            <a:endParaRPr lang="en-IL"/>
          </a:p>
        </p:txBody>
      </p:sp>
    </p:spTree>
    <p:extLst>
      <p:ext uri="{BB962C8B-B14F-4D97-AF65-F5344CB8AC3E}">
        <p14:creationId xmlns:p14="http://schemas.microsoft.com/office/powerpoint/2010/main" val="571846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C807-6A04-4AB3-A39A-5B7127132B14}"/>
              </a:ext>
            </a:extLst>
          </p:cNvPr>
          <p:cNvSpPr>
            <a:spLocks noGrp="1"/>
          </p:cNvSpPr>
          <p:nvPr>
            <p:ph type="ctrTitle"/>
          </p:nvPr>
        </p:nvSpPr>
        <p:spPr/>
        <p:txBody>
          <a:bodyPr/>
          <a:lstStyle/>
          <a:p>
            <a:r>
              <a:rPr lang="en-US" dirty="0"/>
              <a:t>Bowling Game</a:t>
            </a:r>
            <a:endParaRPr lang="en-IL" dirty="0"/>
          </a:p>
        </p:txBody>
      </p:sp>
    </p:spTree>
    <p:extLst>
      <p:ext uri="{BB962C8B-B14F-4D97-AF65-F5344CB8AC3E}">
        <p14:creationId xmlns:p14="http://schemas.microsoft.com/office/powerpoint/2010/main" val="210972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E2FA-321E-4634-BA26-D6132711AA2D}"/>
              </a:ext>
            </a:extLst>
          </p:cNvPr>
          <p:cNvSpPr>
            <a:spLocks noGrp="1"/>
          </p:cNvSpPr>
          <p:nvPr>
            <p:ph type="title"/>
          </p:nvPr>
        </p:nvSpPr>
        <p:spPr/>
        <p:txBody>
          <a:bodyPr/>
          <a:lstStyle/>
          <a:p>
            <a:r>
              <a:rPr lang="en-US" dirty="0"/>
              <a:t>Bowling rules :</a:t>
            </a:r>
            <a:endParaRPr lang="en-IL" dirty="0"/>
          </a:p>
        </p:txBody>
      </p:sp>
      <p:sp>
        <p:nvSpPr>
          <p:cNvPr id="3" name="Content Placeholder 2">
            <a:extLst>
              <a:ext uri="{FF2B5EF4-FFF2-40B4-BE49-F238E27FC236}">
                <a16:creationId xmlns:a16="http://schemas.microsoft.com/office/drawing/2014/main" id="{4AD06218-64AA-4282-B0A1-AA7CB7D248DC}"/>
              </a:ext>
            </a:extLst>
          </p:cNvPr>
          <p:cNvSpPr>
            <a:spLocks noGrp="1"/>
          </p:cNvSpPr>
          <p:nvPr>
            <p:ph idx="1"/>
          </p:nvPr>
        </p:nvSpPr>
        <p:spPr/>
        <p:txBody>
          <a:bodyPr>
            <a:normAutofit fontScale="77500" lnSpcReduction="20000"/>
          </a:bodyPr>
          <a:lstStyle/>
          <a:p>
            <a:pPr marL="0" indent="0">
              <a:buNone/>
            </a:pPr>
            <a:r>
              <a:rPr lang="en" dirty="0"/>
              <a:t>The game consists of 10 frames as shown above.  In each frame the player has two opportunities to knock down 10 pins.  The score for the frame is the total number of pins knocked down, plus bonuses for strikes and spares.</a:t>
            </a:r>
            <a:endParaRPr lang="en-IL" dirty="0"/>
          </a:p>
          <a:p>
            <a:pPr marL="0" indent="0">
              <a:buNone/>
            </a:pPr>
            <a:r>
              <a:rPr lang="en" dirty="0"/>
              <a:t> </a:t>
            </a:r>
            <a:endParaRPr lang="en-IL" dirty="0"/>
          </a:p>
          <a:p>
            <a:pPr marL="0" indent="0">
              <a:buNone/>
            </a:pPr>
            <a:r>
              <a:rPr lang="en" dirty="0"/>
              <a:t>A spare is when the player knocks down all 10 pins in two tries.  The bonus for that frame is the number of pins knocked down by the next roll.  So in frame 3 above, the score is 10 (the total number knocked down) plus a bonus of 5 (the number of pins knocked down on the next roll.)</a:t>
            </a:r>
            <a:endParaRPr lang="en-IL" dirty="0"/>
          </a:p>
          <a:p>
            <a:pPr marL="0" indent="0">
              <a:buNone/>
            </a:pPr>
            <a:r>
              <a:rPr lang="en" dirty="0"/>
              <a:t> </a:t>
            </a:r>
            <a:endParaRPr lang="en-IL" dirty="0"/>
          </a:p>
          <a:p>
            <a:pPr marL="0" indent="0">
              <a:buNone/>
            </a:pPr>
            <a:r>
              <a:rPr lang="en" dirty="0"/>
              <a:t>A strike is when the player knocks down all 10 pins on his first try.  The bonus for that frame is the value of the next two balls rolled.</a:t>
            </a:r>
            <a:endParaRPr lang="en-IL" dirty="0"/>
          </a:p>
          <a:p>
            <a:pPr marL="0" indent="0">
              <a:buNone/>
            </a:pPr>
            <a:r>
              <a:rPr lang="en" dirty="0"/>
              <a:t> </a:t>
            </a:r>
            <a:endParaRPr lang="en-IL" dirty="0"/>
          </a:p>
          <a:p>
            <a:pPr marL="0" indent="0">
              <a:buNone/>
            </a:pPr>
            <a:r>
              <a:rPr lang="en" dirty="0"/>
              <a:t>In the tenth frame a player who rolls a spare or strike is allowed to roll the extra balls to complete the frame.  However no more than three balls can be rolled in tenth frame.</a:t>
            </a:r>
            <a:endParaRPr lang="en-IL" dirty="0"/>
          </a:p>
          <a:p>
            <a:pPr marL="0" indent="0">
              <a:buNone/>
            </a:pPr>
            <a:endParaRPr lang="en-IL" dirty="0"/>
          </a:p>
        </p:txBody>
      </p:sp>
      <p:pic>
        <p:nvPicPr>
          <p:cNvPr id="4" name="image2.png">
            <a:extLst>
              <a:ext uri="{FF2B5EF4-FFF2-40B4-BE49-F238E27FC236}">
                <a16:creationId xmlns:a16="http://schemas.microsoft.com/office/drawing/2014/main" id="{7EEA9344-AC21-45F0-854D-702E603EA9A4}"/>
              </a:ext>
            </a:extLst>
          </p:cNvPr>
          <p:cNvPicPr/>
          <p:nvPr/>
        </p:nvPicPr>
        <p:blipFill>
          <a:blip r:embed="rId2"/>
          <a:srcRect/>
          <a:stretch>
            <a:fillRect/>
          </a:stretch>
        </p:blipFill>
        <p:spPr>
          <a:xfrm>
            <a:off x="4562475" y="132715"/>
            <a:ext cx="7629525" cy="1067436"/>
          </a:xfrm>
          <a:prstGeom prst="rect">
            <a:avLst/>
          </a:prstGeom>
          <a:ln/>
        </p:spPr>
      </p:pic>
    </p:spTree>
    <p:extLst>
      <p:ext uri="{BB962C8B-B14F-4D97-AF65-F5344CB8AC3E}">
        <p14:creationId xmlns:p14="http://schemas.microsoft.com/office/powerpoint/2010/main" val="292087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8EDD9-5536-46C9-BFA0-5E23C7599BD5}"/>
              </a:ext>
            </a:extLst>
          </p:cNvPr>
          <p:cNvSpPr>
            <a:spLocks noGrp="1"/>
          </p:cNvSpPr>
          <p:nvPr>
            <p:ph type="title"/>
          </p:nvPr>
        </p:nvSpPr>
        <p:spPr/>
        <p:txBody>
          <a:bodyPr/>
          <a:lstStyle/>
          <a:p>
            <a:r>
              <a:rPr lang="en-US" dirty="0"/>
              <a:t>Game workflow</a:t>
            </a:r>
            <a:endParaRPr lang="en-IL" dirty="0"/>
          </a:p>
        </p:txBody>
      </p:sp>
      <p:sp>
        <p:nvSpPr>
          <p:cNvPr id="3" name="Content Placeholder 2">
            <a:extLst>
              <a:ext uri="{FF2B5EF4-FFF2-40B4-BE49-F238E27FC236}">
                <a16:creationId xmlns:a16="http://schemas.microsoft.com/office/drawing/2014/main" id="{996938C3-E0BB-449E-9A0D-CD1205CEFA67}"/>
              </a:ext>
            </a:extLst>
          </p:cNvPr>
          <p:cNvSpPr>
            <a:spLocks noGrp="1"/>
          </p:cNvSpPr>
          <p:nvPr>
            <p:ph idx="1"/>
          </p:nvPr>
        </p:nvSpPr>
        <p:spPr/>
        <p:txBody>
          <a:bodyPr/>
          <a:lstStyle/>
          <a:p>
            <a:pPr marL="514350" indent="-514350">
              <a:buAutoNum type="arabicPeriod"/>
            </a:pPr>
            <a:r>
              <a:rPr lang="en-US" dirty="0"/>
              <a:t>User enters his name and hit “start”</a:t>
            </a:r>
          </a:p>
          <a:p>
            <a:pPr marL="514350" indent="-514350">
              <a:buAutoNum type="arabicPeriod"/>
            </a:pPr>
            <a:r>
              <a:rPr lang="en-US" dirty="0"/>
              <a:t>for every frame, The user is asked to fill in the number of pins he knocked down</a:t>
            </a:r>
          </a:p>
          <a:p>
            <a:pPr marL="514350" indent="-514350">
              <a:buAutoNum type="arabicPeriod"/>
            </a:pPr>
            <a:r>
              <a:rPr lang="en-US" dirty="0"/>
              <a:t>If a bonus is granted there will be a highlighting in the UX</a:t>
            </a:r>
          </a:p>
          <a:p>
            <a:pPr marL="514350" indent="-514350">
              <a:buAutoNum type="arabicPeriod"/>
            </a:pPr>
            <a:r>
              <a:rPr lang="en-US" dirty="0"/>
              <a:t>All through the game, the user will see his score board and after every input the score board will update</a:t>
            </a:r>
          </a:p>
          <a:p>
            <a:pPr marL="514350" indent="-514350">
              <a:buAutoNum type="arabicPeriod"/>
            </a:pPr>
            <a:r>
              <a:rPr lang="en-US" dirty="0"/>
              <a:t>The final score is presented to the user </a:t>
            </a:r>
          </a:p>
        </p:txBody>
      </p:sp>
    </p:spTree>
    <p:extLst>
      <p:ext uri="{BB962C8B-B14F-4D97-AF65-F5344CB8AC3E}">
        <p14:creationId xmlns:p14="http://schemas.microsoft.com/office/powerpoint/2010/main" val="339606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5E269-B7D4-4020-925C-8BFD39EE3964}"/>
              </a:ext>
            </a:extLst>
          </p:cNvPr>
          <p:cNvSpPr>
            <a:spLocks noGrp="1"/>
          </p:cNvSpPr>
          <p:nvPr>
            <p:ph type="title"/>
          </p:nvPr>
        </p:nvSpPr>
        <p:spPr/>
        <p:txBody>
          <a:bodyPr/>
          <a:lstStyle/>
          <a:p>
            <a:r>
              <a:rPr lang="en-US" dirty="0"/>
              <a:t>Application pages</a:t>
            </a:r>
            <a:endParaRPr lang="en-IL" dirty="0"/>
          </a:p>
        </p:txBody>
      </p:sp>
      <p:sp>
        <p:nvSpPr>
          <p:cNvPr id="3" name="Content Placeholder 2">
            <a:extLst>
              <a:ext uri="{FF2B5EF4-FFF2-40B4-BE49-F238E27FC236}">
                <a16:creationId xmlns:a16="http://schemas.microsoft.com/office/drawing/2014/main" id="{AC249FDA-F317-4C5F-9831-DF00DECE63A0}"/>
              </a:ext>
            </a:extLst>
          </p:cNvPr>
          <p:cNvSpPr>
            <a:spLocks noGrp="1"/>
          </p:cNvSpPr>
          <p:nvPr>
            <p:ph idx="1"/>
          </p:nvPr>
        </p:nvSpPr>
        <p:spPr/>
        <p:txBody>
          <a:bodyPr/>
          <a:lstStyle/>
          <a:p>
            <a:pPr marL="0" indent="0">
              <a:buNone/>
            </a:pPr>
            <a:r>
              <a:rPr lang="en-US" dirty="0"/>
              <a:t>Page #1 – initial screen – “enter your name”</a:t>
            </a:r>
          </a:p>
          <a:p>
            <a:pPr marL="0" indent="0">
              <a:buNone/>
            </a:pPr>
            <a:r>
              <a:rPr lang="en-US" dirty="0"/>
              <a:t>Page #2 – the game dashboard  (score board + pin input)</a:t>
            </a:r>
          </a:p>
        </p:txBody>
      </p:sp>
    </p:spTree>
    <p:extLst>
      <p:ext uri="{BB962C8B-B14F-4D97-AF65-F5344CB8AC3E}">
        <p14:creationId xmlns:p14="http://schemas.microsoft.com/office/powerpoint/2010/main" val="120497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431D0-78FB-40CF-AC6E-BBE46D1632A0}"/>
              </a:ext>
            </a:extLst>
          </p:cNvPr>
          <p:cNvSpPr>
            <a:spLocks noGrp="1"/>
          </p:cNvSpPr>
          <p:nvPr>
            <p:ph type="title"/>
          </p:nvPr>
        </p:nvSpPr>
        <p:spPr/>
        <p:txBody>
          <a:bodyPr/>
          <a:lstStyle/>
          <a:p>
            <a:r>
              <a:rPr lang="en-US" dirty="0"/>
              <a:t>Stack guidance :</a:t>
            </a:r>
            <a:endParaRPr lang="en-IL" dirty="0"/>
          </a:p>
        </p:txBody>
      </p:sp>
      <p:sp>
        <p:nvSpPr>
          <p:cNvPr id="3" name="Content Placeholder 2">
            <a:extLst>
              <a:ext uri="{FF2B5EF4-FFF2-40B4-BE49-F238E27FC236}">
                <a16:creationId xmlns:a16="http://schemas.microsoft.com/office/drawing/2014/main" id="{9817752B-59A0-422C-AD62-80EC7199E617}"/>
              </a:ext>
            </a:extLst>
          </p:cNvPr>
          <p:cNvSpPr>
            <a:spLocks noGrp="1"/>
          </p:cNvSpPr>
          <p:nvPr>
            <p:ph idx="1"/>
          </p:nvPr>
        </p:nvSpPr>
        <p:spPr/>
        <p:txBody>
          <a:bodyPr/>
          <a:lstStyle/>
          <a:p>
            <a:r>
              <a:rPr lang="en-US" dirty="0"/>
              <a:t>Build an Angular Application to present the game</a:t>
            </a:r>
          </a:p>
          <a:p>
            <a:r>
              <a:rPr lang="en-US" dirty="0"/>
              <a:t>Use any packages you wish</a:t>
            </a:r>
          </a:p>
          <a:p>
            <a:r>
              <a:rPr lang="en-US" dirty="0"/>
              <a:t>Design the UI for desktop use only</a:t>
            </a:r>
          </a:p>
          <a:p>
            <a:r>
              <a:rPr lang="en-US" dirty="0"/>
              <a:t>Keep design clean and esthetic </a:t>
            </a:r>
          </a:p>
          <a:p>
            <a:r>
              <a:rPr lang="en-US" dirty="0"/>
              <a:t>Keep code clean and modeled</a:t>
            </a:r>
          </a:p>
        </p:txBody>
      </p:sp>
    </p:spTree>
    <p:extLst>
      <p:ext uri="{BB962C8B-B14F-4D97-AF65-F5344CB8AC3E}">
        <p14:creationId xmlns:p14="http://schemas.microsoft.com/office/powerpoint/2010/main" val="2286316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431D0-78FB-40CF-AC6E-BBE46D1632A0}"/>
              </a:ext>
            </a:extLst>
          </p:cNvPr>
          <p:cNvSpPr>
            <a:spLocks noGrp="1"/>
          </p:cNvSpPr>
          <p:nvPr>
            <p:ph type="title"/>
          </p:nvPr>
        </p:nvSpPr>
        <p:spPr/>
        <p:txBody>
          <a:bodyPr/>
          <a:lstStyle/>
          <a:p>
            <a:r>
              <a:rPr lang="en-US" dirty="0"/>
              <a:t>UI/UX guidance :</a:t>
            </a:r>
            <a:endParaRPr lang="en-IL" dirty="0"/>
          </a:p>
        </p:txBody>
      </p:sp>
      <p:sp>
        <p:nvSpPr>
          <p:cNvPr id="3" name="Content Placeholder 2">
            <a:extLst>
              <a:ext uri="{FF2B5EF4-FFF2-40B4-BE49-F238E27FC236}">
                <a16:creationId xmlns:a16="http://schemas.microsoft.com/office/drawing/2014/main" id="{9817752B-59A0-422C-AD62-80EC7199E617}"/>
              </a:ext>
            </a:extLst>
          </p:cNvPr>
          <p:cNvSpPr>
            <a:spLocks noGrp="1"/>
          </p:cNvSpPr>
          <p:nvPr>
            <p:ph idx="1"/>
          </p:nvPr>
        </p:nvSpPr>
        <p:spPr/>
        <p:txBody>
          <a:bodyPr/>
          <a:lstStyle/>
          <a:p>
            <a:r>
              <a:rPr lang="en-US" dirty="0"/>
              <a:t>Remember you are not qualifying to a web designer job, though we want to see your creative side.</a:t>
            </a:r>
          </a:p>
          <a:p>
            <a:r>
              <a:rPr lang="en-US" dirty="0"/>
              <a:t>UI/UX should be clean and esthetic</a:t>
            </a:r>
          </a:p>
          <a:p>
            <a:r>
              <a:rPr lang="en-US" dirty="0"/>
              <a:t>The game should be simple to use so, a 10 years old kid to understand how to play</a:t>
            </a:r>
          </a:p>
          <a:p>
            <a:r>
              <a:rPr lang="en-US" dirty="0"/>
              <a:t>You can use a template taken from an online template </a:t>
            </a:r>
            <a:r>
              <a:rPr lang="en-US"/>
              <a:t>stock </a:t>
            </a:r>
          </a:p>
          <a:p>
            <a:pPr marL="0" indent="0">
              <a:buNone/>
            </a:pPr>
            <a:endParaRPr lang="en-US" dirty="0"/>
          </a:p>
        </p:txBody>
      </p:sp>
    </p:spTree>
    <p:extLst>
      <p:ext uri="{BB962C8B-B14F-4D97-AF65-F5344CB8AC3E}">
        <p14:creationId xmlns:p14="http://schemas.microsoft.com/office/powerpoint/2010/main" val="250106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BF70-6E87-4F72-BDA4-CBDB8F58372A}"/>
              </a:ext>
            </a:extLst>
          </p:cNvPr>
          <p:cNvSpPr>
            <a:spLocks noGrp="1"/>
          </p:cNvSpPr>
          <p:nvPr>
            <p:ph type="title"/>
          </p:nvPr>
        </p:nvSpPr>
        <p:spPr>
          <a:xfrm>
            <a:off x="838200" y="2566787"/>
            <a:ext cx="10515600" cy="1325563"/>
          </a:xfrm>
        </p:spPr>
        <p:txBody>
          <a:bodyPr>
            <a:noAutofit/>
          </a:bodyPr>
          <a:lstStyle/>
          <a:p>
            <a:pPr algn="ctr"/>
            <a:r>
              <a:rPr lang="en-US" sz="13800" dirty="0"/>
              <a:t>Good luck!</a:t>
            </a:r>
            <a:br>
              <a:rPr lang="en-US" sz="3200" dirty="0"/>
            </a:br>
            <a:r>
              <a:rPr lang="en-US" sz="3200" dirty="0"/>
              <a:t>Although luck has nothing to do with your success </a:t>
            </a:r>
            <a:r>
              <a:rPr lang="en-US" sz="3200" dirty="0">
                <a:sym typeface="Wingdings" panose="05000000000000000000" pitchFamily="2" charset="2"/>
              </a:rPr>
              <a:t></a:t>
            </a:r>
            <a:endParaRPr lang="en-IL" sz="3200" dirty="0"/>
          </a:p>
        </p:txBody>
      </p:sp>
    </p:spTree>
    <p:extLst>
      <p:ext uri="{BB962C8B-B14F-4D97-AF65-F5344CB8AC3E}">
        <p14:creationId xmlns:p14="http://schemas.microsoft.com/office/powerpoint/2010/main" val="261367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TotalTime>
  <Words>396</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Bowling Game</vt:lpstr>
      <vt:lpstr>Bowling rules :</vt:lpstr>
      <vt:lpstr>Game workflow</vt:lpstr>
      <vt:lpstr>Application pages</vt:lpstr>
      <vt:lpstr>Stack guidance :</vt:lpstr>
      <vt:lpstr>UI/UX guidance :</vt:lpstr>
      <vt:lpstr>Good luck! Although luck has nothing to do with your success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Bowling Game</dc:title>
  <dc:creator>Erez Ben David</dc:creator>
  <cp:lastModifiedBy>Erez Ben David</cp:lastModifiedBy>
  <cp:revision>14</cp:revision>
  <cp:lastPrinted>2020-02-17T07:42:43Z</cp:lastPrinted>
  <dcterms:created xsi:type="dcterms:W3CDTF">2020-02-16T19:24:37Z</dcterms:created>
  <dcterms:modified xsi:type="dcterms:W3CDTF">2021-05-11T15:18:18Z</dcterms:modified>
</cp:coreProperties>
</file>