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DA746-17FA-4B06-9747-B14B60741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C09AD-265B-401E-A5EF-438E5DF7B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A75D1-A6D8-4717-B021-9BB734757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C8294-5824-47A1-99AB-0919D48D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BABDF-08BA-42A6-9C04-726046E9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317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96E5-1554-46D6-BFED-6C65EDC2A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81E174-DD65-43A0-BC3E-8E0B0829B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B4112-64C2-429E-9DF7-871DB918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7B26-7053-4FD5-8E4B-33C6CC04D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31F1A-AC1A-4473-8E61-DDB49F01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665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E77DC2-C3D8-46CB-98A5-C1389465E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5009E-8A2C-4A94-A16F-A12D902A1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31F20-88AC-4295-A214-5E56AD96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C5F96-A9C4-4B53-8BF1-3D2FD82F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B79D6-0A9C-4BAF-94F3-865EB91C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863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כותרת ו־5 נקודות - ללא הנפש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514628-512C-68A4-5F90-9612F09DB6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4137" y="139787"/>
            <a:ext cx="9227496" cy="1449916"/>
          </a:xfrm>
        </p:spPr>
        <p:txBody>
          <a:bodyPr/>
          <a:lstStyle/>
          <a:p>
            <a:pPr marL="0" marR="0" lvl="0" indent="0" algn="r" defTabSz="121917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he-IL" sz="4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ef" panose="00000500000000000000" pitchFamily="2" charset="-79"/>
                <a:cs typeface="Alef" panose="00000500000000000000" pitchFamily="2" charset="-79"/>
                <a:sym typeface="Arial"/>
              </a:rPr>
              <a:t>שקף חמש נקודות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FAFB8F-9085-07DD-7338-BDCD226BEDA0}"/>
              </a:ext>
            </a:extLst>
          </p:cNvPr>
          <p:cNvSpPr/>
          <p:nvPr userDrawn="1"/>
        </p:nvSpPr>
        <p:spPr>
          <a:xfrm>
            <a:off x="9350376" y="3094641"/>
            <a:ext cx="1219200" cy="1219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1D90BB-80DE-792A-CB78-6C4FA7F67D90}"/>
              </a:ext>
            </a:extLst>
          </p:cNvPr>
          <p:cNvSpPr/>
          <p:nvPr userDrawn="1"/>
        </p:nvSpPr>
        <p:spPr>
          <a:xfrm>
            <a:off x="7419976" y="3094641"/>
            <a:ext cx="1219200" cy="1219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E4BCE8-127B-D703-B543-27B55AF31DBA}"/>
              </a:ext>
            </a:extLst>
          </p:cNvPr>
          <p:cNvSpPr/>
          <p:nvPr userDrawn="1"/>
        </p:nvSpPr>
        <p:spPr>
          <a:xfrm>
            <a:off x="5489576" y="3094641"/>
            <a:ext cx="1219200" cy="1219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4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494E48-5C8F-6EDE-DEEC-5E65580B24FA}"/>
              </a:ext>
            </a:extLst>
          </p:cNvPr>
          <p:cNvSpPr/>
          <p:nvPr userDrawn="1"/>
        </p:nvSpPr>
        <p:spPr>
          <a:xfrm>
            <a:off x="3559176" y="3094641"/>
            <a:ext cx="1219200" cy="1219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562391-AA3E-B345-0958-5CC842B75C38}"/>
              </a:ext>
            </a:extLst>
          </p:cNvPr>
          <p:cNvSpPr/>
          <p:nvPr userDrawn="1"/>
        </p:nvSpPr>
        <p:spPr>
          <a:xfrm>
            <a:off x="1628776" y="3094641"/>
            <a:ext cx="1219200" cy="12192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400"/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5702B840-0031-416C-16B0-3263A41CB4F7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994776" y="4347709"/>
            <a:ext cx="1930400" cy="1710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he-IL" dirty="0"/>
              <a:t>נקודה ראשונה</a:t>
            </a:r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9AA594A9-D0F6-B6B2-B123-4CCAFC4FA0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064376" y="4347709"/>
            <a:ext cx="1930400" cy="1710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he-IL" dirty="0"/>
              <a:t>נקודה שנייה</a:t>
            </a:r>
            <a:endParaRPr lang="en-IL" dirty="0"/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6652CE28-CF51-07F8-54DE-FB795E09398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133976" y="4347709"/>
            <a:ext cx="1930400" cy="1710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he-IL" dirty="0"/>
              <a:t>נקודה שלישית</a:t>
            </a:r>
            <a:endParaRPr lang="en-IL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8ED7D79A-1CCC-8C27-5E68-40892862F0F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203576" y="4347709"/>
            <a:ext cx="1930400" cy="1710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he-IL" dirty="0"/>
              <a:t>נקודה רביעית</a:t>
            </a:r>
            <a:endParaRPr lang="en-IL" dirty="0"/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BDBD247E-370A-7A33-3289-08E3E168DBB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273176" y="4347709"/>
            <a:ext cx="1930400" cy="17102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he-IL" dirty="0"/>
              <a:t>נקודה חמישית</a:t>
            </a:r>
            <a:endParaRPr lang="en-IL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4F272C-3ABB-D645-9F99-589A236D82BB}"/>
              </a:ext>
            </a:extLst>
          </p:cNvPr>
          <p:cNvSpPr>
            <a:spLocks noGrp="1"/>
          </p:cNvSpPr>
          <p:nvPr userDrawn="1">
            <p:ph type="ftr" sz="quarter" idx="16"/>
          </p:nvPr>
        </p:nvSpPr>
        <p:spPr/>
        <p:txBody>
          <a:bodyPr/>
          <a:lstStyle/>
          <a:p>
            <a:r>
              <a:rPr lang="he-IL"/>
              <a:t>בלמ"ס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211D8-888F-3D64-0F8E-E488414A4F08}"/>
              </a:ext>
            </a:extLst>
          </p:cNvPr>
          <p:cNvSpPr>
            <a:spLocks noGrp="1"/>
          </p:cNvSpPr>
          <p:nvPr userDrawn="1">
            <p:ph type="sldNum" sz="quarter" idx="17"/>
          </p:nvPr>
        </p:nvSpPr>
        <p:spPr/>
        <p:txBody>
          <a:bodyPr/>
          <a:lstStyle/>
          <a:p>
            <a:pPr algn="r" rtl="1"/>
            <a:fld id="{97E57715-59EF-4637-B63F-563BD9A01E87}" type="slidenum">
              <a:rPr lang="en-IL" smtClean="0"/>
              <a:pPr algn="r" rtl="1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3480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6980-ECA4-4CB0-B74E-56C50F7E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140C0-804B-4071-9D83-8A389B94C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00A3D-A419-41DD-8799-2133E0CC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455D6-0F3A-4842-894C-EEB4E954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79BA-B107-4D53-9260-0A2A53F8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756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AF92-3E93-4EE0-A775-2B22FEFC7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00A62-43D4-47F0-B8D4-FB754C126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C22A-46BB-44D2-AC4F-C29382F5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2765F-FE34-43B9-AAEB-858690908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506B7-9074-4A47-8C23-FD01B91F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581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4FE6-F610-4DF8-91B6-4BCC0C77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7B04-9C1B-460A-90F9-8DD5D9DF0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23387-B119-4EB9-9574-986B5EB6D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E2A03-3CA2-4183-8EC0-BF604973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A9452-6525-4EBC-A6C0-5785BF42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8BAA9-903C-41F6-A756-58F405D9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9820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F91E-D702-4088-9F08-1663E4F1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6696A-1DEF-456C-AC0E-6B77D69A6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34B1D-0137-48F9-A4E6-3FF0EFDDA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8A03D1-38F3-4869-B866-972557BA8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F323A-782A-40CA-8CA9-A0B3CD1B1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C497E-B50B-4F15-AB8A-B571C63E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3E4953-2B35-4A6A-A316-B83EED36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FF249-56CB-4492-99A3-6020E1556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910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A35A-A242-4362-B7EB-983D2B51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FA2FC-28CB-44D8-ADFE-ED8C1BB4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9505D-F780-4DCA-9003-031CDD3F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FC4774-72DA-480C-B9A8-6D61B04A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984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4D0D8-93E2-45C8-9B69-EE6BB526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618B1-E01E-4D99-A935-F3B9F4C2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79511-E7E9-4160-840A-A87378AB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997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1468-0423-4DEC-B330-C8AEE8B9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860A4-CA38-4511-BAC6-90F91CB44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F9E39-7361-4F63-B5B7-E46007E2E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C3887-E82C-4C22-AEA9-E03960B4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DB700-FC7D-4123-AFB7-85D7161F7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013EF-A6A9-4A55-91D0-F3FADE7E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904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0861-BC57-4532-8561-2F717E2F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160A1-054F-405E-ABC1-373F64E5C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8B01B-E719-4F95-A442-5E4C209E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AFA3-C86E-49A7-86D9-0A25FFDC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71000-FB95-4E1A-A0F5-3AF080BD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C5792-5FE7-41A8-B445-7D5064014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30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7F1A4-FF7C-4E24-8538-2E4A1E12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F9894-5A70-4DEE-8772-4CDB88A9D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B0A65-D4FF-410A-A291-807A01A91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FB140-208C-4DE2-A74E-F82C5FF38C21}" type="datetimeFigureOut">
              <a:rPr lang="en-IL" smtClean="0"/>
              <a:t>26/11/2024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17DEA-B1FE-4680-843C-DE5DD6AD80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E90D2-1D8A-4DF6-B32D-B5888B069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56A85-2E28-4F46-948D-8DCE9564EFB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93777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6D6EF4-12F5-4613-9287-7801EF5C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210630" cy="1589703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5295AC23-E9BF-76F9-F14B-2E26330D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504" y="139787"/>
            <a:ext cx="9227496" cy="1449916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latin typeface="Aharoni" panose="02010803020104030203" pitchFamily="2" charset="-79"/>
                <a:cs typeface="Aharoni" panose="02010803020104030203" pitchFamily="2" charset="-79"/>
              </a:rPr>
              <a:t>Counter-Strike</a:t>
            </a:r>
            <a:endParaRPr lang="en-IL" sz="8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0C163C5-F9D5-D3EC-6DA4-B2812EEDB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 b="1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איכון בחושך מוחלט</a:t>
            </a:r>
            <a:endParaRPr lang="en-IL" b="1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435DA93-EAA2-D6EC-2055-D827F137E3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he-IL" b="1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חשאיות</a:t>
            </a:r>
            <a:endParaRPr lang="en-IL" b="1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CC68A96-18F2-9A3A-382C-75DEA2B8FBA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e-IL" b="1" dirty="0">
                <a:solidFill>
                  <a:schemeClr val="tx1"/>
                </a:solidFill>
              </a:rPr>
              <a:t> </a:t>
            </a:r>
            <a:r>
              <a:rPr lang="he-IL" b="1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דיוק:</a:t>
            </a:r>
            <a:endParaRPr lang="en-US" b="1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en-GB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±</a:t>
            </a:r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10[</a:t>
            </a:r>
            <a:r>
              <a:rPr lang="en-GB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cm]</a:t>
            </a:r>
            <a:endParaRPr lang="en-IL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58608CD-1E47-2C45-3E62-2047B6C083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e-IL" b="1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פגיעה אוטומטית</a:t>
            </a:r>
            <a:endParaRPr lang="en-IL" b="1" dirty="0">
              <a:solidFill>
                <a:schemeClr val="tx1"/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26B0790-1D92-7E6F-8DD2-3FBAE914DD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he-IL" b="1" dirty="0">
                <a:solidFill>
                  <a:schemeClr val="tx1"/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תוך</a:t>
            </a:r>
          </a:p>
          <a:p>
            <a:r>
              <a:rPr lang="en-US" b="1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1[s]</a:t>
            </a:r>
            <a:endParaRPr lang="en-IL" b="1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B9E8B-B2FD-4F0C-B12E-1EB759667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6171" y="3256974"/>
            <a:ext cx="938933" cy="938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3A488E-7804-4718-B25B-8D456E6CD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496" y="3190010"/>
            <a:ext cx="1034472" cy="1034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C16DC-1B29-47C8-8C31-FC07BC939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9332" y="3277628"/>
            <a:ext cx="871807" cy="871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C3295C-5E80-454C-8AF2-19D90BF6A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520" y="3256974"/>
            <a:ext cx="1034472" cy="10344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BCAB3AA-CDE4-4904-9EDD-E995C2888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2553" y="3190010"/>
            <a:ext cx="1034472" cy="103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6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Aharoni</vt:lpstr>
      <vt:lpstr>Alef</vt:lpstr>
      <vt:lpstr>Arial</vt:lpstr>
      <vt:lpstr>Calibri</vt:lpstr>
      <vt:lpstr>Calibri Light</vt:lpstr>
      <vt:lpstr>Cambria Math</vt:lpstr>
      <vt:lpstr>Gisha</vt:lpstr>
      <vt:lpstr>Office Theme</vt:lpstr>
      <vt:lpstr>Counter-Strike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שקד זילברמן</dc:creator>
  <cp:lastModifiedBy>שקד זילברמן</cp:lastModifiedBy>
  <cp:revision>32</cp:revision>
  <dcterms:created xsi:type="dcterms:W3CDTF">2024-11-24T11:59:02Z</dcterms:created>
  <dcterms:modified xsi:type="dcterms:W3CDTF">2024-11-26T19:39:41Z</dcterms:modified>
</cp:coreProperties>
</file>