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301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A746-17FA-4B06-9747-B14B6074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C09AD-265B-401E-A5EF-438E5DF7B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75D1-A6D8-4717-B021-9BB73475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8294-5824-47A1-99AB-0919D48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ABDF-08BA-42A6-9C04-726046E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1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96E5-1554-46D6-BFED-6C65EDC2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E174-DD65-43A0-BC3E-8E0B0829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4112-64C2-429E-9DF7-871DB91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7B26-7053-4FD5-8E4B-33C6CC04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1F1A-AC1A-4473-8E61-DDB49F01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65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77DC2-C3D8-46CB-98A5-C1389465E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5009E-8A2C-4A94-A16F-A12D902A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1F20-88AC-4295-A214-5E56AD96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5F96-A9C4-4B53-8BF1-3D2FD82F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79D6-0A9C-4BAF-94F3-865EB91C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6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כותרת ו־5 נקודות - ללא הנפש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514628-512C-68A4-5F90-9612F09DB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137" y="139787"/>
            <a:ext cx="9227496" cy="1449916"/>
          </a:xfrm>
        </p:spPr>
        <p:txBody>
          <a:bodyPr/>
          <a:lstStyle/>
          <a:p>
            <a:pPr marL="0" marR="0" lvl="0" indent="0" algn="r" defTabSz="121917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e-IL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  <a:sym typeface="Arial"/>
              </a:rPr>
              <a:t>שקף חמש נקודות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AFB8F-9085-07DD-7338-BDCD226BEDA0}"/>
              </a:ext>
            </a:extLst>
          </p:cNvPr>
          <p:cNvSpPr/>
          <p:nvPr userDrawn="1"/>
        </p:nvSpPr>
        <p:spPr>
          <a:xfrm>
            <a:off x="9350376" y="3094641"/>
            <a:ext cx="1219200" cy="1219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1D90BB-80DE-792A-CB78-6C4FA7F67D90}"/>
              </a:ext>
            </a:extLst>
          </p:cNvPr>
          <p:cNvSpPr/>
          <p:nvPr userDrawn="1"/>
        </p:nvSpPr>
        <p:spPr>
          <a:xfrm>
            <a:off x="7419976" y="3094641"/>
            <a:ext cx="1219200" cy="1219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E4BCE8-127B-D703-B543-27B55AF31DBA}"/>
              </a:ext>
            </a:extLst>
          </p:cNvPr>
          <p:cNvSpPr/>
          <p:nvPr userDrawn="1"/>
        </p:nvSpPr>
        <p:spPr>
          <a:xfrm>
            <a:off x="5489576" y="3094641"/>
            <a:ext cx="1219200" cy="1219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94E48-5C8F-6EDE-DEEC-5E65580B24FA}"/>
              </a:ext>
            </a:extLst>
          </p:cNvPr>
          <p:cNvSpPr/>
          <p:nvPr userDrawn="1"/>
        </p:nvSpPr>
        <p:spPr>
          <a:xfrm>
            <a:off x="3559176" y="3094641"/>
            <a:ext cx="1219200" cy="1219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562391-AA3E-B345-0958-5CC842B75C38}"/>
              </a:ext>
            </a:extLst>
          </p:cNvPr>
          <p:cNvSpPr/>
          <p:nvPr userDrawn="1"/>
        </p:nvSpPr>
        <p:spPr>
          <a:xfrm>
            <a:off x="1628776" y="3094641"/>
            <a:ext cx="1219200" cy="121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5702B840-0031-416C-16B0-3263A41CB4F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9947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ראשונה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AA594A9-D0F6-B6B2-B123-4CCAFC4FA0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643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שנייה</a:t>
            </a:r>
            <a:endParaRPr lang="en-IL" dirty="0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652CE28-CF51-07F8-54DE-FB795E0939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1339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שלישית</a:t>
            </a:r>
            <a:endParaRPr lang="en-IL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8ED7D79A-1CCC-8C27-5E68-40892862F0F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35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רביעית</a:t>
            </a:r>
            <a:endParaRPr lang="en-IL" dirty="0"/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BDBD247E-370A-7A33-3289-08E3E168DBB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731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חמישית</a:t>
            </a:r>
            <a:endParaRPr lang="en-I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4F272C-3ABB-D645-9F99-589A236D82BB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r>
              <a:rPr lang="he-IL"/>
              <a:t>בלמ"ס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211D8-888F-3D64-0F8E-E488414A4F08}"/>
              </a:ext>
            </a:extLst>
          </p:cNvPr>
          <p:cNvSpPr>
            <a:spLocks noGrp="1"/>
          </p:cNvSpPr>
          <p:nvPr userDrawn="1">
            <p:ph type="sldNum" sz="quarter" idx="17"/>
          </p:nvPr>
        </p:nvSpPr>
        <p:spPr/>
        <p:txBody>
          <a:bodyPr/>
          <a:lstStyle/>
          <a:p>
            <a:pPr algn="r" rtl="1"/>
            <a:fld id="{97E57715-59EF-4637-B63F-563BD9A01E87}" type="slidenum">
              <a:rPr lang="en-IL" smtClean="0"/>
              <a:pPr algn="r" rtl="1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48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6980-ECA4-4CB0-B74E-56C50F7E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40C0-804B-4071-9D83-8A389B94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0A3D-A419-41DD-8799-2133E0C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55D6-0F3A-4842-894C-EEB4E954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79BA-B107-4D53-9260-0A2A53F8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5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AF92-3E93-4EE0-A775-2B22FEF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0A62-43D4-47F0-B8D4-FB754C12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C22A-46BB-44D2-AC4F-C29382F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765F-FE34-43B9-AAEB-85869090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06B7-9074-4A47-8C23-FD01B91F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58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4FE6-F610-4DF8-91B6-4BCC0C77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7B04-9C1B-460A-90F9-8DD5D9DF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3387-B119-4EB9-9574-986B5EB6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2A03-3CA2-4183-8EC0-BF60497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9452-6525-4EBC-A6C0-5785BF42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BAA9-903C-41F6-A756-58F405D9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82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91E-D702-4088-9F08-1663E4F1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696A-1DEF-456C-AC0E-6B77D69A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34B1D-0137-48F9-A4E6-3FF0EFDD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03D1-38F3-4869-B866-972557BA8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323A-782A-40CA-8CA9-A0B3CD1B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497E-B50B-4F15-AB8A-B571C63E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E4953-2B35-4A6A-A316-B83EED36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FF249-56CB-4492-99A3-6020E155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91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35A-A242-4362-B7EB-983D2B51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FA2FC-28CB-44D8-ADFE-ED8C1BB4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9505D-F780-4DCA-9003-031CDD3F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4774-72DA-480C-B9A8-6D61B04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984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D0D8-93E2-45C8-9B69-EE6BB526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618B1-E01E-4D99-A935-F3B9F4C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9511-E7E9-4160-840A-A87378AB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97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1468-0423-4DEC-B330-C8AEE8B9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60A4-CA38-4511-BAC6-90F91CB4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F9E39-7361-4F63-B5B7-E46007E2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3887-E82C-4C22-AEA9-E03960B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B700-FC7D-4123-AFB7-85D7161F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13EF-A6A9-4A55-91D0-F3FADE7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90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0861-BC57-4532-8561-2F717E2F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60A1-054F-405E-ABC1-373F64E5C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8B01B-E719-4F95-A442-5E4C209E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AFA3-C86E-49A7-86D9-0A25FFDC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1000-FB95-4E1A-A0F5-3AF080B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5792-5FE7-41A8-B445-7D506401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7F1A4-FF7C-4E24-8538-2E4A1E12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9894-5A70-4DEE-8772-4CDB88A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0A65-D4FF-410A-A291-807A01A9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7DEA-B1FE-4680-843C-DE5DD6AD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90D2-1D8A-4DF6-B32D-B5888B06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937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d Laser Light Images - Free Download on Freepik">
            <a:extLst>
              <a:ext uri="{FF2B5EF4-FFF2-40B4-BE49-F238E27FC236}">
                <a16:creationId xmlns:a16="http://schemas.microsoft.com/office/drawing/2014/main" id="{96DE5554-B490-4DB9-A9CE-05DC5481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896" y="0"/>
            <a:ext cx="12443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Counter-Strike text logo.png - Wikimedia Commons">
            <a:extLst>
              <a:ext uri="{FF2B5EF4-FFF2-40B4-BE49-F238E27FC236}">
                <a16:creationId xmlns:a16="http://schemas.microsoft.com/office/drawing/2014/main" id="{1F2D9F22-0AE1-4D20-8AED-4C831402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pressure="35"/>
                    </a14:imgEffect>
                    <a14:imgEffect>
                      <a14:brightnessContrast bright="7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8"/>
          <a:stretch/>
        </p:blipFill>
        <p:spPr bwMode="auto">
          <a:xfrm>
            <a:off x="318653" y="138422"/>
            <a:ext cx="11554693" cy="8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3C5709-3B86-4255-94F7-66D7AF740A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1"/>
          <a:stretch/>
        </p:blipFill>
        <p:spPr>
          <a:xfrm>
            <a:off x="-9427" y="1108630"/>
            <a:ext cx="12192000" cy="5658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69EF1-65A9-4FF2-A7CA-5D83D2401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r="9612"/>
          <a:stretch/>
        </p:blipFill>
        <p:spPr>
          <a:xfrm>
            <a:off x="3506771" y="2385735"/>
            <a:ext cx="5090474" cy="36236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16916D-7BA8-4B76-9FF1-C24A3ACFE3DB}"/>
              </a:ext>
            </a:extLst>
          </p:cNvPr>
          <p:cNvSpPr txBox="1"/>
          <p:nvPr/>
        </p:nvSpPr>
        <p:spPr>
          <a:xfrm>
            <a:off x="325190" y="2559617"/>
            <a:ext cx="2301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אוטומטית</a:t>
            </a:r>
          </a:p>
          <a:p>
            <a:pPr algn="ctr" rtl="1">
              <a:lnSpc>
                <a:spcPct val="150000"/>
              </a:lnSpc>
            </a:pPr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תוך </a:t>
            </a:r>
            <a:r>
              <a:rPr lang="en-US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en-US" sz="4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n-IL" sz="66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FB5E0-BB55-46D3-9F02-6D93D1FFB423}"/>
              </a:ext>
            </a:extLst>
          </p:cNvPr>
          <p:cNvSpPr txBox="1"/>
          <p:nvPr/>
        </p:nvSpPr>
        <p:spPr>
          <a:xfrm>
            <a:off x="8601842" y="2687166"/>
            <a:ext cx="39088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חושך מוחלט</a:t>
            </a:r>
          </a:p>
          <a:p>
            <a:pPr algn="ctr" rtl="1">
              <a:lnSpc>
                <a:spcPct val="150000"/>
              </a:lnSpc>
            </a:pPr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חשאיות</a:t>
            </a:r>
            <a:endParaRPr lang="he-IL" sz="66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דיוק: </a:t>
            </a:r>
            <a:r>
              <a:rPr lang="en-US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en-US" sz="4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cm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r>
              <a:rPr lang="he-IL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7B873F-2523-4D0A-A343-DA63420A6D97}"/>
              </a:ext>
            </a:extLst>
          </p:cNvPr>
          <p:cNvSpPr txBox="1"/>
          <p:nvPr/>
        </p:nvSpPr>
        <p:spPr>
          <a:xfrm>
            <a:off x="9549817" y="1236179"/>
            <a:ext cx="201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8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איכון</a:t>
            </a:r>
            <a:endParaRPr lang="en-IL" sz="80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5C0007-E27F-4C1A-9E33-68BE1CF5CCEC}"/>
              </a:ext>
            </a:extLst>
          </p:cNvPr>
          <p:cNvSpPr txBox="1"/>
          <p:nvPr/>
        </p:nvSpPr>
        <p:spPr>
          <a:xfrm>
            <a:off x="390615" y="1236178"/>
            <a:ext cx="230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8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פגיעה</a:t>
            </a:r>
            <a:endParaRPr lang="en-IL" sz="80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34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369EF1-65A9-4FF2-A7CA-5D83D2401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r="144"/>
          <a:stretch/>
        </p:blipFill>
        <p:spPr>
          <a:xfrm>
            <a:off x="3431" y="-103697"/>
            <a:ext cx="12188569" cy="6985425"/>
          </a:xfrm>
          <a:prstGeom prst="rect">
            <a:avLst/>
          </a:prstGeom>
        </p:spPr>
      </p:pic>
      <p:pic>
        <p:nvPicPr>
          <p:cNvPr id="1032" name="Picture 8" descr="File:Counter-Strike text logo.png - Wikimedia Commons">
            <a:extLst>
              <a:ext uri="{FF2B5EF4-FFF2-40B4-BE49-F238E27FC236}">
                <a16:creationId xmlns:a16="http://schemas.microsoft.com/office/drawing/2014/main" id="{1F2D9F22-0AE1-4D20-8AED-4C831402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pressure="35"/>
                    </a14:imgEffect>
                    <a14:imgEffect>
                      <a14:brightnessContrast bright="7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8"/>
          <a:stretch/>
        </p:blipFill>
        <p:spPr bwMode="auto">
          <a:xfrm>
            <a:off x="318653" y="138422"/>
            <a:ext cx="11554693" cy="8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16916D-7BA8-4B76-9FF1-C24A3ACFE3DB}"/>
              </a:ext>
            </a:extLst>
          </p:cNvPr>
          <p:cNvSpPr txBox="1"/>
          <p:nvPr/>
        </p:nvSpPr>
        <p:spPr>
          <a:xfrm>
            <a:off x="680082" y="4608344"/>
            <a:ext cx="5415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         פגיעה אוטומטית</a:t>
            </a:r>
          </a:p>
          <a:p>
            <a:pPr algn="r" rtl="1"/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תוך </a:t>
            </a:r>
            <a:r>
              <a:rPr lang="en-US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en-US" sz="4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n-IL" sz="66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FB5E0-BB55-46D3-9F02-6D93D1FFB423}"/>
              </a:ext>
            </a:extLst>
          </p:cNvPr>
          <p:cNvSpPr txBox="1"/>
          <p:nvPr/>
        </p:nvSpPr>
        <p:spPr>
          <a:xfrm>
            <a:off x="5786484" y="4549676"/>
            <a:ext cx="6402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איכון בחושך מוחלט</a:t>
            </a:r>
          </a:p>
          <a:p>
            <a:pPr algn="r" rtl="1"/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              חשאיות</a:t>
            </a:r>
            <a:endParaRPr lang="he-IL" sz="6600" b="1" dirty="0">
              <a:ln w="28575">
                <a:noFill/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              דיוק: </a:t>
            </a:r>
            <a:r>
              <a:rPr lang="en-US" sz="48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r>
              <a:rPr lang="en-US" sz="40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cm</a:t>
            </a:r>
            <a:r>
              <a:rPr lang="en-US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r>
              <a:rPr lang="he-IL" sz="4400" b="1" dirty="0">
                <a:ln w="285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154535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D6EF4-12F5-4613-9287-7801EF5C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10630" cy="158970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5295AC23-E9BF-76F9-F14B-2E26330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04" y="139787"/>
            <a:ext cx="9227496" cy="1449916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Counter-Strike</a:t>
            </a:r>
            <a:endParaRPr lang="en-IL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C163C5-F9D5-D3EC-6DA4-B2812EEDB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איכון בחושך מוחלט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435DA93-EAA2-D6EC-2055-D827F137E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חשאיות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C68A96-18F2-9A3A-382C-75DEA2B8F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</a:rPr>
              <a:t> </a:t>
            </a:r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דיוק:</a:t>
            </a:r>
            <a:endParaRPr lang="en-US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10[</a:t>
            </a:r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8608CD-1E47-2C45-3E62-2047B6C08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פגיעה אוטומטית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26B0790-1D92-7E6F-8DD2-3FBAE914D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תוך</a:t>
            </a:r>
          </a:p>
          <a:p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1[s]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9E8B-B2FD-4F0C-B12E-1EB75966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171" y="3256974"/>
            <a:ext cx="938933" cy="938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A488E-7804-4718-B25B-8D456E6C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496" y="3190010"/>
            <a:ext cx="1034472" cy="1034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C16DC-1B29-47C8-8C31-FC07BC939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32" y="3277628"/>
            <a:ext cx="871807" cy="871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3295C-5E80-454C-8AF2-19D90BF6A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20" y="3256974"/>
            <a:ext cx="1034472" cy="1034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AB3AA-CDE4-4904-9EDD-E995C2888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553" y="3190010"/>
            <a:ext cx="1034472" cy="10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948312-E3FB-4B29-866A-2A17E5B2C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24546" r="144"/>
          <a:stretch/>
        </p:blipFill>
        <p:spPr>
          <a:xfrm>
            <a:off x="-1205314" y="555861"/>
            <a:ext cx="14573489" cy="63021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9F5839-2213-40B8-86EF-CE967E000D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3312" y="4267642"/>
            <a:ext cx="9227497" cy="1401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D6EF4-12F5-4613-9287-7801EF5C2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81"/>
          <a:stretch/>
        </p:blipFill>
        <p:spPr>
          <a:xfrm>
            <a:off x="9237" y="0"/>
            <a:ext cx="12182763" cy="158970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5295AC23-E9BF-76F9-F14B-2E26330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13" y="139787"/>
            <a:ext cx="10815687" cy="1449916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Counter-Strike</a:t>
            </a:r>
            <a:endParaRPr lang="en-IL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C163C5-F9D5-D3EC-6DA4-B2812EEDB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4776" y="5613091"/>
            <a:ext cx="1930400" cy="1710268"/>
          </a:xfrm>
        </p:spPr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איכון בחושך מוחלט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435DA93-EAA2-D6EC-2055-D827F137E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64376" y="5613091"/>
            <a:ext cx="1930400" cy="1710268"/>
          </a:xfrm>
        </p:spPr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חשאיות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C68A96-18F2-9A3A-382C-75DEA2B8F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3976" y="5613091"/>
            <a:ext cx="1930400" cy="1710268"/>
          </a:xfrm>
        </p:spPr>
        <p:txBody>
          <a:bodyPr/>
          <a:lstStyle/>
          <a:p>
            <a:r>
              <a:rPr lang="he-IL" b="1" dirty="0">
                <a:solidFill>
                  <a:schemeClr val="tx1"/>
                </a:solidFill>
              </a:rPr>
              <a:t> </a:t>
            </a:r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דיוק:</a:t>
            </a:r>
            <a:endParaRPr lang="en-US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10[</a:t>
            </a:r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8608CD-1E47-2C45-3E62-2047B6C08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3576" y="5613091"/>
            <a:ext cx="1930400" cy="1710268"/>
          </a:xfrm>
        </p:spPr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פגיעה אוטומטית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26B0790-1D92-7E6F-8DD2-3FBAE914D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3176" y="5613091"/>
            <a:ext cx="1930400" cy="1710268"/>
          </a:xfrm>
        </p:spPr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תוך</a:t>
            </a:r>
          </a:p>
          <a:p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1[s]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9E8B-B2FD-4F0C-B12E-1EB759667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171" y="4522356"/>
            <a:ext cx="938933" cy="938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A488E-7804-4718-B25B-8D456E6CD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496" y="4455392"/>
            <a:ext cx="1034472" cy="1034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C16DC-1B29-47C8-8C31-FC07BC939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332" y="4543010"/>
            <a:ext cx="871807" cy="871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3295C-5E80-454C-8AF2-19D90BF6A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20" y="4522356"/>
            <a:ext cx="1034472" cy="1034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AB3AA-CDE4-4904-9EDD-E995C2888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2553" y="4455392"/>
            <a:ext cx="1034472" cy="10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Aharoni</vt:lpstr>
      <vt:lpstr>Alef</vt:lpstr>
      <vt:lpstr>Arial</vt:lpstr>
      <vt:lpstr>Calibri</vt:lpstr>
      <vt:lpstr>Calibri Light</vt:lpstr>
      <vt:lpstr>Cambria Math</vt:lpstr>
      <vt:lpstr>Gisha</vt:lpstr>
      <vt:lpstr>Office Theme</vt:lpstr>
      <vt:lpstr>PowerPoint Presentation</vt:lpstr>
      <vt:lpstr>PowerPoint Presentation</vt:lpstr>
      <vt:lpstr>Counter-Strike</vt:lpstr>
      <vt:lpstr>Counter-Strike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שקד זילברמן</dc:creator>
  <cp:lastModifiedBy>שקד זילברמן</cp:lastModifiedBy>
  <cp:revision>31</cp:revision>
  <dcterms:created xsi:type="dcterms:W3CDTF">2024-11-24T11:59:02Z</dcterms:created>
  <dcterms:modified xsi:type="dcterms:W3CDTF">2024-11-26T19:39:10Z</dcterms:modified>
</cp:coreProperties>
</file>