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6" r:id="rId10"/>
    <p:sldId id="265" r:id="rId11"/>
    <p:sldId id="264" r:id="rId12"/>
    <p:sldId id="267" r:id="rId13"/>
    <p:sldId id="269" r:id="rId14"/>
    <p:sldId id="268"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Lacap" userId="a9388ff10f82b6e0" providerId="LiveId" clId="{C1E55F89-EA6D-4970-B503-A3B2F8FFA1E8}"/>
    <pc:docChg chg="undo custSel addSld modSld sldOrd">
      <pc:chgData name="Kevin Lacap" userId="a9388ff10f82b6e0" providerId="LiveId" clId="{C1E55F89-EA6D-4970-B503-A3B2F8FFA1E8}" dt="2020-05-16T15:36:00.822" v="593" actId="20577"/>
      <pc:docMkLst>
        <pc:docMk/>
      </pc:docMkLst>
      <pc:sldChg chg="modSp mod">
        <pc:chgData name="Kevin Lacap" userId="a9388ff10f82b6e0" providerId="LiveId" clId="{C1E55F89-EA6D-4970-B503-A3B2F8FFA1E8}" dt="2020-05-16T14:19:35.436" v="571" actId="20577"/>
        <pc:sldMkLst>
          <pc:docMk/>
          <pc:sldMk cId="1649872848" sldId="256"/>
        </pc:sldMkLst>
        <pc:spChg chg="mod">
          <ac:chgData name="Kevin Lacap" userId="a9388ff10f82b6e0" providerId="LiveId" clId="{C1E55F89-EA6D-4970-B503-A3B2F8FFA1E8}" dt="2020-05-16T14:19:35.436" v="571" actId="20577"/>
          <ac:spMkLst>
            <pc:docMk/>
            <pc:sldMk cId="1649872848" sldId="256"/>
            <ac:spMk id="3" creationId="{6B8C4A37-3CCB-4AF5-9C33-5B4700C3B8B0}"/>
          </ac:spMkLst>
        </pc:spChg>
      </pc:sldChg>
      <pc:sldChg chg="modSp mod">
        <pc:chgData name="Kevin Lacap" userId="a9388ff10f82b6e0" providerId="LiveId" clId="{C1E55F89-EA6D-4970-B503-A3B2F8FFA1E8}" dt="2020-05-16T14:34:08.534" v="575" actId="27636"/>
        <pc:sldMkLst>
          <pc:docMk/>
          <pc:sldMk cId="1820791820" sldId="257"/>
        </pc:sldMkLst>
        <pc:spChg chg="mod">
          <ac:chgData name="Kevin Lacap" userId="a9388ff10f82b6e0" providerId="LiveId" clId="{C1E55F89-EA6D-4970-B503-A3B2F8FFA1E8}" dt="2020-05-16T14:34:08.534" v="575" actId="27636"/>
          <ac:spMkLst>
            <pc:docMk/>
            <pc:sldMk cId="1820791820" sldId="257"/>
            <ac:spMk id="3" creationId="{37A91D60-DDAA-4DFE-A08D-5262803ADCF4}"/>
          </ac:spMkLst>
        </pc:spChg>
      </pc:sldChg>
      <pc:sldChg chg="addSp delSp modSp mod">
        <pc:chgData name="Kevin Lacap" userId="a9388ff10f82b6e0" providerId="LiveId" clId="{C1E55F89-EA6D-4970-B503-A3B2F8FFA1E8}" dt="2020-05-16T13:19:34.816" v="531" actId="14100"/>
        <pc:sldMkLst>
          <pc:docMk/>
          <pc:sldMk cId="3880488121" sldId="258"/>
        </pc:sldMkLst>
        <pc:picChg chg="add mod">
          <ac:chgData name="Kevin Lacap" userId="a9388ff10f82b6e0" providerId="LiveId" clId="{C1E55F89-EA6D-4970-B503-A3B2F8FFA1E8}" dt="2020-05-16T11:53:43.462" v="426" actId="1076"/>
          <ac:picMkLst>
            <pc:docMk/>
            <pc:sldMk cId="3880488121" sldId="258"/>
            <ac:picMk id="2" creationId="{1FC084A6-F03B-4A63-88C8-BCBEB50ABE2E}"/>
          </ac:picMkLst>
        </pc:picChg>
        <pc:picChg chg="add del mod">
          <ac:chgData name="Kevin Lacap" userId="a9388ff10f82b6e0" providerId="LiveId" clId="{C1E55F89-EA6D-4970-B503-A3B2F8FFA1E8}" dt="2020-05-16T11:58:00.764" v="443" actId="478"/>
          <ac:picMkLst>
            <pc:docMk/>
            <pc:sldMk cId="3880488121" sldId="258"/>
            <ac:picMk id="3" creationId="{FB8FAD88-BA97-441E-8B85-12D55015F04A}"/>
          </ac:picMkLst>
        </pc:picChg>
        <pc:picChg chg="add del mod">
          <ac:chgData name="Kevin Lacap" userId="a9388ff10f82b6e0" providerId="LiveId" clId="{C1E55F89-EA6D-4970-B503-A3B2F8FFA1E8}" dt="2020-05-16T13:18:43.955" v="523" actId="478"/>
          <ac:picMkLst>
            <pc:docMk/>
            <pc:sldMk cId="3880488121" sldId="258"/>
            <ac:picMk id="4" creationId="{82054E6D-E653-40A9-A552-9A84636F5061}"/>
          </ac:picMkLst>
        </pc:picChg>
        <pc:picChg chg="add mod">
          <ac:chgData name="Kevin Lacap" userId="a9388ff10f82b6e0" providerId="LiveId" clId="{C1E55F89-EA6D-4970-B503-A3B2F8FFA1E8}" dt="2020-05-16T13:19:34.816" v="531" actId="14100"/>
          <ac:picMkLst>
            <pc:docMk/>
            <pc:sldMk cId="3880488121" sldId="258"/>
            <ac:picMk id="5" creationId="{0C05AE57-13F8-4732-89F9-A0A988C3AA92}"/>
          </ac:picMkLst>
        </pc:picChg>
        <pc:picChg chg="mod">
          <ac:chgData name="Kevin Lacap" userId="a9388ff10f82b6e0" providerId="LiveId" clId="{C1E55F89-EA6D-4970-B503-A3B2F8FFA1E8}" dt="2020-05-16T12:00:42.500" v="446" actId="1076"/>
          <ac:picMkLst>
            <pc:docMk/>
            <pc:sldMk cId="3880488121" sldId="258"/>
            <ac:picMk id="8" creationId="{82F729B7-DD09-4912-9873-95CB676B74AD}"/>
          </ac:picMkLst>
        </pc:picChg>
        <pc:picChg chg="mod">
          <ac:chgData name="Kevin Lacap" userId="a9388ff10f82b6e0" providerId="LiveId" clId="{C1E55F89-EA6D-4970-B503-A3B2F8FFA1E8}" dt="2020-05-16T12:01:14.867" v="451" actId="1076"/>
          <ac:picMkLst>
            <pc:docMk/>
            <pc:sldMk cId="3880488121" sldId="258"/>
            <ac:picMk id="11" creationId="{C775CCEA-0C53-4CAD-842E-BBF3AFF3E9E0}"/>
          </ac:picMkLst>
        </pc:picChg>
      </pc:sldChg>
      <pc:sldChg chg="addSp modSp mod">
        <pc:chgData name="Kevin Lacap" userId="a9388ff10f82b6e0" providerId="LiveId" clId="{C1E55F89-EA6D-4970-B503-A3B2F8FFA1E8}" dt="2020-05-16T13:18:50.066" v="525"/>
        <pc:sldMkLst>
          <pc:docMk/>
          <pc:sldMk cId="2767901257" sldId="259"/>
        </pc:sldMkLst>
        <pc:picChg chg="add mod">
          <ac:chgData name="Kevin Lacap" userId="a9388ff10f82b6e0" providerId="LiveId" clId="{C1E55F89-EA6D-4970-B503-A3B2F8FFA1E8}" dt="2020-05-16T13:18:50.066" v="525"/>
          <ac:picMkLst>
            <pc:docMk/>
            <pc:sldMk cId="2767901257" sldId="259"/>
            <ac:picMk id="3" creationId="{9A55C2A6-4152-461D-B120-4217C835E2DA}"/>
          </ac:picMkLst>
        </pc:picChg>
        <pc:picChg chg="mod">
          <ac:chgData name="Kevin Lacap" userId="a9388ff10f82b6e0" providerId="LiveId" clId="{C1E55F89-EA6D-4970-B503-A3B2F8FFA1E8}" dt="2020-05-16T13:18:48.880" v="524" actId="1076"/>
          <ac:picMkLst>
            <pc:docMk/>
            <pc:sldMk cId="2767901257" sldId="259"/>
            <ac:picMk id="10" creationId="{19694320-168F-4724-9933-6CB6B17EDE01}"/>
          </ac:picMkLst>
        </pc:picChg>
      </pc:sldChg>
      <pc:sldChg chg="addSp modSp mod">
        <pc:chgData name="Kevin Lacap" userId="a9388ff10f82b6e0" providerId="LiveId" clId="{C1E55F89-EA6D-4970-B503-A3B2F8FFA1E8}" dt="2020-05-16T13:19:23.429" v="527"/>
        <pc:sldMkLst>
          <pc:docMk/>
          <pc:sldMk cId="3574484618" sldId="260"/>
        </pc:sldMkLst>
        <pc:picChg chg="add mod">
          <ac:chgData name="Kevin Lacap" userId="a9388ff10f82b6e0" providerId="LiveId" clId="{C1E55F89-EA6D-4970-B503-A3B2F8FFA1E8}" dt="2020-05-16T13:19:23.429" v="527"/>
          <ac:picMkLst>
            <pc:docMk/>
            <pc:sldMk cId="3574484618" sldId="260"/>
            <ac:picMk id="3" creationId="{04623A47-64BA-44B0-9219-47148AE0E6CC}"/>
          </ac:picMkLst>
        </pc:picChg>
        <pc:picChg chg="mod">
          <ac:chgData name="Kevin Lacap" userId="a9388ff10f82b6e0" providerId="LiveId" clId="{C1E55F89-EA6D-4970-B503-A3B2F8FFA1E8}" dt="2020-05-16T13:19:22.688" v="526" actId="1076"/>
          <ac:picMkLst>
            <pc:docMk/>
            <pc:sldMk cId="3574484618" sldId="260"/>
            <ac:picMk id="7" creationId="{BD253E38-2D44-46FC-AEEB-ECD551398FD3}"/>
          </ac:picMkLst>
        </pc:picChg>
      </pc:sldChg>
      <pc:sldChg chg="addSp delSp modSp mod">
        <pc:chgData name="Kevin Lacap" userId="a9388ff10f82b6e0" providerId="LiveId" clId="{C1E55F89-EA6D-4970-B503-A3B2F8FFA1E8}" dt="2020-05-16T13:19:27.462" v="528" actId="478"/>
        <pc:sldMkLst>
          <pc:docMk/>
          <pc:sldMk cId="822670224" sldId="261"/>
        </pc:sldMkLst>
        <pc:picChg chg="add del mod">
          <ac:chgData name="Kevin Lacap" userId="a9388ff10f82b6e0" providerId="LiveId" clId="{C1E55F89-EA6D-4970-B503-A3B2F8FFA1E8}" dt="2020-05-16T12:02:16.798" v="453" actId="478"/>
          <ac:picMkLst>
            <pc:docMk/>
            <pc:sldMk cId="822670224" sldId="261"/>
            <ac:picMk id="2" creationId="{CA1F902D-29E0-4B87-BAC1-DEAED38149A0}"/>
          </ac:picMkLst>
        </pc:picChg>
        <pc:picChg chg="add mod">
          <ac:chgData name="Kevin Lacap" userId="a9388ff10f82b6e0" providerId="LiveId" clId="{C1E55F89-EA6D-4970-B503-A3B2F8FFA1E8}" dt="2020-05-16T12:02:30.539" v="455" actId="1076"/>
          <ac:picMkLst>
            <pc:docMk/>
            <pc:sldMk cId="822670224" sldId="261"/>
            <ac:picMk id="3" creationId="{EAC44E74-89BE-4F92-ADB2-E5F20312DEB3}"/>
          </ac:picMkLst>
        </pc:picChg>
        <pc:picChg chg="mod">
          <ac:chgData name="Kevin Lacap" userId="a9388ff10f82b6e0" providerId="LiveId" clId="{C1E55F89-EA6D-4970-B503-A3B2F8FFA1E8}" dt="2020-05-16T02:14:01.736" v="418" actId="1076"/>
          <ac:picMkLst>
            <pc:docMk/>
            <pc:sldMk cId="822670224" sldId="261"/>
            <ac:picMk id="4" creationId="{34545D95-FC7D-40DA-BDF1-CECC713BF66A}"/>
          </ac:picMkLst>
        </pc:picChg>
        <pc:picChg chg="mod">
          <ac:chgData name="Kevin Lacap" userId="a9388ff10f82b6e0" providerId="LiveId" clId="{C1E55F89-EA6D-4970-B503-A3B2F8FFA1E8}" dt="2020-05-16T02:14:05.311" v="420" actId="14100"/>
          <ac:picMkLst>
            <pc:docMk/>
            <pc:sldMk cId="822670224" sldId="261"/>
            <ac:picMk id="5" creationId="{AF5C04A3-53EB-4334-B8A9-5EE467810884}"/>
          </ac:picMkLst>
        </pc:picChg>
        <pc:picChg chg="add mod">
          <ac:chgData name="Kevin Lacap" userId="a9388ff10f82b6e0" providerId="LiveId" clId="{C1E55F89-EA6D-4970-B503-A3B2F8FFA1E8}" dt="2020-05-16T11:54:45.044" v="429"/>
          <ac:picMkLst>
            <pc:docMk/>
            <pc:sldMk cId="822670224" sldId="261"/>
            <ac:picMk id="6" creationId="{8867F501-0D38-4634-9993-80725EEAAE12}"/>
          </ac:picMkLst>
        </pc:picChg>
        <pc:picChg chg="add del mod">
          <ac:chgData name="Kevin Lacap" userId="a9388ff10f82b6e0" providerId="LiveId" clId="{C1E55F89-EA6D-4970-B503-A3B2F8FFA1E8}" dt="2020-05-16T13:19:27.462" v="528" actId="478"/>
          <ac:picMkLst>
            <pc:docMk/>
            <pc:sldMk cId="822670224" sldId="261"/>
            <ac:picMk id="7" creationId="{CBEDD753-B638-4EA8-BDC1-F06A9E76ED16}"/>
          </ac:picMkLst>
        </pc:picChg>
      </pc:sldChg>
      <pc:sldChg chg="ord">
        <pc:chgData name="Kevin Lacap" userId="a9388ff10f82b6e0" providerId="LiveId" clId="{C1E55F89-EA6D-4970-B503-A3B2F8FFA1E8}" dt="2020-05-16T12:10:04.499" v="494"/>
        <pc:sldMkLst>
          <pc:docMk/>
          <pc:sldMk cId="784679874" sldId="263"/>
        </pc:sldMkLst>
      </pc:sldChg>
      <pc:sldChg chg="addSp delSp modSp mod ord">
        <pc:chgData name="Kevin Lacap" userId="a9388ff10f82b6e0" providerId="LiveId" clId="{C1E55F89-EA6D-4970-B503-A3B2F8FFA1E8}" dt="2020-05-16T12:10:11.299" v="496"/>
        <pc:sldMkLst>
          <pc:docMk/>
          <pc:sldMk cId="1600386666" sldId="264"/>
        </pc:sldMkLst>
        <pc:spChg chg="add del mod">
          <ac:chgData name="Kevin Lacap" userId="a9388ff10f82b6e0" providerId="LiveId" clId="{C1E55F89-EA6D-4970-B503-A3B2F8FFA1E8}" dt="2020-05-16T12:06:10.212" v="470" actId="478"/>
          <ac:spMkLst>
            <pc:docMk/>
            <pc:sldMk cId="1600386666" sldId="264"/>
            <ac:spMk id="2" creationId="{E0E11138-1B2A-40E0-BFD8-239B272387DC}"/>
          </ac:spMkLst>
        </pc:spChg>
        <pc:picChg chg="add mod">
          <ac:chgData name="Kevin Lacap" userId="a9388ff10f82b6e0" providerId="LiveId" clId="{C1E55F89-EA6D-4970-B503-A3B2F8FFA1E8}" dt="2020-05-16T12:06:12.739" v="471" actId="1076"/>
          <ac:picMkLst>
            <pc:docMk/>
            <pc:sldMk cId="1600386666" sldId="264"/>
            <ac:picMk id="3" creationId="{DDB8F3D8-DD9F-4DD3-840C-66278F639AB6}"/>
          </ac:picMkLst>
        </pc:picChg>
        <pc:picChg chg="mod">
          <ac:chgData name="Kevin Lacap" userId="a9388ff10f82b6e0" providerId="LiveId" clId="{C1E55F89-EA6D-4970-B503-A3B2F8FFA1E8}" dt="2020-05-16T12:06:18.259" v="473" actId="1076"/>
          <ac:picMkLst>
            <pc:docMk/>
            <pc:sldMk cId="1600386666" sldId="264"/>
            <ac:picMk id="4" creationId="{E922C49D-E5CA-432A-9232-01E402CB49C7}"/>
          </ac:picMkLst>
        </pc:picChg>
      </pc:sldChg>
      <pc:sldChg chg="addSp delSp modSp mod">
        <pc:chgData name="Kevin Lacap" userId="a9388ff10f82b6e0" providerId="LiveId" clId="{C1E55F89-EA6D-4970-B503-A3B2F8FFA1E8}" dt="2020-05-16T12:09:14.307" v="492" actId="14100"/>
        <pc:sldMkLst>
          <pc:docMk/>
          <pc:sldMk cId="1493583477" sldId="265"/>
        </pc:sldMkLst>
        <pc:spChg chg="add del mod">
          <ac:chgData name="Kevin Lacap" userId="a9388ff10f82b6e0" providerId="LiveId" clId="{C1E55F89-EA6D-4970-B503-A3B2F8FFA1E8}" dt="2020-05-16T12:07:12.017" v="474" actId="478"/>
          <ac:spMkLst>
            <pc:docMk/>
            <pc:sldMk cId="1493583477" sldId="265"/>
            <ac:spMk id="2" creationId="{09100F45-36AA-425E-8858-1EAC2D8DA817}"/>
          </ac:spMkLst>
        </pc:spChg>
        <pc:picChg chg="add del mod">
          <ac:chgData name="Kevin Lacap" userId="a9388ff10f82b6e0" providerId="LiveId" clId="{C1E55F89-EA6D-4970-B503-A3B2F8FFA1E8}" dt="2020-05-16T12:08:53.541" v="485" actId="21"/>
          <ac:picMkLst>
            <pc:docMk/>
            <pc:sldMk cId="1493583477" sldId="265"/>
            <ac:picMk id="3" creationId="{CD60E998-B0AB-4E55-8860-D689344230B1}"/>
          </ac:picMkLst>
        </pc:picChg>
        <pc:picChg chg="mod">
          <ac:chgData name="Kevin Lacap" userId="a9388ff10f82b6e0" providerId="LiveId" clId="{C1E55F89-EA6D-4970-B503-A3B2F8FFA1E8}" dt="2020-05-16T12:09:14.307" v="492" actId="14100"/>
          <ac:picMkLst>
            <pc:docMk/>
            <pc:sldMk cId="1493583477" sldId="265"/>
            <ac:picMk id="5" creationId="{D5B9FBE2-863C-4045-904B-19A556DDF49D}"/>
          </ac:picMkLst>
        </pc:picChg>
        <pc:picChg chg="add mod">
          <ac:chgData name="Kevin Lacap" userId="a9388ff10f82b6e0" providerId="LiveId" clId="{C1E55F89-EA6D-4970-B503-A3B2F8FFA1E8}" dt="2020-05-16T12:09:06.283" v="491" actId="1076"/>
          <ac:picMkLst>
            <pc:docMk/>
            <pc:sldMk cId="1493583477" sldId="265"/>
            <ac:picMk id="6" creationId="{48A59B08-5B70-4FB3-B396-AB49ADAD0E5B}"/>
          </ac:picMkLst>
        </pc:picChg>
      </pc:sldChg>
      <pc:sldChg chg="addSp delSp modSp mod ord">
        <pc:chgData name="Kevin Lacap" userId="a9388ff10f82b6e0" providerId="LiveId" clId="{C1E55F89-EA6D-4970-B503-A3B2F8FFA1E8}" dt="2020-05-16T12:09:02.058" v="490" actId="14100"/>
        <pc:sldMkLst>
          <pc:docMk/>
          <pc:sldMk cId="1692904997" sldId="266"/>
        </pc:sldMkLst>
        <pc:picChg chg="add del mod">
          <ac:chgData name="Kevin Lacap" userId="a9388ff10f82b6e0" providerId="LiveId" clId="{C1E55F89-EA6D-4970-B503-A3B2F8FFA1E8}" dt="2020-05-16T12:08:55.846" v="486" actId="478"/>
          <ac:picMkLst>
            <pc:docMk/>
            <pc:sldMk cId="1692904997" sldId="266"/>
            <ac:picMk id="2" creationId="{9433EDFE-923A-4153-AA02-2F8938188B2A}"/>
          </ac:picMkLst>
        </pc:picChg>
        <pc:picChg chg="mod">
          <ac:chgData name="Kevin Lacap" userId="a9388ff10f82b6e0" providerId="LiveId" clId="{C1E55F89-EA6D-4970-B503-A3B2F8FFA1E8}" dt="2020-05-16T12:09:02.058" v="490" actId="14100"/>
          <ac:picMkLst>
            <pc:docMk/>
            <pc:sldMk cId="1692904997" sldId="266"/>
            <ac:picMk id="4" creationId="{6139E8A2-FA9A-4C52-B25B-457A19EDBCB1}"/>
          </ac:picMkLst>
        </pc:picChg>
        <pc:picChg chg="add mod">
          <ac:chgData name="Kevin Lacap" userId="a9388ff10f82b6e0" providerId="LiveId" clId="{C1E55F89-EA6D-4970-B503-A3B2F8FFA1E8}" dt="2020-05-16T12:09:00.547" v="489" actId="1076"/>
          <ac:picMkLst>
            <pc:docMk/>
            <pc:sldMk cId="1692904997" sldId="266"/>
            <ac:picMk id="5" creationId="{250EF413-6EA1-4D89-98ED-B2C2286CFFDC}"/>
          </ac:picMkLst>
        </pc:picChg>
      </pc:sldChg>
      <pc:sldChg chg="addSp delSp modSp new mod">
        <pc:chgData name="Kevin Lacap" userId="a9388ff10f82b6e0" providerId="LiveId" clId="{C1E55F89-EA6D-4970-B503-A3B2F8FFA1E8}" dt="2020-05-16T01:53:42.289" v="148" actId="1076"/>
        <pc:sldMkLst>
          <pc:docMk/>
          <pc:sldMk cId="3706793451" sldId="267"/>
        </pc:sldMkLst>
        <pc:spChg chg="del mod">
          <ac:chgData name="Kevin Lacap" userId="a9388ff10f82b6e0" providerId="LiveId" clId="{C1E55F89-EA6D-4970-B503-A3B2F8FFA1E8}" dt="2020-05-16T01:49:46.303" v="66" actId="478"/>
          <ac:spMkLst>
            <pc:docMk/>
            <pc:sldMk cId="3706793451" sldId="267"/>
            <ac:spMk id="2" creationId="{98EA9038-1547-4A89-B901-1861EE8DBD9A}"/>
          </ac:spMkLst>
        </pc:spChg>
        <pc:spChg chg="del">
          <ac:chgData name="Kevin Lacap" userId="a9388ff10f82b6e0" providerId="LiveId" clId="{C1E55F89-EA6D-4970-B503-A3B2F8FFA1E8}" dt="2020-05-16T01:49:51.644" v="68" actId="478"/>
          <ac:spMkLst>
            <pc:docMk/>
            <pc:sldMk cId="3706793451" sldId="267"/>
            <ac:spMk id="3" creationId="{C9F5E9B6-4924-476B-B38B-EBEF374E08C5}"/>
          </ac:spMkLst>
        </pc:spChg>
        <pc:spChg chg="add del mod">
          <ac:chgData name="Kevin Lacap" userId="a9388ff10f82b6e0" providerId="LiveId" clId="{C1E55F89-EA6D-4970-B503-A3B2F8FFA1E8}" dt="2020-05-16T01:49:49.150" v="67" actId="478"/>
          <ac:spMkLst>
            <pc:docMk/>
            <pc:sldMk cId="3706793451" sldId="267"/>
            <ac:spMk id="5" creationId="{485F4D6A-ED19-4C1E-9712-8A79D317A59B}"/>
          </ac:spMkLst>
        </pc:spChg>
        <pc:spChg chg="add mod">
          <ac:chgData name="Kevin Lacap" userId="a9388ff10f82b6e0" providerId="LiveId" clId="{C1E55F89-EA6D-4970-B503-A3B2F8FFA1E8}" dt="2020-05-16T01:53:42.289" v="148" actId="1076"/>
          <ac:spMkLst>
            <pc:docMk/>
            <pc:sldMk cId="3706793451" sldId="267"/>
            <ac:spMk id="11" creationId="{83B166D5-1D78-4582-8638-0F00575966AD}"/>
          </ac:spMkLst>
        </pc:spChg>
        <pc:picChg chg="add mod">
          <ac:chgData name="Kevin Lacap" userId="a9388ff10f82b6e0" providerId="LiveId" clId="{C1E55F89-EA6D-4970-B503-A3B2F8FFA1E8}" dt="2020-05-16T01:51:26.130" v="86" actId="1076"/>
          <ac:picMkLst>
            <pc:docMk/>
            <pc:sldMk cId="3706793451" sldId="267"/>
            <ac:picMk id="6" creationId="{F696195A-19AC-4028-9B06-251A0A29A0BB}"/>
          </ac:picMkLst>
        </pc:picChg>
        <pc:picChg chg="add mod">
          <ac:chgData name="Kevin Lacap" userId="a9388ff10f82b6e0" providerId="LiveId" clId="{C1E55F89-EA6D-4970-B503-A3B2F8FFA1E8}" dt="2020-05-16T01:51:27.114" v="87" actId="1076"/>
          <ac:picMkLst>
            <pc:docMk/>
            <pc:sldMk cId="3706793451" sldId="267"/>
            <ac:picMk id="7" creationId="{A41ADE40-388B-4754-AF1A-8ECDA43A5F50}"/>
          </ac:picMkLst>
        </pc:picChg>
        <pc:picChg chg="add mod">
          <ac:chgData name="Kevin Lacap" userId="a9388ff10f82b6e0" providerId="LiveId" clId="{C1E55F89-EA6D-4970-B503-A3B2F8FFA1E8}" dt="2020-05-16T01:52:41.545" v="113" actId="1076"/>
          <ac:picMkLst>
            <pc:docMk/>
            <pc:sldMk cId="3706793451" sldId="267"/>
            <ac:picMk id="8" creationId="{B2144930-E2A3-4AC6-9BEC-38003D08F1CE}"/>
          </ac:picMkLst>
        </pc:picChg>
        <pc:picChg chg="add mod">
          <ac:chgData name="Kevin Lacap" userId="a9388ff10f82b6e0" providerId="LiveId" clId="{C1E55F89-EA6D-4970-B503-A3B2F8FFA1E8}" dt="2020-05-16T01:52:35.216" v="110" actId="1076"/>
          <ac:picMkLst>
            <pc:docMk/>
            <pc:sldMk cId="3706793451" sldId="267"/>
            <ac:picMk id="9" creationId="{711B54A8-3037-4445-BD2F-DB307436BDFC}"/>
          </ac:picMkLst>
        </pc:picChg>
        <pc:picChg chg="add mod">
          <ac:chgData name="Kevin Lacap" userId="a9388ff10f82b6e0" providerId="LiveId" clId="{C1E55F89-EA6D-4970-B503-A3B2F8FFA1E8}" dt="2020-05-16T01:52:39.288" v="112" actId="1076"/>
          <ac:picMkLst>
            <pc:docMk/>
            <pc:sldMk cId="3706793451" sldId="267"/>
            <ac:picMk id="10" creationId="{75122F18-5FAF-407E-A77B-6F79CD3D0BCD}"/>
          </ac:picMkLst>
        </pc:picChg>
      </pc:sldChg>
      <pc:sldChg chg="addSp delSp modSp new mod ord">
        <pc:chgData name="Kevin Lacap" userId="a9388ff10f82b6e0" providerId="LiveId" clId="{C1E55F89-EA6D-4970-B503-A3B2F8FFA1E8}" dt="2020-05-16T02:17:06.865" v="421" actId="1076"/>
        <pc:sldMkLst>
          <pc:docMk/>
          <pc:sldMk cId="1797305670" sldId="268"/>
        </pc:sldMkLst>
        <pc:spChg chg="del">
          <ac:chgData name="Kevin Lacap" userId="a9388ff10f82b6e0" providerId="LiveId" clId="{C1E55F89-EA6D-4970-B503-A3B2F8FFA1E8}" dt="2020-05-16T01:54:49.421" v="150" actId="478"/>
          <ac:spMkLst>
            <pc:docMk/>
            <pc:sldMk cId="1797305670" sldId="268"/>
            <ac:spMk id="2" creationId="{0B29F550-46FC-4EBE-AF0A-514D6DE20229}"/>
          </ac:spMkLst>
        </pc:spChg>
        <pc:spChg chg="del">
          <ac:chgData name="Kevin Lacap" userId="a9388ff10f82b6e0" providerId="LiveId" clId="{C1E55F89-EA6D-4970-B503-A3B2F8FFA1E8}" dt="2020-05-16T01:54:51.471" v="151" actId="478"/>
          <ac:spMkLst>
            <pc:docMk/>
            <pc:sldMk cId="1797305670" sldId="268"/>
            <ac:spMk id="3" creationId="{8AAC2AA8-B78B-4084-B1D9-01E2613D10F4}"/>
          </ac:spMkLst>
        </pc:spChg>
        <pc:spChg chg="add mod">
          <ac:chgData name="Kevin Lacap" userId="a9388ff10f82b6e0" providerId="LiveId" clId="{C1E55F89-EA6D-4970-B503-A3B2F8FFA1E8}" dt="2020-05-16T02:17:06.865" v="421" actId="1076"/>
          <ac:spMkLst>
            <pc:docMk/>
            <pc:sldMk cId="1797305670" sldId="268"/>
            <ac:spMk id="9" creationId="{20CA763B-12FA-43CC-81DE-2AEC8AFBCBB8}"/>
          </ac:spMkLst>
        </pc:spChg>
        <pc:picChg chg="add mod">
          <ac:chgData name="Kevin Lacap" userId="a9388ff10f82b6e0" providerId="LiveId" clId="{C1E55F89-EA6D-4970-B503-A3B2F8FFA1E8}" dt="2020-05-16T01:56:29.616" v="173" actId="1076"/>
          <ac:picMkLst>
            <pc:docMk/>
            <pc:sldMk cId="1797305670" sldId="268"/>
            <ac:picMk id="4" creationId="{989A617C-F449-4D22-8739-239730F5936C}"/>
          </ac:picMkLst>
        </pc:picChg>
        <pc:picChg chg="add mod">
          <ac:chgData name="Kevin Lacap" userId="a9388ff10f82b6e0" providerId="LiveId" clId="{C1E55F89-EA6D-4970-B503-A3B2F8FFA1E8}" dt="2020-05-16T01:56:28.576" v="172" actId="1076"/>
          <ac:picMkLst>
            <pc:docMk/>
            <pc:sldMk cId="1797305670" sldId="268"/>
            <ac:picMk id="5" creationId="{337DBC47-7819-4E37-B964-75CA00D7E348}"/>
          </ac:picMkLst>
        </pc:picChg>
        <pc:picChg chg="add mod">
          <ac:chgData name="Kevin Lacap" userId="a9388ff10f82b6e0" providerId="LiveId" clId="{C1E55F89-EA6D-4970-B503-A3B2F8FFA1E8}" dt="2020-05-16T01:56:25.888" v="170" actId="1076"/>
          <ac:picMkLst>
            <pc:docMk/>
            <pc:sldMk cId="1797305670" sldId="268"/>
            <ac:picMk id="6" creationId="{7203A737-559F-40AC-8FBB-E34242DF1873}"/>
          </ac:picMkLst>
        </pc:picChg>
        <pc:picChg chg="add mod">
          <ac:chgData name="Kevin Lacap" userId="a9388ff10f82b6e0" providerId="LiveId" clId="{C1E55F89-EA6D-4970-B503-A3B2F8FFA1E8}" dt="2020-05-16T01:56:25.056" v="169" actId="1076"/>
          <ac:picMkLst>
            <pc:docMk/>
            <pc:sldMk cId="1797305670" sldId="268"/>
            <ac:picMk id="7" creationId="{D01AF45B-E8B9-4B1E-B75D-30B21A605466}"/>
          </ac:picMkLst>
        </pc:picChg>
        <pc:picChg chg="add mod">
          <ac:chgData name="Kevin Lacap" userId="a9388ff10f82b6e0" providerId="LiveId" clId="{C1E55F89-EA6D-4970-B503-A3B2F8FFA1E8}" dt="2020-05-16T01:56:27.272" v="171" actId="1076"/>
          <ac:picMkLst>
            <pc:docMk/>
            <pc:sldMk cId="1797305670" sldId="268"/>
            <ac:picMk id="8" creationId="{7933434A-9570-4ADB-8E9B-02FD6951F66A}"/>
          </ac:picMkLst>
        </pc:picChg>
      </pc:sldChg>
      <pc:sldChg chg="addSp delSp modSp new mod">
        <pc:chgData name="Kevin Lacap" userId="a9388ff10f82b6e0" providerId="LiveId" clId="{C1E55F89-EA6D-4970-B503-A3B2F8FFA1E8}" dt="2020-05-16T12:11:55.119" v="498" actId="478"/>
        <pc:sldMkLst>
          <pc:docMk/>
          <pc:sldMk cId="2987952433" sldId="269"/>
        </pc:sldMkLst>
        <pc:spChg chg="del">
          <ac:chgData name="Kevin Lacap" userId="a9388ff10f82b6e0" providerId="LiveId" clId="{C1E55F89-EA6D-4970-B503-A3B2F8FFA1E8}" dt="2020-05-16T01:58:07.484" v="210" actId="478"/>
          <ac:spMkLst>
            <pc:docMk/>
            <pc:sldMk cId="2987952433" sldId="269"/>
            <ac:spMk id="2" creationId="{80661AE4-8DE3-443B-9325-96447914AAD2}"/>
          </ac:spMkLst>
        </pc:spChg>
        <pc:spChg chg="add del mod">
          <ac:chgData name="Kevin Lacap" userId="a9388ff10f82b6e0" providerId="LiveId" clId="{C1E55F89-EA6D-4970-B503-A3B2F8FFA1E8}" dt="2020-05-16T12:11:55.119" v="498" actId="478"/>
          <ac:spMkLst>
            <pc:docMk/>
            <pc:sldMk cId="2987952433" sldId="269"/>
            <ac:spMk id="2" creationId="{824307A6-818E-4776-B1A4-0E179098D7E8}"/>
          </ac:spMkLst>
        </pc:spChg>
        <pc:spChg chg="del">
          <ac:chgData name="Kevin Lacap" userId="a9388ff10f82b6e0" providerId="LiveId" clId="{C1E55F89-EA6D-4970-B503-A3B2F8FFA1E8}" dt="2020-05-16T01:58:08.847" v="211" actId="478"/>
          <ac:spMkLst>
            <pc:docMk/>
            <pc:sldMk cId="2987952433" sldId="269"/>
            <ac:spMk id="3" creationId="{260FF36E-02DE-48F2-850A-ADD1473D76C2}"/>
          </ac:spMkLst>
        </pc:spChg>
        <pc:spChg chg="add mod">
          <ac:chgData name="Kevin Lacap" userId="a9388ff10f82b6e0" providerId="LiveId" clId="{C1E55F89-EA6D-4970-B503-A3B2F8FFA1E8}" dt="2020-05-16T02:00:36.441" v="270" actId="1076"/>
          <ac:spMkLst>
            <pc:docMk/>
            <pc:sldMk cId="2987952433" sldId="269"/>
            <ac:spMk id="9" creationId="{B873D58A-4D8B-4EC2-A3CA-A402D4467BA9}"/>
          </ac:spMkLst>
        </pc:spChg>
        <pc:picChg chg="add mod">
          <ac:chgData name="Kevin Lacap" userId="a9388ff10f82b6e0" providerId="LiveId" clId="{C1E55F89-EA6D-4970-B503-A3B2F8FFA1E8}" dt="2020-05-16T01:59:02.330" v="220" actId="1076"/>
          <ac:picMkLst>
            <pc:docMk/>
            <pc:sldMk cId="2987952433" sldId="269"/>
            <ac:picMk id="4" creationId="{BE8FE525-2A67-4AC9-BE09-AC033F38445F}"/>
          </ac:picMkLst>
        </pc:picChg>
        <pc:picChg chg="add mod">
          <ac:chgData name="Kevin Lacap" userId="a9388ff10f82b6e0" providerId="LiveId" clId="{C1E55F89-EA6D-4970-B503-A3B2F8FFA1E8}" dt="2020-05-16T01:59:03.170" v="221" actId="1076"/>
          <ac:picMkLst>
            <pc:docMk/>
            <pc:sldMk cId="2987952433" sldId="269"/>
            <ac:picMk id="5" creationId="{A856EAC4-DE26-4E43-A3A0-BC62AE1885F6}"/>
          </ac:picMkLst>
        </pc:picChg>
        <pc:picChg chg="add mod">
          <ac:chgData name="Kevin Lacap" userId="a9388ff10f82b6e0" providerId="LiveId" clId="{C1E55F89-EA6D-4970-B503-A3B2F8FFA1E8}" dt="2020-05-16T01:59:04.168" v="222" actId="1076"/>
          <ac:picMkLst>
            <pc:docMk/>
            <pc:sldMk cId="2987952433" sldId="269"/>
            <ac:picMk id="6" creationId="{7F6025B0-6D1F-4EA9-974E-0C6945178EE8}"/>
          </ac:picMkLst>
        </pc:picChg>
        <pc:picChg chg="add mod">
          <ac:chgData name="Kevin Lacap" userId="a9388ff10f82b6e0" providerId="LiveId" clId="{C1E55F89-EA6D-4970-B503-A3B2F8FFA1E8}" dt="2020-05-16T01:59:31.520" v="227" actId="14100"/>
          <ac:picMkLst>
            <pc:docMk/>
            <pc:sldMk cId="2987952433" sldId="269"/>
            <ac:picMk id="7" creationId="{7AADECF7-E3D3-49EA-9E4E-DC5814C11DF6}"/>
          </ac:picMkLst>
        </pc:picChg>
        <pc:picChg chg="add mod">
          <ac:chgData name="Kevin Lacap" userId="a9388ff10f82b6e0" providerId="LiveId" clId="{C1E55F89-EA6D-4970-B503-A3B2F8FFA1E8}" dt="2020-05-16T02:00:06.705" v="234" actId="1076"/>
          <ac:picMkLst>
            <pc:docMk/>
            <pc:sldMk cId="2987952433" sldId="269"/>
            <ac:picMk id="8" creationId="{A1C51A2D-411A-4F68-A8DE-73E2CC9C59DD}"/>
          </ac:picMkLst>
        </pc:picChg>
      </pc:sldChg>
      <pc:sldChg chg="addSp delSp modSp new mod">
        <pc:chgData name="Kevin Lacap" userId="a9388ff10f82b6e0" providerId="LiveId" clId="{C1E55F89-EA6D-4970-B503-A3B2F8FFA1E8}" dt="2020-05-16T02:17:17.463" v="422" actId="1076"/>
        <pc:sldMkLst>
          <pc:docMk/>
          <pc:sldMk cId="3308021431" sldId="270"/>
        </pc:sldMkLst>
        <pc:spChg chg="del">
          <ac:chgData name="Kevin Lacap" userId="a9388ff10f82b6e0" providerId="LiveId" clId="{C1E55F89-EA6D-4970-B503-A3B2F8FFA1E8}" dt="2020-05-16T02:01:27.693" v="272" actId="478"/>
          <ac:spMkLst>
            <pc:docMk/>
            <pc:sldMk cId="3308021431" sldId="270"/>
            <ac:spMk id="2" creationId="{D5E4719D-5B2A-4DC5-87A5-51000CEA5FA7}"/>
          </ac:spMkLst>
        </pc:spChg>
        <pc:spChg chg="del">
          <ac:chgData name="Kevin Lacap" userId="a9388ff10f82b6e0" providerId="LiveId" clId="{C1E55F89-EA6D-4970-B503-A3B2F8FFA1E8}" dt="2020-05-16T02:01:29.531" v="273" actId="478"/>
          <ac:spMkLst>
            <pc:docMk/>
            <pc:sldMk cId="3308021431" sldId="270"/>
            <ac:spMk id="3" creationId="{DD2FB455-BBAB-4FF9-9F50-BFDDE1EC7629}"/>
          </ac:spMkLst>
        </pc:spChg>
        <pc:spChg chg="add mod">
          <ac:chgData name="Kevin Lacap" userId="a9388ff10f82b6e0" providerId="LiveId" clId="{C1E55F89-EA6D-4970-B503-A3B2F8FFA1E8}" dt="2020-05-16T02:17:17.463" v="422" actId="1076"/>
          <ac:spMkLst>
            <pc:docMk/>
            <pc:sldMk cId="3308021431" sldId="270"/>
            <ac:spMk id="9" creationId="{B63800D8-FABD-4ED1-83C1-033A9E5ED098}"/>
          </ac:spMkLst>
        </pc:spChg>
        <pc:picChg chg="add mod">
          <ac:chgData name="Kevin Lacap" userId="a9388ff10f82b6e0" providerId="LiveId" clId="{C1E55F89-EA6D-4970-B503-A3B2F8FFA1E8}" dt="2020-05-16T02:02:28.913" v="284" actId="14100"/>
          <ac:picMkLst>
            <pc:docMk/>
            <pc:sldMk cId="3308021431" sldId="270"/>
            <ac:picMk id="4" creationId="{677C6697-42CF-4419-BA65-7648EFDBC07E}"/>
          </ac:picMkLst>
        </pc:picChg>
        <pc:picChg chg="add mod">
          <ac:chgData name="Kevin Lacap" userId="a9388ff10f82b6e0" providerId="LiveId" clId="{C1E55F89-EA6D-4970-B503-A3B2F8FFA1E8}" dt="2020-05-16T02:02:27.458" v="283" actId="1076"/>
          <ac:picMkLst>
            <pc:docMk/>
            <pc:sldMk cId="3308021431" sldId="270"/>
            <ac:picMk id="5" creationId="{C00CB4AA-9081-41D6-9CE3-6AEF32F0C482}"/>
          </ac:picMkLst>
        </pc:picChg>
        <pc:picChg chg="add mod">
          <ac:chgData name="Kevin Lacap" userId="a9388ff10f82b6e0" providerId="LiveId" clId="{C1E55F89-EA6D-4970-B503-A3B2F8FFA1E8}" dt="2020-05-16T02:03:22.938" v="297" actId="14100"/>
          <ac:picMkLst>
            <pc:docMk/>
            <pc:sldMk cId="3308021431" sldId="270"/>
            <ac:picMk id="6" creationId="{6A49064E-88DB-4B7B-8B1A-28539CB06853}"/>
          </ac:picMkLst>
        </pc:picChg>
        <pc:picChg chg="add mod">
          <ac:chgData name="Kevin Lacap" userId="a9388ff10f82b6e0" providerId="LiveId" clId="{C1E55F89-EA6D-4970-B503-A3B2F8FFA1E8}" dt="2020-05-16T02:03:38.592" v="301" actId="14100"/>
          <ac:picMkLst>
            <pc:docMk/>
            <pc:sldMk cId="3308021431" sldId="270"/>
            <ac:picMk id="7" creationId="{3D902DC6-3206-4B7C-A06C-CE119F7AE8CD}"/>
          </ac:picMkLst>
        </pc:picChg>
        <pc:picChg chg="add mod">
          <ac:chgData name="Kevin Lacap" userId="a9388ff10f82b6e0" providerId="LiveId" clId="{C1E55F89-EA6D-4970-B503-A3B2F8FFA1E8}" dt="2020-05-16T02:03:53.240" v="303" actId="1076"/>
          <ac:picMkLst>
            <pc:docMk/>
            <pc:sldMk cId="3308021431" sldId="270"/>
            <ac:picMk id="8" creationId="{D1813ABE-FFEA-41AC-92AA-0942D76325AB}"/>
          </ac:picMkLst>
        </pc:picChg>
      </pc:sldChg>
      <pc:sldChg chg="delSp modSp new mod">
        <pc:chgData name="Kevin Lacap" userId="a9388ff10f82b6e0" providerId="LiveId" clId="{C1E55F89-EA6D-4970-B503-A3B2F8FFA1E8}" dt="2020-05-16T02:12:43.520" v="366" actId="1076"/>
        <pc:sldMkLst>
          <pc:docMk/>
          <pc:sldMk cId="1703119781" sldId="271"/>
        </pc:sldMkLst>
        <pc:spChg chg="mod">
          <ac:chgData name="Kevin Lacap" userId="a9388ff10f82b6e0" providerId="LiveId" clId="{C1E55F89-EA6D-4970-B503-A3B2F8FFA1E8}" dt="2020-05-16T02:12:43.520" v="366" actId="1076"/>
          <ac:spMkLst>
            <pc:docMk/>
            <pc:sldMk cId="1703119781" sldId="271"/>
            <ac:spMk id="2" creationId="{43DD6950-B220-46BF-B45C-D1997943EA6C}"/>
          </ac:spMkLst>
        </pc:spChg>
        <pc:spChg chg="del mod">
          <ac:chgData name="Kevin Lacap" userId="a9388ff10f82b6e0" providerId="LiveId" clId="{C1E55F89-EA6D-4970-B503-A3B2F8FFA1E8}" dt="2020-05-16T02:12:39.130" v="364" actId="478"/>
          <ac:spMkLst>
            <pc:docMk/>
            <pc:sldMk cId="1703119781" sldId="271"/>
            <ac:spMk id="3" creationId="{942441CC-66C8-47C1-BA7A-9512B8D71320}"/>
          </ac:spMkLst>
        </pc:spChg>
      </pc:sldChg>
      <pc:sldChg chg="modSp new mod">
        <pc:chgData name="Kevin Lacap" userId="a9388ff10f82b6e0" providerId="LiveId" clId="{C1E55F89-EA6D-4970-B503-A3B2F8FFA1E8}" dt="2020-05-16T15:36:00.822" v="593" actId="20577"/>
        <pc:sldMkLst>
          <pc:docMk/>
          <pc:sldMk cId="1669856075" sldId="272"/>
        </pc:sldMkLst>
        <pc:spChg chg="mod">
          <ac:chgData name="Kevin Lacap" userId="a9388ff10f82b6e0" providerId="LiveId" clId="{C1E55F89-EA6D-4970-B503-A3B2F8FFA1E8}" dt="2020-05-16T15:35:11.859" v="587" actId="20577"/>
          <ac:spMkLst>
            <pc:docMk/>
            <pc:sldMk cId="1669856075" sldId="272"/>
            <ac:spMk id="2" creationId="{935D824E-B7F1-410F-818C-6C1099F337FC}"/>
          </ac:spMkLst>
        </pc:spChg>
        <pc:spChg chg="mod">
          <ac:chgData name="Kevin Lacap" userId="a9388ff10f82b6e0" providerId="LiveId" clId="{C1E55F89-EA6D-4970-B503-A3B2F8FFA1E8}" dt="2020-05-16T15:36:00.822" v="593" actId="20577"/>
          <ac:spMkLst>
            <pc:docMk/>
            <pc:sldMk cId="1669856075" sldId="272"/>
            <ac:spMk id="3" creationId="{7AA99BA7-9F1C-4294-A794-E60000DF4E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804A-0E2A-48C8-816E-CC987EE894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E1955C-6501-4A39-A594-6CABAF884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5B8A71-5536-429E-95EC-FDC8D3CF592C}"/>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83E2A249-675E-46FD-BF16-F671219D4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D2FE0-78FB-49B2-89A7-6C4EA207AF61}"/>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416139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50B5-D0BB-433D-A2A4-0C29344E30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C6ADFB-9EC7-4664-9AAA-873AD53D12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06096-A899-497C-8795-0EBE3AE87493}"/>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41746101-6559-4A02-A936-A19907118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852B1-E9EA-49EA-A1F9-18C6722832F6}"/>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194785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1B34D-92DF-46AD-B161-5A84323732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C2FCC6-1F7C-4ED7-A482-2E8644D60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19802-32E0-4E50-A449-B79374A341EB}"/>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CE67D51C-70FA-4FF1-BB99-35241784F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54C8C-DEEF-4BA8-932D-F4126A0F3F75}"/>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63995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AA9A-0954-48CB-BEE4-F2FC51393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4F37D-F790-4BA1-8F72-F19E9EC03A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A61EB-1757-40DC-9BAA-5EA7B8F05F9F}"/>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914567F0-E661-4067-9304-052A6FF2E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AE094-5AB3-4644-990C-9A7AB1C5A485}"/>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407904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EB3E-CCFC-440D-918D-3F8FA0F61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ACBCF5-62B3-4087-8391-9A85C6BB39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500A15-7660-4FD4-AF9B-1989F811FC1B}"/>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142016E7-F5BC-4F80-9969-3BE706702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9C58F-F7C6-4370-B589-16436F2D13FB}"/>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71205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BBCE-C4C5-4A1C-92CD-EFCB170B5A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D38FC-EB53-4930-A30C-BE99C5FBE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AF1695-11CC-4A34-8D36-9E23C91D9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4743D8-7239-4098-A18A-2B920E1D7A36}"/>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6" name="Footer Placeholder 5">
            <a:extLst>
              <a:ext uri="{FF2B5EF4-FFF2-40B4-BE49-F238E27FC236}">
                <a16:creationId xmlns:a16="http://schemas.microsoft.com/office/drawing/2014/main" id="{F4804262-2557-47C6-8300-59FB5D390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FEC5C-2543-467C-8A26-B9B779472B52}"/>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321680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4BA3-D63E-4130-9DCF-99896B0C1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B3DE22-FE1C-41C9-8BF6-0AB48EBB2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52CC5F-ED37-45D3-A38C-DF2804592A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84000B-C39B-4523-8594-7B8DDE216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5C079-698D-458F-B95F-334527C4CD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61351C-374D-4DB2-89EE-17B83474ACA3}"/>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8" name="Footer Placeholder 7">
            <a:extLst>
              <a:ext uri="{FF2B5EF4-FFF2-40B4-BE49-F238E27FC236}">
                <a16:creationId xmlns:a16="http://schemas.microsoft.com/office/drawing/2014/main" id="{32115E16-B8BE-4B92-BEF7-A61B52119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E46E67-A1D2-4B04-89E7-B305F0A3BB41}"/>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365856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7C58-729D-41E1-B149-11DBA54121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B1B7AE-96D7-4FB2-9B90-C4E3334057DB}"/>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4" name="Footer Placeholder 3">
            <a:extLst>
              <a:ext uri="{FF2B5EF4-FFF2-40B4-BE49-F238E27FC236}">
                <a16:creationId xmlns:a16="http://schemas.microsoft.com/office/drawing/2014/main" id="{7DF3D3BC-F508-4967-ABB4-A984D20933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8FB143-A6D1-4603-93D2-A3FF2E1B8BF5}"/>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53210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FAF40-A839-41F9-B696-EA2D159B10D6}"/>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3" name="Footer Placeholder 2">
            <a:extLst>
              <a:ext uri="{FF2B5EF4-FFF2-40B4-BE49-F238E27FC236}">
                <a16:creationId xmlns:a16="http://schemas.microsoft.com/office/drawing/2014/main" id="{E57FD286-BF18-4ABC-87FF-7A4B72E8A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0756FE-C2D8-40F7-95E0-50A0A58D1C06}"/>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55364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81ED-1616-4EBF-B419-BD69623E5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21522-20EE-4B9A-AE46-948B5BD0A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95D291-E74B-44E7-9134-02691C3D5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8EAE8-75AA-49C4-B2EC-672C95D85D01}"/>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6" name="Footer Placeholder 5">
            <a:extLst>
              <a:ext uri="{FF2B5EF4-FFF2-40B4-BE49-F238E27FC236}">
                <a16:creationId xmlns:a16="http://schemas.microsoft.com/office/drawing/2014/main" id="{9FD46237-C42C-417B-9A49-D49419FAE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E7C62-9283-4C15-8BA4-6128A355B8C8}"/>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177965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BE53-3D1D-487B-BE9F-BB62BAE68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95D61C-864D-46ED-85A0-92E9D568BF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C8324B-A84C-438F-AB8E-05756D138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DBEBE-D219-4F86-8489-91A7977AA72D}"/>
              </a:ext>
            </a:extLst>
          </p:cNvPr>
          <p:cNvSpPr>
            <a:spLocks noGrp="1"/>
          </p:cNvSpPr>
          <p:nvPr>
            <p:ph type="dt" sz="half" idx="10"/>
          </p:nvPr>
        </p:nvSpPr>
        <p:spPr/>
        <p:txBody>
          <a:bodyPr/>
          <a:lstStyle/>
          <a:p>
            <a:fld id="{15535F1C-54C5-4752-ABAE-5093BCE6EE55}" type="datetimeFigureOut">
              <a:rPr lang="en-US" smtClean="0"/>
              <a:t>5/15/2020</a:t>
            </a:fld>
            <a:endParaRPr lang="en-US"/>
          </a:p>
        </p:txBody>
      </p:sp>
      <p:sp>
        <p:nvSpPr>
          <p:cNvPr id="6" name="Footer Placeholder 5">
            <a:extLst>
              <a:ext uri="{FF2B5EF4-FFF2-40B4-BE49-F238E27FC236}">
                <a16:creationId xmlns:a16="http://schemas.microsoft.com/office/drawing/2014/main" id="{DEB7A2B5-3F7D-448A-889D-A28AEAEB1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54964-CF6A-4656-ACF5-B011CED0A26A}"/>
              </a:ext>
            </a:extLst>
          </p:cNvPr>
          <p:cNvSpPr>
            <a:spLocks noGrp="1"/>
          </p:cNvSpPr>
          <p:nvPr>
            <p:ph type="sldNum" sz="quarter" idx="12"/>
          </p:nvPr>
        </p:nvSpPr>
        <p:spPr/>
        <p:txBody>
          <a:bodyPr/>
          <a:lstStyle/>
          <a:p>
            <a:fld id="{357C8E3B-A290-4E4B-8805-1D2683FCED8B}" type="slidenum">
              <a:rPr lang="en-US" smtClean="0"/>
              <a:t>‹#›</a:t>
            </a:fld>
            <a:endParaRPr lang="en-US"/>
          </a:p>
        </p:txBody>
      </p:sp>
    </p:spTree>
    <p:extLst>
      <p:ext uri="{BB962C8B-B14F-4D97-AF65-F5344CB8AC3E}">
        <p14:creationId xmlns:p14="http://schemas.microsoft.com/office/powerpoint/2010/main" val="1563750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E33BEC-BEBB-4BAB-921E-101F44E39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F50DCF-6BFB-4BF4-8AB5-FE515850E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A2595-6174-4D7D-9FE2-9EB368BAE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35F1C-54C5-4752-ABAE-5093BCE6EE55}" type="datetimeFigureOut">
              <a:rPr lang="en-US" smtClean="0"/>
              <a:t>5/15/2020</a:t>
            </a:fld>
            <a:endParaRPr lang="en-US"/>
          </a:p>
        </p:txBody>
      </p:sp>
      <p:sp>
        <p:nvSpPr>
          <p:cNvPr id="5" name="Footer Placeholder 4">
            <a:extLst>
              <a:ext uri="{FF2B5EF4-FFF2-40B4-BE49-F238E27FC236}">
                <a16:creationId xmlns:a16="http://schemas.microsoft.com/office/drawing/2014/main" id="{6283CA29-ECEC-4293-A36C-985D39A7F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150077-B2DF-42C5-8B06-DA20DCB56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C8E3B-A290-4E4B-8805-1D2683FCED8B}" type="slidenum">
              <a:rPr lang="en-US" smtClean="0"/>
              <a:t>‹#›</a:t>
            </a:fld>
            <a:endParaRPr lang="en-US"/>
          </a:p>
        </p:txBody>
      </p:sp>
    </p:spTree>
    <p:extLst>
      <p:ext uri="{BB962C8B-B14F-4D97-AF65-F5344CB8AC3E}">
        <p14:creationId xmlns:p14="http://schemas.microsoft.com/office/powerpoint/2010/main" val="218932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health.ny.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E775-1A94-4FFC-9AD3-E6903FFAFF9D}"/>
              </a:ext>
            </a:extLst>
          </p:cNvPr>
          <p:cNvSpPr>
            <a:spLocks noGrp="1"/>
          </p:cNvSpPr>
          <p:nvPr>
            <p:ph type="ctrTitle"/>
          </p:nvPr>
        </p:nvSpPr>
        <p:spPr/>
        <p:txBody>
          <a:bodyPr/>
          <a:lstStyle/>
          <a:p>
            <a:r>
              <a:rPr lang="en-US" dirty="0"/>
              <a:t>NY Real Estate Investment</a:t>
            </a:r>
          </a:p>
        </p:txBody>
      </p:sp>
      <p:sp>
        <p:nvSpPr>
          <p:cNvPr id="3" name="Subtitle 2">
            <a:extLst>
              <a:ext uri="{FF2B5EF4-FFF2-40B4-BE49-F238E27FC236}">
                <a16:creationId xmlns:a16="http://schemas.microsoft.com/office/drawing/2014/main" id="{6B8C4A37-3CCB-4AF5-9C33-5B4700C3B8B0}"/>
              </a:ext>
            </a:extLst>
          </p:cNvPr>
          <p:cNvSpPr>
            <a:spLocks noGrp="1"/>
          </p:cNvSpPr>
          <p:nvPr>
            <p:ph type="subTitle" idx="1"/>
          </p:nvPr>
        </p:nvSpPr>
        <p:spPr/>
        <p:txBody>
          <a:bodyPr/>
          <a:lstStyle/>
          <a:p>
            <a:r>
              <a:rPr lang="en-US" dirty="0"/>
              <a:t>Presented by,</a:t>
            </a:r>
          </a:p>
          <a:p>
            <a:r>
              <a:rPr lang="en-US" dirty="0"/>
              <a:t>Shelly </a:t>
            </a:r>
            <a:r>
              <a:rPr lang="en-US" dirty="0" err="1"/>
              <a:t>Shtauber</a:t>
            </a:r>
            <a:r>
              <a:rPr lang="en-US" dirty="0"/>
              <a:t>, Shubhra Bhatnagar, Rachel Solomon, Kevin Lacap</a:t>
            </a:r>
          </a:p>
        </p:txBody>
      </p:sp>
    </p:spTree>
    <p:extLst>
      <p:ext uri="{BB962C8B-B14F-4D97-AF65-F5344CB8AC3E}">
        <p14:creationId xmlns:p14="http://schemas.microsoft.com/office/powerpoint/2010/main" val="164987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B9FBE2-863C-4045-904B-19A556DDF49D}"/>
              </a:ext>
            </a:extLst>
          </p:cNvPr>
          <p:cNvPicPr>
            <a:picLocks noChangeAspect="1"/>
          </p:cNvPicPr>
          <p:nvPr/>
        </p:nvPicPr>
        <p:blipFill>
          <a:blip r:embed="rId2"/>
          <a:stretch>
            <a:fillRect/>
          </a:stretch>
        </p:blipFill>
        <p:spPr>
          <a:xfrm>
            <a:off x="1440966" y="467760"/>
            <a:ext cx="9478825" cy="4886118"/>
          </a:xfrm>
          <a:prstGeom prst="rect">
            <a:avLst/>
          </a:prstGeom>
        </p:spPr>
      </p:pic>
      <p:pic>
        <p:nvPicPr>
          <p:cNvPr id="6" name="Picture 5">
            <a:extLst>
              <a:ext uri="{FF2B5EF4-FFF2-40B4-BE49-F238E27FC236}">
                <a16:creationId xmlns:a16="http://schemas.microsoft.com/office/drawing/2014/main" id="{48A59B08-5B70-4FB3-B396-AB49ADAD0E5B}"/>
              </a:ext>
            </a:extLst>
          </p:cNvPr>
          <p:cNvPicPr>
            <a:picLocks noChangeAspect="1"/>
          </p:cNvPicPr>
          <p:nvPr/>
        </p:nvPicPr>
        <p:blipFill>
          <a:blip r:embed="rId3"/>
          <a:stretch>
            <a:fillRect/>
          </a:stretch>
        </p:blipFill>
        <p:spPr>
          <a:xfrm>
            <a:off x="1311137" y="5475840"/>
            <a:ext cx="8801100" cy="914400"/>
          </a:xfrm>
          <a:prstGeom prst="rect">
            <a:avLst/>
          </a:prstGeom>
        </p:spPr>
      </p:pic>
    </p:spTree>
    <p:extLst>
      <p:ext uri="{BB962C8B-B14F-4D97-AF65-F5344CB8AC3E}">
        <p14:creationId xmlns:p14="http://schemas.microsoft.com/office/powerpoint/2010/main" val="149358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2C49D-E5CA-432A-9232-01E402CB49C7}"/>
              </a:ext>
            </a:extLst>
          </p:cNvPr>
          <p:cNvPicPr>
            <a:picLocks noChangeAspect="1"/>
          </p:cNvPicPr>
          <p:nvPr/>
        </p:nvPicPr>
        <p:blipFill>
          <a:blip r:embed="rId2"/>
          <a:stretch>
            <a:fillRect/>
          </a:stretch>
        </p:blipFill>
        <p:spPr>
          <a:xfrm>
            <a:off x="1229592" y="497676"/>
            <a:ext cx="9734887" cy="4427822"/>
          </a:xfrm>
          <a:prstGeom prst="rect">
            <a:avLst/>
          </a:prstGeom>
        </p:spPr>
      </p:pic>
      <p:pic>
        <p:nvPicPr>
          <p:cNvPr id="3" name="Picture 2">
            <a:extLst>
              <a:ext uri="{FF2B5EF4-FFF2-40B4-BE49-F238E27FC236}">
                <a16:creationId xmlns:a16="http://schemas.microsoft.com/office/drawing/2014/main" id="{DDB8F3D8-DD9F-4DD3-840C-66278F639AB6}"/>
              </a:ext>
            </a:extLst>
          </p:cNvPr>
          <p:cNvPicPr>
            <a:picLocks noChangeAspect="1"/>
          </p:cNvPicPr>
          <p:nvPr/>
        </p:nvPicPr>
        <p:blipFill>
          <a:blip r:embed="rId3"/>
          <a:stretch>
            <a:fillRect/>
          </a:stretch>
        </p:blipFill>
        <p:spPr>
          <a:xfrm>
            <a:off x="1031184" y="4607724"/>
            <a:ext cx="9997859" cy="1752600"/>
          </a:xfrm>
          <a:prstGeom prst="rect">
            <a:avLst/>
          </a:prstGeom>
        </p:spPr>
      </p:pic>
    </p:spTree>
    <p:extLst>
      <p:ext uri="{BB962C8B-B14F-4D97-AF65-F5344CB8AC3E}">
        <p14:creationId xmlns:p14="http://schemas.microsoft.com/office/powerpoint/2010/main" val="160038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96195A-19AC-4028-9B06-251A0A29A0BB}"/>
              </a:ext>
            </a:extLst>
          </p:cNvPr>
          <p:cNvPicPr>
            <a:picLocks noChangeAspect="1"/>
          </p:cNvPicPr>
          <p:nvPr/>
        </p:nvPicPr>
        <p:blipFill>
          <a:blip r:embed="rId2"/>
          <a:stretch>
            <a:fillRect/>
          </a:stretch>
        </p:blipFill>
        <p:spPr>
          <a:xfrm>
            <a:off x="627200" y="1018243"/>
            <a:ext cx="5385247" cy="2647950"/>
          </a:xfrm>
          <a:prstGeom prst="rect">
            <a:avLst/>
          </a:prstGeom>
        </p:spPr>
      </p:pic>
      <p:pic>
        <p:nvPicPr>
          <p:cNvPr id="7" name="Picture 6">
            <a:extLst>
              <a:ext uri="{FF2B5EF4-FFF2-40B4-BE49-F238E27FC236}">
                <a16:creationId xmlns:a16="http://schemas.microsoft.com/office/drawing/2014/main" id="{A41ADE40-388B-4754-AF1A-8ECDA43A5F50}"/>
              </a:ext>
            </a:extLst>
          </p:cNvPr>
          <p:cNvPicPr>
            <a:picLocks noChangeAspect="1"/>
          </p:cNvPicPr>
          <p:nvPr/>
        </p:nvPicPr>
        <p:blipFill>
          <a:blip r:embed="rId3"/>
          <a:stretch>
            <a:fillRect/>
          </a:stretch>
        </p:blipFill>
        <p:spPr>
          <a:xfrm>
            <a:off x="6096000" y="1014826"/>
            <a:ext cx="5199167" cy="2647950"/>
          </a:xfrm>
          <a:prstGeom prst="rect">
            <a:avLst/>
          </a:prstGeom>
        </p:spPr>
      </p:pic>
      <p:pic>
        <p:nvPicPr>
          <p:cNvPr id="8" name="Picture 7">
            <a:extLst>
              <a:ext uri="{FF2B5EF4-FFF2-40B4-BE49-F238E27FC236}">
                <a16:creationId xmlns:a16="http://schemas.microsoft.com/office/drawing/2014/main" id="{B2144930-E2A3-4AC6-9BEC-38003D08F1CE}"/>
              </a:ext>
            </a:extLst>
          </p:cNvPr>
          <p:cNvPicPr>
            <a:picLocks noChangeAspect="1"/>
          </p:cNvPicPr>
          <p:nvPr/>
        </p:nvPicPr>
        <p:blipFill>
          <a:blip r:embed="rId4"/>
          <a:stretch>
            <a:fillRect/>
          </a:stretch>
        </p:blipFill>
        <p:spPr>
          <a:xfrm>
            <a:off x="0" y="4060830"/>
            <a:ext cx="4249600" cy="2132416"/>
          </a:xfrm>
          <a:prstGeom prst="rect">
            <a:avLst/>
          </a:prstGeom>
        </p:spPr>
      </p:pic>
      <p:pic>
        <p:nvPicPr>
          <p:cNvPr id="9" name="Picture 8">
            <a:extLst>
              <a:ext uri="{FF2B5EF4-FFF2-40B4-BE49-F238E27FC236}">
                <a16:creationId xmlns:a16="http://schemas.microsoft.com/office/drawing/2014/main" id="{711B54A8-3037-4445-BD2F-DB307436BDFC}"/>
              </a:ext>
            </a:extLst>
          </p:cNvPr>
          <p:cNvPicPr>
            <a:picLocks noChangeAspect="1"/>
          </p:cNvPicPr>
          <p:nvPr/>
        </p:nvPicPr>
        <p:blipFill>
          <a:blip r:embed="rId5"/>
          <a:stretch>
            <a:fillRect/>
          </a:stretch>
        </p:blipFill>
        <p:spPr>
          <a:xfrm>
            <a:off x="4065620" y="4060830"/>
            <a:ext cx="3893653" cy="2035804"/>
          </a:xfrm>
          <a:prstGeom prst="rect">
            <a:avLst/>
          </a:prstGeom>
        </p:spPr>
      </p:pic>
      <p:pic>
        <p:nvPicPr>
          <p:cNvPr id="10" name="Picture 9">
            <a:extLst>
              <a:ext uri="{FF2B5EF4-FFF2-40B4-BE49-F238E27FC236}">
                <a16:creationId xmlns:a16="http://schemas.microsoft.com/office/drawing/2014/main" id="{75122F18-5FAF-407E-A77B-6F79CD3D0BCD}"/>
              </a:ext>
            </a:extLst>
          </p:cNvPr>
          <p:cNvPicPr>
            <a:picLocks noChangeAspect="1"/>
          </p:cNvPicPr>
          <p:nvPr/>
        </p:nvPicPr>
        <p:blipFill>
          <a:blip r:embed="rId6"/>
          <a:stretch>
            <a:fillRect/>
          </a:stretch>
        </p:blipFill>
        <p:spPr>
          <a:xfrm>
            <a:off x="7959273" y="4060830"/>
            <a:ext cx="3804519" cy="1936473"/>
          </a:xfrm>
          <a:prstGeom prst="rect">
            <a:avLst/>
          </a:prstGeom>
        </p:spPr>
      </p:pic>
      <p:sp>
        <p:nvSpPr>
          <p:cNvPr id="11" name="TextBox 10">
            <a:extLst>
              <a:ext uri="{FF2B5EF4-FFF2-40B4-BE49-F238E27FC236}">
                <a16:creationId xmlns:a16="http://schemas.microsoft.com/office/drawing/2014/main" id="{83B166D5-1D78-4582-8638-0F00575966AD}"/>
              </a:ext>
            </a:extLst>
          </p:cNvPr>
          <p:cNvSpPr txBox="1"/>
          <p:nvPr/>
        </p:nvSpPr>
        <p:spPr>
          <a:xfrm>
            <a:off x="4412973" y="392034"/>
            <a:ext cx="3893653" cy="369332"/>
          </a:xfrm>
          <a:prstGeom prst="rect">
            <a:avLst/>
          </a:prstGeom>
          <a:noFill/>
        </p:spPr>
        <p:txBody>
          <a:bodyPr wrap="square" rtlCol="0">
            <a:spAutoFit/>
          </a:bodyPr>
          <a:lstStyle/>
          <a:p>
            <a:r>
              <a:rPr lang="en-US" dirty="0"/>
              <a:t>Monte Carlo – Sales Next 5yrs</a:t>
            </a:r>
          </a:p>
        </p:txBody>
      </p:sp>
    </p:spTree>
    <p:extLst>
      <p:ext uri="{BB962C8B-B14F-4D97-AF65-F5344CB8AC3E}">
        <p14:creationId xmlns:p14="http://schemas.microsoft.com/office/powerpoint/2010/main" val="370679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8FE525-2A67-4AC9-BE09-AC033F38445F}"/>
              </a:ext>
            </a:extLst>
          </p:cNvPr>
          <p:cNvPicPr>
            <a:picLocks noChangeAspect="1"/>
          </p:cNvPicPr>
          <p:nvPr/>
        </p:nvPicPr>
        <p:blipFill>
          <a:blip r:embed="rId2"/>
          <a:stretch>
            <a:fillRect/>
          </a:stretch>
        </p:blipFill>
        <p:spPr>
          <a:xfrm>
            <a:off x="468795" y="1041952"/>
            <a:ext cx="5105400" cy="2705100"/>
          </a:xfrm>
          <a:prstGeom prst="rect">
            <a:avLst/>
          </a:prstGeom>
        </p:spPr>
      </p:pic>
      <p:pic>
        <p:nvPicPr>
          <p:cNvPr id="5" name="Picture 4">
            <a:extLst>
              <a:ext uri="{FF2B5EF4-FFF2-40B4-BE49-F238E27FC236}">
                <a16:creationId xmlns:a16="http://schemas.microsoft.com/office/drawing/2014/main" id="{A856EAC4-DE26-4E43-A3A0-BC62AE1885F6}"/>
              </a:ext>
            </a:extLst>
          </p:cNvPr>
          <p:cNvPicPr>
            <a:picLocks noChangeAspect="1"/>
          </p:cNvPicPr>
          <p:nvPr/>
        </p:nvPicPr>
        <p:blipFill>
          <a:blip r:embed="rId3"/>
          <a:stretch>
            <a:fillRect/>
          </a:stretch>
        </p:blipFill>
        <p:spPr>
          <a:xfrm>
            <a:off x="5706717" y="918955"/>
            <a:ext cx="5219700" cy="2695575"/>
          </a:xfrm>
          <a:prstGeom prst="rect">
            <a:avLst/>
          </a:prstGeom>
        </p:spPr>
      </p:pic>
      <p:pic>
        <p:nvPicPr>
          <p:cNvPr id="6" name="Picture 5">
            <a:extLst>
              <a:ext uri="{FF2B5EF4-FFF2-40B4-BE49-F238E27FC236}">
                <a16:creationId xmlns:a16="http://schemas.microsoft.com/office/drawing/2014/main" id="{7F6025B0-6D1F-4EA9-974E-0C6945178EE8}"/>
              </a:ext>
            </a:extLst>
          </p:cNvPr>
          <p:cNvPicPr>
            <a:picLocks noChangeAspect="1"/>
          </p:cNvPicPr>
          <p:nvPr/>
        </p:nvPicPr>
        <p:blipFill>
          <a:blip r:embed="rId4"/>
          <a:stretch>
            <a:fillRect/>
          </a:stretch>
        </p:blipFill>
        <p:spPr>
          <a:xfrm>
            <a:off x="0" y="4083652"/>
            <a:ext cx="4346713" cy="2141972"/>
          </a:xfrm>
          <a:prstGeom prst="rect">
            <a:avLst/>
          </a:prstGeom>
        </p:spPr>
      </p:pic>
      <p:pic>
        <p:nvPicPr>
          <p:cNvPr id="7" name="Picture 6">
            <a:extLst>
              <a:ext uri="{FF2B5EF4-FFF2-40B4-BE49-F238E27FC236}">
                <a16:creationId xmlns:a16="http://schemas.microsoft.com/office/drawing/2014/main" id="{7AADECF7-E3D3-49EA-9E4E-DC5814C11DF6}"/>
              </a:ext>
            </a:extLst>
          </p:cNvPr>
          <p:cNvPicPr>
            <a:picLocks noChangeAspect="1"/>
          </p:cNvPicPr>
          <p:nvPr/>
        </p:nvPicPr>
        <p:blipFill>
          <a:blip r:embed="rId5"/>
          <a:stretch>
            <a:fillRect/>
          </a:stretch>
        </p:blipFill>
        <p:spPr>
          <a:xfrm>
            <a:off x="4346713" y="4083652"/>
            <a:ext cx="4112597" cy="1972591"/>
          </a:xfrm>
          <a:prstGeom prst="rect">
            <a:avLst/>
          </a:prstGeom>
        </p:spPr>
      </p:pic>
      <p:pic>
        <p:nvPicPr>
          <p:cNvPr id="8" name="Picture 7">
            <a:extLst>
              <a:ext uri="{FF2B5EF4-FFF2-40B4-BE49-F238E27FC236}">
                <a16:creationId xmlns:a16="http://schemas.microsoft.com/office/drawing/2014/main" id="{A1C51A2D-411A-4F68-A8DE-73E2CC9C59DD}"/>
              </a:ext>
            </a:extLst>
          </p:cNvPr>
          <p:cNvPicPr>
            <a:picLocks noChangeAspect="1"/>
          </p:cNvPicPr>
          <p:nvPr/>
        </p:nvPicPr>
        <p:blipFill>
          <a:blip r:embed="rId6"/>
          <a:stretch>
            <a:fillRect/>
          </a:stretch>
        </p:blipFill>
        <p:spPr>
          <a:xfrm>
            <a:off x="8307738" y="4083652"/>
            <a:ext cx="3706818" cy="1757872"/>
          </a:xfrm>
          <a:prstGeom prst="rect">
            <a:avLst/>
          </a:prstGeom>
        </p:spPr>
      </p:pic>
      <p:sp>
        <p:nvSpPr>
          <p:cNvPr id="9" name="TextBox 8">
            <a:extLst>
              <a:ext uri="{FF2B5EF4-FFF2-40B4-BE49-F238E27FC236}">
                <a16:creationId xmlns:a16="http://schemas.microsoft.com/office/drawing/2014/main" id="{B873D58A-4D8B-4EC2-A3CA-A402D4467BA9}"/>
              </a:ext>
            </a:extLst>
          </p:cNvPr>
          <p:cNvSpPr txBox="1"/>
          <p:nvPr/>
        </p:nvSpPr>
        <p:spPr>
          <a:xfrm>
            <a:off x="4346713" y="449833"/>
            <a:ext cx="3485321" cy="369332"/>
          </a:xfrm>
          <a:prstGeom prst="rect">
            <a:avLst/>
          </a:prstGeom>
          <a:noFill/>
        </p:spPr>
        <p:txBody>
          <a:bodyPr wrap="square" rtlCol="0">
            <a:spAutoFit/>
          </a:bodyPr>
          <a:lstStyle/>
          <a:p>
            <a:r>
              <a:rPr lang="en-US" dirty="0"/>
              <a:t>Monte Carlo – Rental Next 5yrs</a:t>
            </a:r>
          </a:p>
        </p:txBody>
      </p:sp>
    </p:spTree>
    <p:extLst>
      <p:ext uri="{BB962C8B-B14F-4D97-AF65-F5344CB8AC3E}">
        <p14:creationId xmlns:p14="http://schemas.microsoft.com/office/powerpoint/2010/main" val="298795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9A617C-F449-4D22-8739-239730F5936C}"/>
              </a:ext>
            </a:extLst>
          </p:cNvPr>
          <p:cNvPicPr>
            <a:picLocks noChangeAspect="1"/>
          </p:cNvPicPr>
          <p:nvPr/>
        </p:nvPicPr>
        <p:blipFill>
          <a:blip r:embed="rId2"/>
          <a:stretch>
            <a:fillRect/>
          </a:stretch>
        </p:blipFill>
        <p:spPr>
          <a:xfrm>
            <a:off x="1101587" y="660880"/>
            <a:ext cx="4384813" cy="2647950"/>
          </a:xfrm>
          <a:prstGeom prst="rect">
            <a:avLst/>
          </a:prstGeom>
        </p:spPr>
      </p:pic>
      <p:pic>
        <p:nvPicPr>
          <p:cNvPr id="5" name="Picture 4">
            <a:extLst>
              <a:ext uri="{FF2B5EF4-FFF2-40B4-BE49-F238E27FC236}">
                <a16:creationId xmlns:a16="http://schemas.microsoft.com/office/drawing/2014/main" id="{337DBC47-7819-4E37-B964-75CA00D7E348}"/>
              </a:ext>
            </a:extLst>
          </p:cNvPr>
          <p:cNvPicPr>
            <a:picLocks noChangeAspect="1"/>
          </p:cNvPicPr>
          <p:nvPr/>
        </p:nvPicPr>
        <p:blipFill>
          <a:blip r:embed="rId3"/>
          <a:stretch>
            <a:fillRect/>
          </a:stretch>
        </p:blipFill>
        <p:spPr>
          <a:xfrm>
            <a:off x="6187625" y="733425"/>
            <a:ext cx="4384813" cy="2695575"/>
          </a:xfrm>
          <a:prstGeom prst="rect">
            <a:avLst/>
          </a:prstGeom>
        </p:spPr>
      </p:pic>
      <p:pic>
        <p:nvPicPr>
          <p:cNvPr id="6" name="Picture 5">
            <a:extLst>
              <a:ext uri="{FF2B5EF4-FFF2-40B4-BE49-F238E27FC236}">
                <a16:creationId xmlns:a16="http://schemas.microsoft.com/office/drawing/2014/main" id="{7203A737-559F-40AC-8FBB-E34242DF1873}"/>
              </a:ext>
            </a:extLst>
          </p:cNvPr>
          <p:cNvPicPr>
            <a:picLocks noChangeAspect="1"/>
          </p:cNvPicPr>
          <p:nvPr/>
        </p:nvPicPr>
        <p:blipFill>
          <a:blip r:embed="rId4"/>
          <a:stretch>
            <a:fillRect/>
          </a:stretch>
        </p:blipFill>
        <p:spPr>
          <a:xfrm>
            <a:off x="152191" y="3606248"/>
            <a:ext cx="4333875" cy="2657475"/>
          </a:xfrm>
          <a:prstGeom prst="rect">
            <a:avLst/>
          </a:prstGeom>
        </p:spPr>
      </p:pic>
      <p:pic>
        <p:nvPicPr>
          <p:cNvPr id="7" name="Picture 6">
            <a:extLst>
              <a:ext uri="{FF2B5EF4-FFF2-40B4-BE49-F238E27FC236}">
                <a16:creationId xmlns:a16="http://schemas.microsoft.com/office/drawing/2014/main" id="{D01AF45B-E8B9-4B1E-B75D-30B21A605466}"/>
              </a:ext>
            </a:extLst>
          </p:cNvPr>
          <p:cNvPicPr>
            <a:picLocks noChangeAspect="1"/>
          </p:cNvPicPr>
          <p:nvPr/>
        </p:nvPicPr>
        <p:blipFill>
          <a:blip r:embed="rId5"/>
          <a:stretch>
            <a:fillRect/>
          </a:stretch>
        </p:blipFill>
        <p:spPr>
          <a:xfrm>
            <a:off x="4274757" y="3574566"/>
            <a:ext cx="4105275" cy="2657475"/>
          </a:xfrm>
          <a:prstGeom prst="rect">
            <a:avLst/>
          </a:prstGeom>
        </p:spPr>
      </p:pic>
      <p:pic>
        <p:nvPicPr>
          <p:cNvPr id="8" name="Picture 7">
            <a:extLst>
              <a:ext uri="{FF2B5EF4-FFF2-40B4-BE49-F238E27FC236}">
                <a16:creationId xmlns:a16="http://schemas.microsoft.com/office/drawing/2014/main" id="{7933434A-9570-4ADB-8E9B-02FD6951F66A}"/>
              </a:ext>
            </a:extLst>
          </p:cNvPr>
          <p:cNvPicPr>
            <a:picLocks noChangeAspect="1"/>
          </p:cNvPicPr>
          <p:nvPr/>
        </p:nvPicPr>
        <p:blipFill>
          <a:blip r:embed="rId6"/>
          <a:stretch>
            <a:fillRect/>
          </a:stretch>
        </p:blipFill>
        <p:spPr>
          <a:xfrm>
            <a:off x="8181975" y="3584091"/>
            <a:ext cx="4010025" cy="2647950"/>
          </a:xfrm>
          <a:prstGeom prst="rect">
            <a:avLst/>
          </a:prstGeom>
        </p:spPr>
      </p:pic>
      <p:sp>
        <p:nvSpPr>
          <p:cNvPr id="9" name="TextBox 8">
            <a:extLst>
              <a:ext uri="{FF2B5EF4-FFF2-40B4-BE49-F238E27FC236}">
                <a16:creationId xmlns:a16="http://schemas.microsoft.com/office/drawing/2014/main" id="{20CA763B-12FA-43CC-81DE-2AEC8AFBCBB8}"/>
              </a:ext>
            </a:extLst>
          </p:cNvPr>
          <p:cNvSpPr txBox="1"/>
          <p:nvPr/>
        </p:nvSpPr>
        <p:spPr>
          <a:xfrm>
            <a:off x="4452730" y="291548"/>
            <a:ext cx="3286540" cy="369332"/>
          </a:xfrm>
          <a:prstGeom prst="rect">
            <a:avLst/>
          </a:prstGeom>
          <a:noFill/>
        </p:spPr>
        <p:txBody>
          <a:bodyPr wrap="square" rtlCol="0">
            <a:spAutoFit/>
          </a:bodyPr>
          <a:lstStyle/>
          <a:p>
            <a:r>
              <a:rPr lang="en-US" dirty="0"/>
              <a:t>Confidence Interval for Sales</a:t>
            </a:r>
          </a:p>
        </p:txBody>
      </p:sp>
    </p:spTree>
    <p:extLst>
      <p:ext uri="{BB962C8B-B14F-4D97-AF65-F5344CB8AC3E}">
        <p14:creationId xmlns:p14="http://schemas.microsoft.com/office/powerpoint/2010/main" val="179730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7C6697-42CF-4419-BA65-7648EFDBC07E}"/>
              </a:ext>
            </a:extLst>
          </p:cNvPr>
          <p:cNvPicPr>
            <a:picLocks noChangeAspect="1"/>
          </p:cNvPicPr>
          <p:nvPr/>
        </p:nvPicPr>
        <p:blipFill>
          <a:blip r:embed="rId2"/>
          <a:stretch>
            <a:fillRect/>
          </a:stretch>
        </p:blipFill>
        <p:spPr>
          <a:xfrm>
            <a:off x="793887" y="885825"/>
            <a:ext cx="4838287" cy="2543175"/>
          </a:xfrm>
          <a:prstGeom prst="rect">
            <a:avLst/>
          </a:prstGeom>
        </p:spPr>
      </p:pic>
      <p:pic>
        <p:nvPicPr>
          <p:cNvPr id="5" name="Picture 4">
            <a:extLst>
              <a:ext uri="{FF2B5EF4-FFF2-40B4-BE49-F238E27FC236}">
                <a16:creationId xmlns:a16="http://schemas.microsoft.com/office/drawing/2014/main" id="{C00CB4AA-9081-41D6-9CE3-6AEF32F0C482}"/>
              </a:ext>
            </a:extLst>
          </p:cNvPr>
          <p:cNvPicPr>
            <a:picLocks noChangeAspect="1"/>
          </p:cNvPicPr>
          <p:nvPr/>
        </p:nvPicPr>
        <p:blipFill>
          <a:blip r:embed="rId3"/>
          <a:stretch>
            <a:fillRect/>
          </a:stretch>
        </p:blipFill>
        <p:spPr>
          <a:xfrm>
            <a:off x="6284636" y="885825"/>
            <a:ext cx="4639503" cy="2628900"/>
          </a:xfrm>
          <a:prstGeom prst="rect">
            <a:avLst/>
          </a:prstGeom>
        </p:spPr>
      </p:pic>
      <p:pic>
        <p:nvPicPr>
          <p:cNvPr id="6" name="Picture 5">
            <a:extLst>
              <a:ext uri="{FF2B5EF4-FFF2-40B4-BE49-F238E27FC236}">
                <a16:creationId xmlns:a16="http://schemas.microsoft.com/office/drawing/2014/main" id="{6A49064E-88DB-4B7B-8B1A-28539CB06853}"/>
              </a:ext>
            </a:extLst>
          </p:cNvPr>
          <p:cNvPicPr>
            <a:picLocks noChangeAspect="1"/>
          </p:cNvPicPr>
          <p:nvPr/>
        </p:nvPicPr>
        <p:blipFill>
          <a:blip r:embed="rId4"/>
          <a:stretch>
            <a:fillRect/>
          </a:stretch>
        </p:blipFill>
        <p:spPr>
          <a:xfrm>
            <a:off x="194849" y="3713510"/>
            <a:ext cx="4006304" cy="2597912"/>
          </a:xfrm>
          <a:prstGeom prst="rect">
            <a:avLst/>
          </a:prstGeom>
        </p:spPr>
      </p:pic>
      <p:pic>
        <p:nvPicPr>
          <p:cNvPr id="7" name="Picture 6">
            <a:extLst>
              <a:ext uri="{FF2B5EF4-FFF2-40B4-BE49-F238E27FC236}">
                <a16:creationId xmlns:a16="http://schemas.microsoft.com/office/drawing/2014/main" id="{3D902DC6-3206-4B7C-A06C-CE119F7AE8CD}"/>
              </a:ext>
            </a:extLst>
          </p:cNvPr>
          <p:cNvPicPr>
            <a:picLocks noChangeAspect="1"/>
          </p:cNvPicPr>
          <p:nvPr/>
        </p:nvPicPr>
        <p:blipFill>
          <a:blip r:embed="rId5"/>
          <a:stretch>
            <a:fillRect/>
          </a:stretch>
        </p:blipFill>
        <p:spPr>
          <a:xfrm>
            <a:off x="4201152" y="3713510"/>
            <a:ext cx="3789697" cy="2543175"/>
          </a:xfrm>
          <a:prstGeom prst="rect">
            <a:avLst/>
          </a:prstGeom>
        </p:spPr>
      </p:pic>
      <p:pic>
        <p:nvPicPr>
          <p:cNvPr id="8" name="Picture 7">
            <a:extLst>
              <a:ext uri="{FF2B5EF4-FFF2-40B4-BE49-F238E27FC236}">
                <a16:creationId xmlns:a16="http://schemas.microsoft.com/office/drawing/2014/main" id="{D1813ABE-FFEA-41AC-92AA-0942D76325AB}"/>
              </a:ext>
            </a:extLst>
          </p:cNvPr>
          <p:cNvPicPr>
            <a:picLocks noChangeAspect="1"/>
          </p:cNvPicPr>
          <p:nvPr/>
        </p:nvPicPr>
        <p:blipFill>
          <a:blip r:embed="rId6"/>
          <a:stretch>
            <a:fillRect/>
          </a:stretch>
        </p:blipFill>
        <p:spPr>
          <a:xfrm>
            <a:off x="7990849" y="3713510"/>
            <a:ext cx="4133850" cy="2733675"/>
          </a:xfrm>
          <a:prstGeom prst="rect">
            <a:avLst/>
          </a:prstGeom>
        </p:spPr>
      </p:pic>
      <p:sp>
        <p:nvSpPr>
          <p:cNvPr id="9" name="TextBox 8">
            <a:extLst>
              <a:ext uri="{FF2B5EF4-FFF2-40B4-BE49-F238E27FC236}">
                <a16:creationId xmlns:a16="http://schemas.microsoft.com/office/drawing/2014/main" id="{B63800D8-FABD-4ED1-83C1-033A9E5ED098}"/>
              </a:ext>
            </a:extLst>
          </p:cNvPr>
          <p:cNvSpPr txBox="1"/>
          <p:nvPr/>
        </p:nvSpPr>
        <p:spPr>
          <a:xfrm>
            <a:off x="4479448" y="325993"/>
            <a:ext cx="3021283" cy="369332"/>
          </a:xfrm>
          <a:prstGeom prst="rect">
            <a:avLst/>
          </a:prstGeom>
          <a:noFill/>
        </p:spPr>
        <p:txBody>
          <a:bodyPr wrap="square" rtlCol="0">
            <a:spAutoFit/>
          </a:bodyPr>
          <a:lstStyle/>
          <a:p>
            <a:r>
              <a:rPr lang="en-US" dirty="0"/>
              <a:t>Confidence Interval for Rental</a:t>
            </a:r>
          </a:p>
        </p:txBody>
      </p:sp>
    </p:spTree>
    <p:extLst>
      <p:ext uri="{BB962C8B-B14F-4D97-AF65-F5344CB8AC3E}">
        <p14:creationId xmlns:p14="http://schemas.microsoft.com/office/powerpoint/2010/main" val="330802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824E-B7F1-410F-818C-6C1099F337FC}"/>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7AA99BA7-9F1C-4294-A794-E60000DF4ED1}"/>
              </a:ext>
            </a:extLst>
          </p:cNvPr>
          <p:cNvSpPr>
            <a:spLocks noGrp="1"/>
          </p:cNvSpPr>
          <p:nvPr>
            <p:ph idx="1"/>
          </p:nvPr>
        </p:nvSpPr>
        <p:spPr/>
        <p:txBody>
          <a:bodyPr/>
          <a:lstStyle/>
          <a:p>
            <a:pPr marL="0" indent="0">
              <a:buNone/>
            </a:pPr>
            <a:r>
              <a:rPr lang="en-US" dirty="0"/>
              <a:t>	Almost everyone buys or rents homes however, its surprising how little is available to make the best decision except for some listing sites...This project will make people make the best decision and has a lot of potential especially when incorporate all the crime, demographics, school and pandemic data... If we had two more weeks we would have added additional inputs that investors typically use when modeling a real estate deal - Crime, school, demographics trend, transportation data etc...</a:t>
            </a:r>
          </a:p>
        </p:txBody>
      </p:sp>
    </p:spTree>
    <p:extLst>
      <p:ext uri="{BB962C8B-B14F-4D97-AF65-F5344CB8AC3E}">
        <p14:creationId xmlns:p14="http://schemas.microsoft.com/office/powerpoint/2010/main" val="166985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6950-B220-46BF-B45C-D1997943EA6C}"/>
              </a:ext>
            </a:extLst>
          </p:cNvPr>
          <p:cNvSpPr>
            <a:spLocks noGrp="1"/>
          </p:cNvSpPr>
          <p:nvPr>
            <p:ph type="title"/>
          </p:nvPr>
        </p:nvSpPr>
        <p:spPr>
          <a:xfrm>
            <a:off x="626166" y="2279374"/>
            <a:ext cx="10515600" cy="1319627"/>
          </a:xfrm>
        </p:spPr>
        <p:txBody>
          <a:bodyPr/>
          <a:lstStyle/>
          <a:p>
            <a:pPr algn="ctr"/>
            <a:r>
              <a:rPr lang="en-US" dirty="0"/>
              <a:t>Q&amp;A</a:t>
            </a:r>
          </a:p>
        </p:txBody>
      </p:sp>
    </p:spTree>
    <p:extLst>
      <p:ext uri="{BB962C8B-B14F-4D97-AF65-F5344CB8AC3E}">
        <p14:creationId xmlns:p14="http://schemas.microsoft.com/office/powerpoint/2010/main" val="170311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361F-9931-4B74-BF53-20A2AA6827B3}"/>
              </a:ext>
            </a:extLst>
          </p:cNvPr>
          <p:cNvSpPr>
            <a:spLocks noGrp="1"/>
          </p:cNvSpPr>
          <p:nvPr>
            <p:ph type="title"/>
          </p:nvPr>
        </p:nvSpPr>
        <p:spPr/>
        <p:txBody>
          <a:bodyPr/>
          <a:lstStyle/>
          <a:p>
            <a:pPr algn="ctr"/>
            <a:r>
              <a:rPr lang="en-US" dirty="0"/>
              <a:t>NYC Real Estate </a:t>
            </a:r>
          </a:p>
        </p:txBody>
      </p:sp>
      <p:sp>
        <p:nvSpPr>
          <p:cNvPr id="3" name="Content Placeholder 2">
            <a:extLst>
              <a:ext uri="{FF2B5EF4-FFF2-40B4-BE49-F238E27FC236}">
                <a16:creationId xmlns:a16="http://schemas.microsoft.com/office/drawing/2014/main" id="{37A91D60-DDAA-4DFE-A08D-5262803ADCF4}"/>
              </a:ext>
            </a:extLst>
          </p:cNvPr>
          <p:cNvSpPr>
            <a:spLocks noGrp="1"/>
          </p:cNvSpPr>
          <p:nvPr>
            <p:ph idx="1"/>
          </p:nvPr>
        </p:nvSpPr>
        <p:spPr/>
        <p:txBody>
          <a:bodyPr>
            <a:normAutofit/>
          </a:bodyPr>
          <a:lstStyle/>
          <a:p>
            <a:r>
              <a:rPr lang="en-US" dirty="0"/>
              <a:t>Objective - Investing in Real Estate in NYC Boroughs as an investment strategy for both Rental and Sales properties for potential investors</a:t>
            </a:r>
          </a:p>
          <a:p>
            <a:r>
              <a:rPr lang="en-US" dirty="0"/>
              <a:t>Manhattan, Brooklyn, Queens, Bronx, Staten Island</a:t>
            </a:r>
          </a:p>
          <a:p>
            <a:r>
              <a:rPr lang="en-US" dirty="0"/>
              <a:t>Data Source </a:t>
            </a:r>
          </a:p>
          <a:p>
            <a:pPr lvl="1"/>
            <a:r>
              <a:rPr lang="en-US" dirty="0" err="1"/>
              <a:t>Attom</a:t>
            </a:r>
            <a:r>
              <a:rPr lang="en-US" dirty="0"/>
              <a:t> API - Historical Sales Data</a:t>
            </a:r>
          </a:p>
          <a:p>
            <a:pPr lvl="1"/>
            <a:r>
              <a:rPr lang="en-US" dirty="0"/>
              <a:t>NYC Open Source - Data - </a:t>
            </a:r>
            <a:r>
              <a:rPr lang="en-US" dirty="0" err="1"/>
              <a:t>GeoMapping</a:t>
            </a:r>
            <a:r>
              <a:rPr lang="en-US" dirty="0"/>
              <a:t>, Zip to Neighborhood Mapping</a:t>
            </a:r>
          </a:p>
          <a:p>
            <a:pPr lvl="1"/>
            <a:r>
              <a:rPr lang="en-US" dirty="0">
                <a:hlinkClick r:id="rId2"/>
              </a:rPr>
              <a:t>www.health.ny.gov</a:t>
            </a:r>
            <a:r>
              <a:rPr lang="en-US" dirty="0"/>
              <a:t> - ZIP Code Definitions of New York City Neighborhoods</a:t>
            </a:r>
          </a:p>
          <a:p>
            <a:pPr lvl="1"/>
            <a:r>
              <a:rPr lang="en-US" dirty="0"/>
              <a:t>Zillow - Historical Rent Data</a:t>
            </a:r>
          </a:p>
          <a:p>
            <a:r>
              <a:rPr lang="en-US" dirty="0"/>
              <a:t>https://github.com/ShakedRj/project_01_fintech</a:t>
            </a:r>
          </a:p>
        </p:txBody>
      </p:sp>
    </p:spTree>
    <p:extLst>
      <p:ext uri="{BB962C8B-B14F-4D97-AF65-F5344CB8AC3E}">
        <p14:creationId xmlns:p14="http://schemas.microsoft.com/office/powerpoint/2010/main" val="182079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F729B7-DD09-4912-9873-95CB676B74AD}"/>
              </a:ext>
            </a:extLst>
          </p:cNvPr>
          <p:cNvPicPr>
            <a:picLocks noChangeAspect="1"/>
          </p:cNvPicPr>
          <p:nvPr/>
        </p:nvPicPr>
        <p:blipFill>
          <a:blip r:embed="rId2"/>
          <a:stretch>
            <a:fillRect/>
          </a:stretch>
        </p:blipFill>
        <p:spPr>
          <a:xfrm>
            <a:off x="300379" y="643143"/>
            <a:ext cx="5795621" cy="5082626"/>
          </a:xfrm>
          <a:prstGeom prst="rect">
            <a:avLst/>
          </a:prstGeom>
        </p:spPr>
      </p:pic>
      <p:pic>
        <p:nvPicPr>
          <p:cNvPr id="11" name="Picture 10">
            <a:extLst>
              <a:ext uri="{FF2B5EF4-FFF2-40B4-BE49-F238E27FC236}">
                <a16:creationId xmlns:a16="http://schemas.microsoft.com/office/drawing/2014/main" id="{C775CCEA-0C53-4CAD-842E-BBF3AFF3E9E0}"/>
              </a:ext>
            </a:extLst>
          </p:cNvPr>
          <p:cNvPicPr>
            <a:picLocks noChangeAspect="1"/>
          </p:cNvPicPr>
          <p:nvPr/>
        </p:nvPicPr>
        <p:blipFill>
          <a:blip r:embed="rId3"/>
          <a:stretch>
            <a:fillRect/>
          </a:stretch>
        </p:blipFill>
        <p:spPr>
          <a:xfrm>
            <a:off x="6096000" y="833644"/>
            <a:ext cx="5638365" cy="4380673"/>
          </a:xfrm>
          <a:prstGeom prst="rect">
            <a:avLst/>
          </a:prstGeom>
        </p:spPr>
      </p:pic>
      <p:pic>
        <p:nvPicPr>
          <p:cNvPr id="2" name="Picture 1">
            <a:extLst>
              <a:ext uri="{FF2B5EF4-FFF2-40B4-BE49-F238E27FC236}">
                <a16:creationId xmlns:a16="http://schemas.microsoft.com/office/drawing/2014/main" id="{1FC084A6-F03B-4A63-88C8-BCBEB50ABE2E}"/>
              </a:ext>
            </a:extLst>
          </p:cNvPr>
          <p:cNvPicPr>
            <a:picLocks noChangeAspect="1"/>
          </p:cNvPicPr>
          <p:nvPr/>
        </p:nvPicPr>
        <p:blipFill>
          <a:blip r:embed="rId4"/>
          <a:stretch>
            <a:fillRect/>
          </a:stretch>
        </p:blipFill>
        <p:spPr>
          <a:xfrm>
            <a:off x="2529095" y="257379"/>
            <a:ext cx="6762750" cy="523875"/>
          </a:xfrm>
          <a:prstGeom prst="rect">
            <a:avLst/>
          </a:prstGeom>
        </p:spPr>
      </p:pic>
      <p:pic>
        <p:nvPicPr>
          <p:cNvPr id="5" name="Picture 4">
            <a:extLst>
              <a:ext uri="{FF2B5EF4-FFF2-40B4-BE49-F238E27FC236}">
                <a16:creationId xmlns:a16="http://schemas.microsoft.com/office/drawing/2014/main" id="{0C05AE57-13F8-4732-89F9-A0A988C3AA92}"/>
              </a:ext>
            </a:extLst>
          </p:cNvPr>
          <p:cNvPicPr>
            <a:picLocks noChangeAspect="1"/>
          </p:cNvPicPr>
          <p:nvPr/>
        </p:nvPicPr>
        <p:blipFill>
          <a:blip r:embed="rId5"/>
          <a:stretch>
            <a:fillRect/>
          </a:stretch>
        </p:blipFill>
        <p:spPr>
          <a:xfrm>
            <a:off x="1291879" y="5520981"/>
            <a:ext cx="6619669" cy="503375"/>
          </a:xfrm>
          <a:prstGeom prst="rect">
            <a:avLst/>
          </a:prstGeom>
        </p:spPr>
      </p:pic>
    </p:spTree>
    <p:extLst>
      <p:ext uri="{BB962C8B-B14F-4D97-AF65-F5344CB8AC3E}">
        <p14:creationId xmlns:p14="http://schemas.microsoft.com/office/powerpoint/2010/main" val="388048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545D95-FC7D-40DA-BDF1-CECC713BF66A}"/>
              </a:ext>
            </a:extLst>
          </p:cNvPr>
          <p:cNvPicPr>
            <a:picLocks noGrp="1" noChangeAspect="1"/>
          </p:cNvPicPr>
          <p:nvPr>
            <p:ph idx="1"/>
          </p:nvPr>
        </p:nvPicPr>
        <p:blipFill>
          <a:blip r:embed="rId2"/>
          <a:stretch>
            <a:fillRect/>
          </a:stretch>
        </p:blipFill>
        <p:spPr>
          <a:xfrm>
            <a:off x="324056" y="972098"/>
            <a:ext cx="6089995" cy="4320894"/>
          </a:xfrm>
          <a:prstGeom prst="rect">
            <a:avLst/>
          </a:prstGeom>
        </p:spPr>
      </p:pic>
      <p:pic>
        <p:nvPicPr>
          <p:cNvPr id="5" name="Picture 4">
            <a:extLst>
              <a:ext uri="{FF2B5EF4-FFF2-40B4-BE49-F238E27FC236}">
                <a16:creationId xmlns:a16="http://schemas.microsoft.com/office/drawing/2014/main" id="{AF5C04A3-53EB-4334-B8A9-5EE467810884}"/>
              </a:ext>
            </a:extLst>
          </p:cNvPr>
          <p:cNvPicPr>
            <a:picLocks noChangeAspect="1"/>
          </p:cNvPicPr>
          <p:nvPr/>
        </p:nvPicPr>
        <p:blipFill>
          <a:blip r:embed="rId3"/>
          <a:stretch>
            <a:fillRect/>
          </a:stretch>
        </p:blipFill>
        <p:spPr>
          <a:xfrm>
            <a:off x="6783042" y="890991"/>
            <a:ext cx="4931880" cy="4466668"/>
          </a:xfrm>
          <a:prstGeom prst="rect">
            <a:avLst/>
          </a:prstGeom>
        </p:spPr>
      </p:pic>
      <p:pic>
        <p:nvPicPr>
          <p:cNvPr id="6" name="Picture 5">
            <a:extLst>
              <a:ext uri="{FF2B5EF4-FFF2-40B4-BE49-F238E27FC236}">
                <a16:creationId xmlns:a16="http://schemas.microsoft.com/office/drawing/2014/main" id="{8867F501-0D38-4634-9993-80725EEAAE12}"/>
              </a:ext>
            </a:extLst>
          </p:cNvPr>
          <p:cNvPicPr>
            <a:picLocks noChangeAspect="1"/>
          </p:cNvPicPr>
          <p:nvPr/>
        </p:nvPicPr>
        <p:blipFill>
          <a:blip r:embed="rId4"/>
          <a:stretch>
            <a:fillRect/>
          </a:stretch>
        </p:blipFill>
        <p:spPr>
          <a:xfrm>
            <a:off x="2529095" y="257379"/>
            <a:ext cx="6762750" cy="523875"/>
          </a:xfrm>
          <a:prstGeom prst="rect">
            <a:avLst/>
          </a:prstGeom>
        </p:spPr>
      </p:pic>
      <p:pic>
        <p:nvPicPr>
          <p:cNvPr id="3" name="Picture 2">
            <a:extLst>
              <a:ext uri="{FF2B5EF4-FFF2-40B4-BE49-F238E27FC236}">
                <a16:creationId xmlns:a16="http://schemas.microsoft.com/office/drawing/2014/main" id="{EAC44E74-89BE-4F92-ADB2-E5F20312DEB3}"/>
              </a:ext>
            </a:extLst>
          </p:cNvPr>
          <p:cNvPicPr>
            <a:picLocks noChangeAspect="1"/>
          </p:cNvPicPr>
          <p:nvPr/>
        </p:nvPicPr>
        <p:blipFill>
          <a:blip r:embed="rId5"/>
          <a:stretch>
            <a:fillRect/>
          </a:stretch>
        </p:blipFill>
        <p:spPr>
          <a:xfrm>
            <a:off x="1297057" y="5454019"/>
            <a:ext cx="8458200" cy="447675"/>
          </a:xfrm>
          <a:prstGeom prst="rect">
            <a:avLst/>
          </a:prstGeom>
        </p:spPr>
      </p:pic>
    </p:spTree>
    <p:extLst>
      <p:ext uri="{BB962C8B-B14F-4D97-AF65-F5344CB8AC3E}">
        <p14:creationId xmlns:p14="http://schemas.microsoft.com/office/powerpoint/2010/main" val="82267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9694320-168F-4724-9933-6CB6B17EDE01}"/>
              </a:ext>
            </a:extLst>
          </p:cNvPr>
          <p:cNvPicPr>
            <a:picLocks noChangeAspect="1"/>
          </p:cNvPicPr>
          <p:nvPr/>
        </p:nvPicPr>
        <p:blipFill>
          <a:blip r:embed="rId2"/>
          <a:stretch>
            <a:fillRect/>
          </a:stretch>
        </p:blipFill>
        <p:spPr>
          <a:xfrm>
            <a:off x="1460223" y="322441"/>
            <a:ext cx="8849968" cy="5364979"/>
          </a:xfrm>
          <a:prstGeom prst="rect">
            <a:avLst/>
          </a:prstGeom>
        </p:spPr>
      </p:pic>
      <p:pic>
        <p:nvPicPr>
          <p:cNvPr id="3" name="Picture 2">
            <a:extLst>
              <a:ext uri="{FF2B5EF4-FFF2-40B4-BE49-F238E27FC236}">
                <a16:creationId xmlns:a16="http://schemas.microsoft.com/office/drawing/2014/main" id="{9A55C2A6-4152-461D-B120-4217C835E2DA}"/>
              </a:ext>
            </a:extLst>
          </p:cNvPr>
          <p:cNvPicPr>
            <a:picLocks noChangeAspect="1"/>
          </p:cNvPicPr>
          <p:nvPr/>
        </p:nvPicPr>
        <p:blipFill>
          <a:blip r:embed="rId3"/>
          <a:stretch>
            <a:fillRect/>
          </a:stretch>
        </p:blipFill>
        <p:spPr>
          <a:xfrm>
            <a:off x="1469955" y="5885902"/>
            <a:ext cx="8562975" cy="466725"/>
          </a:xfrm>
          <a:prstGeom prst="rect">
            <a:avLst/>
          </a:prstGeom>
        </p:spPr>
      </p:pic>
    </p:spTree>
    <p:extLst>
      <p:ext uri="{BB962C8B-B14F-4D97-AF65-F5344CB8AC3E}">
        <p14:creationId xmlns:p14="http://schemas.microsoft.com/office/powerpoint/2010/main" val="276790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253E38-2D44-46FC-AEEB-ECD551398FD3}"/>
              </a:ext>
            </a:extLst>
          </p:cNvPr>
          <p:cNvPicPr>
            <a:picLocks noChangeAspect="1"/>
          </p:cNvPicPr>
          <p:nvPr/>
        </p:nvPicPr>
        <p:blipFill>
          <a:blip r:embed="rId2"/>
          <a:stretch>
            <a:fillRect/>
          </a:stretch>
        </p:blipFill>
        <p:spPr>
          <a:xfrm>
            <a:off x="1316313" y="442867"/>
            <a:ext cx="8795095" cy="5309658"/>
          </a:xfrm>
          <a:prstGeom prst="rect">
            <a:avLst/>
          </a:prstGeom>
        </p:spPr>
      </p:pic>
      <p:pic>
        <p:nvPicPr>
          <p:cNvPr id="3" name="Picture 2">
            <a:extLst>
              <a:ext uri="{FF2B5EF4-FFF2-40B4-BE49-F238E27FC236}">
                <a16:creationId xmlns:a16="http://schemas.microsoft.com/office/drawing/2014/main" id="{04623A47-64BA-44B0-9219-47148AE0E6CC}"/>
              </a:ext>
            </a:extLst>
          </p:cNvPr>
          <p:cNvPicPr>
            <a:picLocks noChangeAspect="1"/>
          </p:cNvPicPr>
          <p:nvPr/>
        </p:nvPicPr>
        <p:blipFill>
          <a:blip r:embed="rId3"/>
          <a:stretch>
            <a:fillRect/>
          </a:stretch>
        </p:blipFill>
        <p:spPr>
          <a:xfrm>
            <a:off x="1469955" y="5885902"/>
            <a:ext cx="8562975" cy="466725"/>
          </a:xfrm>
          <a:prstGeom prst="rect">
            <a:avLst/>
          </a:prstGeom>
        </p:spPr>
      </p:pic>
    </p:spTree>
    <p:extLst>
      <p:ext uri="{BB962C8B-B14F-4D97-AF65-F5344CB8AC3E}">
        <p14:creationId xmlns:p14="http://schemas.microsoft.com/office/powerpoint/2010/main" val="357448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C3B9DE-BDAB-4E43-BE18-4FD5608D5AE9}"/>
              </a:ext>
            </a:extLst>
          </p:cNvPr>
          <p:cNvPicPr>
            <a:picLocks noChangeAspect="1"/>
          </p:cNvPicPr>
          <p:nvPr/>
        </p:nvPicPr>
        <p:blipFill>
          <a:blip r:embed="rId2"/>
          <a:stretch>
            <a:fillRect/>
          </a:stretch>
        </p:blipFill>
        <p:spPr>
          <a:xfrm>
            <a:off x="1016897" y="566013"/>
            <a:ext cx="9909925" cy="5725974"/>
          </a:xfrm>
          <a:prstGeom prst="rect">
            <a:avLst/>
          </a:prstGeom>
        </p:spPr>
      </p:pic>
    </p:spTree>
    <p:extLst>
      <p:ext uri="{BB962C8B-B14F-4D97-AF65-F5344CB8AC3E}">
        <p14:creationId xmlns:p14="http://schemas.microsoft.com/office/powerpoint/2010/main" val="271032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142987-469E-498C-9E0F-83A7EAA3AC08}"/>
              </a:ext>
            </a:extLst>
          </p:cNvPr>
          <p:cNvPicPr>
            <a:picLocks noChangeAspect="1"/>
          </p:cNvPicPr>
          <p:nvPr/>
        </p:nvPicPr>
        <p:blipFill>
          <a:blip r:embed="rId2"/>
          <a:stretch>
            <a:fillRect/>
          </a:stretch>
        </p:blipFill>
        <p:spPr>
          <a:xfrm>
            <a:off x="1198907" y="735910"/>
            <a:ext cx="9257057" cy="5159266"/>
          </a:xfrm>
          <a:prstGeom prst="rect">
            <a:avLst/>
          </a:prstGeom>
        </p:spPr>
      </p:pic>
    </p:spTree>
    <p:extLst>
      <p:ext uri="{BB962C8B-B14F-4D97-AF65-F5344CB8AC3E}">
        <p14:creationId xmlns:p14="http://schemas.microsoft.com/office/powerpoint/2010/main" val="78467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39E8A2-FA9A-4C52-B25B-457A19EDBCB1}"/>
              </a:ext>
            </a:extLst>
          </p:cNvPr>
          <p:cNvPicPr>
            <a:picLocks noChangeAspect="1"/>
          </p:cNvPicPr>
          <p:nvPr/>
        </p:nvPicPr>
        <p:blipFill>
          <a:blip r:embed="rId2"/>
          <a:stretch>
            <a:fillRect/>
          </a:stretch>
        </p:blipFill>
        <p:spPr>
          <a:xfrm>
            <a:off x="1226238" y="555763"/>
            <a:ext cx="9455013" cy="4692098"/>
          </a:xfrm>
          <a:prstGeom prst="rect">
            <a:avLst/>
          </a:prstGeom>
        </p:spPr>
      </p:pic>
      <p:pic>
        <p:nvPicPr>
          <p:cNvPr id="5" name="Picture 4">
            <a:extLst>
              <a:ext uri="{FF2B5EF4-FFF2-40B4-BE49-F238E27FC236}">
                <a16:creationId xmlns:a16="http://schemas.microsoft.com/office/drawing/2014/main" id="{250EF413-6EA1-4D89-98ED-B2C2286CFFDC}"/>
              </a:ext>
            </a:extLst>
          </p:cNvPr>
          <p:cNvPicPr>
            <a:picLocks noChangeAspect="1"/>
          </p:cNvPicPr>
          <p:nvPr/>
        </p:nvPicPr>
        <p:blipFill>
          <a:blip r:embed="rId3"/>
          <a:stretch>
            <a:fillRect/>
          </a:stretch>
        </p:blipFill>
        <p:spPr>
          <a:xfrm>
            <a:off x="1339297" y="5521808"/>
            <a:ext cx="8877300" cy="629893"/>
          </a:xfrm>
          <a:prstGeom prst="rect">
            <a:avLst/>
          </a:prstGeom>
        </p:spPr>
      </p:pic>
    </p:spTree>
    <p:extLst>
      <p:ext uri="{BB962C8B-B14F-4D97-AF65-F5344CB8AC3E}">
        <p14:creationId xmlns:p14="http://schemas.microsoft.com/office/powerpoint/2010/main" val="1692904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2149</TotalTime>
  <Words>220</Words>
  <Application>Microsoft Office PowerPoint</Application>
  <PresentationFormat>Widescreen</PresentationFormat>
  <Paragraphs>19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NY Real Estate Investment</vt:lpstr>
      <vt:lpstr>NYC Real Estate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 Real Estate Investment</dc:title>
  <dc:creator>Kevin Lacap</dc:creator>
  <cp:lastModifiedBy>Kevin Lacap</cp:lastModifiedBy>
  <cp:revision>8</cp:revision>
  <dcterms:created xsi:type="dcterms:W3CDTF">2020-05-15T00:13:14Z</dcterms:created>
  <dcterms:modified xsi:type="dcterms:W3CDTF">2020-05-16T15:37:27Z</dcterms:modified>
</cp:coreProperties>
</file>