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acap" userId="a9388ff10f82b6e0" providerId="LiveId" clId="{C1E55F89-EA6D-4970-B503-A3B2F8FFA1E8}"/>
    <pc:docChg chg="undo custSel addSld modSld sldOrd">
      <pc:chgData name="Kevin Lacap" userId="a9388ff10f82b6e0" providerId="LiveId" clId="{C1E55F89-EA6D-4970-B503-A3B2F8FFA1E8}" dt="2020-05-16T02:17:17.463" v="422" actId="1076"/>
      <pc:docMkLst>
        <pc:docMk/>
      </pc:docMkLst>
      <pc:sldChg chg="modSp mod">
        <pc:chgData name="Kevin Lacap" userId="a9388ff10f82b6e0" providerId="LiveId" clId="{C1E55F89-EA6D-4970-B503-A3B2F8FFA1E8}" dt="2020-05-16T02:13:26.438" v="413" actId="20577"/>
        <pc:sldMkLst>
          <pc:docMk/>
          <pc:sldMk cId="1820791820" sldId="257"/>
        </pc:sldMkLst>
        <pc:spChg chg="mod">
          <ac:chgData name="Kevin Lacap" userId="a9388ff10f82b6e0" providerId="LiveId" clId="{C1E55F89-EA6D-4970-B503-A3B2F8FFA1E8}" dt="2020-05-16T02:13:26.438" v="413" actId="20577"/>
          <ac:spMkLst>
            <pc:docMk/>
            <pc:sldMk cId="1820791820" sldId="257"/>
            <ac:spMk id="3" creationId="{37A91D60-DDAA-4DFE-A08D-5262803ADCF4}"/>
          </ac:spMkLst>
        </pc:spChg>
      </pc:sldChg>
      <pc:sldChg chg="modSp mod">
        <pc:chgData name="Kevin Lacap" userId="a9388ff10f82b6e0" providerId="LiveId" clId="{C1E55F89-EA6D-4970-B503-A3B2F8FFA1E8}" dt="2020-05-16T02:13:48.151" v="416" actId="1076"/>
        <pc:sldMkLst>
          <pc:docMk/>
          <pc:sldMk cId="3880488121" sldId="258"/>
        </pc:sldMkLst>
        <pc:picChg chg="mod">
          <ac:chgData name="Kevin Lacap" userId="a9388ff10f82b6e0" providerId="LiveId" clId="{C1E55F89-EA6D-4970-B503-A3B2F8FFA1E8}" dt="2020-05-16T02:13:44.768" v="414" actId="14100"/>
          <ac:picMkLst>
            <pc:docMk/>
            <pc:sldMk cId="3880488121" sldId="258"/>
            <ac:picMk id="8" creationId="{82F729B7-DD09-4912-9873-95CB676B74AD}"/>
          </ac:picMkLst>
        </pc:picChg>
        <pc:picChg chg="mod">
          <ac:chgData name="Kevin Lacap" userId="a9388ff10f82b6e0" providerId="LiveId" clId="{C1E55F89-EA6D-4970-B503-A3B2F8FFA1E8}" dt="2020-05-16T02:13:48.151" v="416" actId="1076"/>
          <ac:picMkLst>
            <pc:docMk/>
            <pc:sldMk cId="3880488121" sldId="258"/>
            <ac:picMk id="11" creationId="{C775CCEA-0C53-4CAD-842E-BBF3AFF3E9E0}"/>
          </ac:picMkLst>
        </pc:picChg>
      </pc:sldChg>
      <pc:sldChg chg="modSp mod">
        <pc:chgData name="Kevin Lacap" userId="a9388ff10f82b6e0" providerId="LiveId" clId="{C1E55F89-EA6D-4970-B503-A3B2F8FFA1E8}" dt="2020-05-16T02:05:09.592" v="343" actId="1076"/>
        <pc:sldMkLst>
          <pc:docMk/>
          <pc:sldMk cId="2767901257" sldId="259"/>
        </pc:sldMkLst>
        <pc:picChg chg="mod">
          <ac:chgData name="Kevin Lacap" userId="a9388ff10f82b6e0" providerId="LiveId" clId="{C1E55F89-EA6D-4970-B503-A3B2F8FFA1E8}" dt="2020-05-16T02:05:09.592" v="343" actId="1076"/>
          <ac:picMkLst>
            <pc:docMk/>
            <pc:sldMk cId="2767901257" sldId="259"/>
            <ac:picMk id="10" creationId="{19694320-168F-4724-9933-6CB6B17EDE01}"/>
          </ac:picMkLst>
        </pc:picChg>
      </pc:sldChg>
      <pc:sldChg chg="modSp mod">
        <pc:chgData name="Kevin Lacap" userId="a9388ff10f82b6e0" providerId="LiveId" clId="{C1E55F89-EA6D-4970-B503-A3B2F8FFA1E8}" dt="2020-05-16T02:05:19.432" v="347" actId="1076"/>
        <pc:sldMkLst>
          <pc:docMk/>
          <pc:sldMk cId="3574484618" sldId="260"/>
        </pc:sldMkLst>
        <pc:picChg chg="mod">
          <ac:chgData name="Kevin Lacap" userId="a9388ff10f82b6e0" providerId="LiveId" clId="{C1E55F89-EA6D-4970-B503-A3B2F8FFA1E8}" dt="2020-05-16T02:05:19.432" v="347" actId="1076"/>
          <ac:picMkLst>
            <pc:docMk/>
            <pc:sldMk cId="3574484618" sldId="260"/>
            <ac:picMk id="7" creationId="{BD253E38-2D44-46FC-AEEB-ECD551398FD3}"/>
          </ac:picMkLst>
        </pc:picChg>
      </pc:sldChg>
      <pc:sldChg chg="modSp mod">
        <pc:chgData name="Kevin Lacap" userId="a9388ff10f82b6e0" providerId="LiveId" clId="{C1E55F89-EA6D-4970-B503-A3B2F8FFA1E8}" dt="2020-05-16T02:14:05.311" v="420" actId="14100"/>
        <pc:sldMkLst>
          <pc:docMk/>
          <pc:sldMk cId="822670224" sldId="261"/>
        </pc:sldMkLst>
        <pc:picChg chg="mod">
          <ac:chgData name="Kevin Lacap" userId="a9388ff10f82b6e0" providerId="LiveId" clId="{C1E55F89-EA6D-4970-B503-A3B2F8FFA1E8}" dt="2020-05-16T02:14:01.736" v="418" actId="1076"/>
          <ac:picMkLst>
            <pc:docMk/>
            <pc:sldMk cId="822670224" sldId="261"/>
            <ac:picMk id="4" creationId="{34545D95-FC7D-40DA-BDF1-CECC713BF66A}"/>
          </ac:picMkLst>
        </pc:picChg>
        <pc:picChg chg="mod">
          <ac:chgData name="Kevin Lacap" userId="a9388ff10f82b6e0" providerId="LiveId" clId="{C1E55F89-EA6D-4970-B503-A3B2F8FFA1E8}" dt="2020-05-16T02:14:05.311" v="420" actId="14100"/>
          <ac:picMkLst>
            <pc:docMk/>
            <pc:sldMk cId="822670224" sldId="261"/>
            <ac:picMk id="5" creationId="{AF5C04A3-53EB-4334-B8A9-5EE467810884}"/>
          </ac:picMkLst>
        </pc:picChg>
      </pc:sldChg>
      <pc:sldChg chg="addSp modSp mod">
        <pc:chgData name="Kevin Lacap" userId="a9388ff10f82b6e0" providerId="LiveId" clId="{C1E55F89-EA6D-4970-B503-A3B2F8FFA1E8}" dt="2020-05-16T01:48:05.553" v="55" actId="14100"/>
        <pc:sldMkLst>
          <pc:docMk/>
          <pc:sldMk cId="1600386666" sldId="264"/>
        </pc:sldMkLst>
        <pc:spChg chg="add mod">
          <ac:chgData name="Kevin Lacap" userId="a9388ff10f82b6e0" providerId="LiveId" clId="{C1E55F89-EA6D-4970-B503-A3B2F8FFA1E8}" dt="2020-05-16T01:48:05.553" v="55" actId="14100"/>
          <ac:spMkLst>
            <pc:docMk/>
            <pc:sldMk cId="1600386666" sldId="264"/>
            <ac:spMk id="2" creationId="{E0E11138-1B2A-40E0-BFD8-239B272387DC}"/>
          </ac:spMkLst>
        </pc:spChg>
        <pc:picChg chg="mod">
          <ac:chgData name="Kevin Lacap" userId="a9388ff10f82b6e0" providerId="LiveId" clId="{C1E55F89-EA6D-4970-B503-A3B2F8FFA1E8}" dt="2020-05-16T01:47:58.938" v="52" actId="14100"/>
          <ac:picMkLst>
            <pc:docMk/>
            <pc:sldMk cId="1600386666" sldId="264"/>
            <ac:picMk id="4" creationId="{E922C49D-E5CA-432A-9232-01E402CB49C7}"/>
          </ac:picMkLst>
        </pc:picChg>
      </pc:sldChg>
      <pc:sldChg chg="addSp modSp mod">
        <pc:chgData name="Kevin Lacap" userId="a9388ff10f82b6e0" providerId="LiveId" clId="{C1E55F89-EA6D-4970-B503-A3B2F8FFA1E8}" dt="2020-05-16T01:48:48.433" v="65" actId="1076"/>
        <pc:sldMkLst>
          <pc:docMk/>
          <pc:sldMk cId="1493583477" sldId="265"/>
        </pc:sldMkLst>
        <pc:spChg chg="add mod">
          <ac:chgData name="Kevin Lacap" userId="a9388ff10f82b6e0" providerId="LiveId" clId="{C1E55F89-EA6D-4970-B503-A3B2F8FFA1E8}" dt="2020-05-16T01:48:46.409" v="64" actId="1076"/>
          <ac:spMkLst>
            <pc:docMk/>
            <pc:sldMk cId="1493583477" sldId="265"/>
            <ac:spMk id="2" creationId="{09100F45-36AA-425E-8858-1EAC2D8DA817}"/>
          </ac:spMkLst>
        </pc:spChg>
        <pc:picChg chg="mod">
          <ac:chgData name="Kevin Lacap" userId="a9388ff10f82b6e0" providerId="LiveId" clId="{C1E55F89-EA6D-4970-B503-A3B2F8FFA1E8}" dt="2020-05-16T01:48:48.433" v="65" actId="1076"/>
          <ac:picMkLst>
            <pc:docMk/>
            <pc:sldMk cId="1493583477" sldId="265"/>
            <ac:picMk id="5" creationId="{D5B9FBE2-863C-4045-904B-19A556DDF49D}"/>
          </ac:picMkLst>
        </pc:picChg>
      </pc:sldChg>
      <pc:sldChg chg="addSp delSp modSp new mod">
        <pc:chgData name="Kevin Lacap" userId="a9388ff10f82b6e0" providerId="LiveId" clId="{C1E55F89-EA6D-4970-B503-A3B2F8FFA1E8}" dt="2020-05-16T01:53:42.289" v="148" actId="1076"/>
        <pc:sldMkLst>
          <pc:docMk/>
          <pc:sldMk cId="3706793451" sldId="267"/>
        </pc:sldMkLst>
        <pc:spChg chg="del mod">
          <ac:chgData name="Kevin Lacap" userId="a9388ff10f82b6e0" providerId="LiveId" clId="{C1E55F89-EA6D-4970-B503-A3B2F8FFA1E8}" dt="2020-05-16T01:49:46.303" v="66" actId="478"/>
          <ac:spMkLst>
            <pc:docMk/>
            <pc:sldMk cId="3706793451" sldId="267"/>
            <ac:spMk id="2" creationId="{98EA9038-1547-4A89-B901-1861EE8DBD9A}"/>
          </ac:spMkLst>
        </pc:spChg>
        <pc:spChg chg="del">
          <ac:chgData name="Kevin Lacap" userId="a9388ff10f82b6e0" providerId="LiveId" clId="{C1E55F89-EA6D-4970-B503-A3B2F8FFA1E8}" dt="2020-05-16T01:49:51.644" v="68" actId="478"/>
          <ac:spMkLst>
            <pc:docMk/>
            <pc:sldMk cId="3706793451" sldId="267"/>
            <ac:spMk id="3" creationId="{C9F5E9B6-4924-476B-B38B-EBEF374E08C5}"/>
          </ac:spMkLst>
        </pc:spChg>
        <pc:spChg chg="add del mod">
          <ac:chgData name="Kevin Lacap" userId="a9388ff10f82b6e0" providerId="LiveId" clId="{C1E55F89-EA6D-4970-B503-A3B2F8FFA1E8}" dt="2020-05-16T01:49:49.150" v="67" actId="478"/>
          <ac:spMkLst>
            <pc:docMk/>
            <pc:sldMk cId="3706793451" sldId="267"/>
            <ac:spMk id="5" creationId="{485F4D6A-ED19-4C1E-9712-8A79D317A59B}"/>
          </ac:spMkLst>
        </pc:spChg>
        <pc:spChg chg="add mod">
          <ac:chgData name="Kevin Lacap" userId="a9388ff10f82b6e0" providerId="LiveId" clId="{C1E55F89-EA6D-4970-B503-A3B2F8FFA1E8}" dt="2020-05-16T01:53:42.289" v="148" actId="1076"/>
          <ac:spMkLst>
            <pc:docMk/>
            <pc:sldMk cId="3706793451" sldId="267"/>
            <ac:spMk id="11" creationId="{83B166D5-1D78-4582-8638-0F00575966AD}"/>
          </ac:spMkLst>
        </pc:spChg>
        <pc:picChg chg="add mod">
          <ac:chgData name="Kevin Lacap" userId="a9388ff10f82b6e0" providerId="LiveId" clId="{C1E55F89-EA6D-4970-B503-A3B2F8FFA1E8}" dt="2020-05-16T01:51:26.130" v="86" actId="1076"/>
          <ac:picMkLst>
            <pc:docMk/>
            <pc:sldMk cId="3706793451" sldId="267"/>
            <ac:picMk id="6" creationId="{F696195A-19AC-4028-9B06-251A0A29A0BB}"/>
          </ac:picMkLst>
        </pc:picChg>
        <pc:picChg chg="add mod">
          <ac:chgData name="Kevin Lacap" userId="a9388ff10f82b6e0" providerId="LiveId" clId="{C1E55F89-EA6D-4970-B503-A3B2F8FFA1E8}" dt="2020-05-16T01:51:27.114" v="87" actId="1076"/>
          <ac:picMkLst>
            <pc:docMk/>
            <pc:sldMk cId="3706793451" sldId="267"/>
            <ac:picMk id="7" creationId="{A41ADE40-388B-4754-AF1A-8ECDA43A5F50}"/>
          </ac:picMkLst>
        </pc:picChg>
        <pc:picChg chg="add mod">
          <ac:chgData name="Kevin Lacap" userId="a9388ff10f82b6e0" providerId="LiveId" clId="{C1E55F89-EA6D-4970-B503-A3B2F8FFA1E8}" dt="2020-05-16T01:52:41.545" v="113" actId="1076"/>
          <ac:picMkLst>
            <pc:docMk/>
            <pc:sldMk cId="3706793451" sldId="267"/>
            <ac:picMk id="8" creationId="{B2144930-E2A3-4AC6-9BEC-38003D08F1CE}"/>
          </ac:picMkLst>
        </pc:picChg>
        <pc:picChg chg="add mod">
          <ac:chgData name="Kevin Lacap" userId="a9388ff10f82b6e0" providerId="LiveId" clId="{C1E55F89-EA6D-4970-B503-A3B2F8FFA1E8}" dt="2020-05-16T01:52:35.216" v="110" actId="1076"/>
          <ac:picMkLst>
            <pc:docMk/>
            <pc:sldMk cId="3706793451" sldId="267"/>
            <ac:picMk id="9" creationId="{711B54A8-3037-4445-BD2F-DB307436BDFC}"/>
          </ac:picMkLst>
        </pc:picChg>
        <pc:picChg chg="add mod">
          <ac:chgData name="Kevin Lacap" userId="a9388ff10f82b6e0" providerId="LiveId" clId="{C1E55F89-EA6D-4970-B503-A3B2F8FFA1E8}" dt="2020-05-16T01:52:39.288" v="112" actId="1076"/>
          <ac:picMkLst>
            <pc:docMk/>
            <pc:sldMk cId="3706793451" sldId="267"/>
            <ac:picMk id="10" creationId="{75122F18-5FAF-407E-A77B-6F79CD3D0BCD}"/>
          </ac:picMkLst>
        </pc:picChg>
      </pc:sldChg>
      <pc:sldChg chg="addSp delSp modSp new mod ord">
        <pc:chgData name="Kevin Lacap" userId="a9388ff10f82b6e0" providerId="LiveId" clId="{C1E55F89-EA6D-4970-B503-A3B2F8FFA1E8}" dt="2020-05-16T02:17:06.865" v="421" actId="1076"/>
        <pc:sldMkLst>
          <pc:docMk/>
          <pc:sldMk cId="1797305670" sldId="268"/>
        </pc:sldMkLst>
        <pc:spChg chg="del">
          <ac:chgData name="Kevin Lacap" userId="a9388ff10f82b6e0" providerId="LiveId" clId="{C1E55F89-EA6D-4970-B503-A3B2F8FFA1E8}" dt="2020-05-16T01:54:49.421" v="150" actId="478"/>
          <ac:spMkLst>
            <pc:docMk/>
            <pc:sldMk cId="1797305670" sldId="268"/>
            <ac:spMk id="2" creationId="{0B29F550-46FC-4EBE-AF0A-514D6DE20229}"/>
          </ac:spMkLst>
        </pc:spChg>
        <pc:spChg chg="del">
          <ac:chgData name="Kevin Lacap" userId="a9388ff10f82b6e0" providerId="LiveId" clId="{C1E55F89-EA6D-4970-B503-A3B2F8FFA1E8}" dt="2020-05-16T01:54:51.471" v="151" actId="478"/>
          <ac:spMkLst>
            <pc:docMk/>
            <pc:sldMk cId="1797305670" sldId="268"/>
            <ac:spMk id="3" creationId="{8AAC2AA8-B78B-4084-B1D9-01E2613D10F4}"/>
          </ac:spMkLst>
        </pc:spChg>
        <pc:spChg chg="add mod">
          <ac:chgData name="Kevin Lacap" userId="a9388ff10f82b6e0" providerId="LiveId" clId="{C1E55F89-EA6D-4970-B503-A3B2F8FFA1E8}" dt="2020-05-16T02:17:06.865" v="421" actId="1076"/>
          <ac:spMkLst>
            <pc:docMk/>
            <pc:sldMk cId="1797305670" sldId="268"/>
            <ac:spMk id="9" creationId="{20CA763B-12FA-43CC-81DE-2AEC8AFBCBB8}"/>
          </ac:spMkLst>
        </pc:spChg>
        <pc:picChg chg="add mod">
          <ac:chgData name="Kevin Lacap" userId="a9388ff10f82b6e0" providerId="LiveId" clId="{C1E55F89-EA6D-4970-B503-A3B2F8FFA1E8}" dt="2020-05-16T01:56:29.616" v="173" actId="1076"/>
          <ac:picMkLst>
            <pc:docMk/>
            <pc:sldMk cId="1797305670" sldId="268"/>
            <ac:picMk id="4" creationId="{989A617C-F449-4D22-8739-239730F5936C}"/>
          </ac:picMkLst>
        </pc:picChg>
        <pc:picChg chg="add mod">
          <ac:chgData name="Kevin Lacap" userId="a9388ff10f82b6e0" providerId="LiveId" clId="{C1E55F89-EA6D-4970-B503-A3B2F8FFA1E8}" dt="2020-05-16T01:56:28.576" v="172" actId="1076"/>
          <ac:picMkLst>
            <pc:docMk/>
            <pc:sldMk cId="1797305670" sldId="268"/>
            <ac:picMk id="5" creationId="{337DBC47-7819-4E37-B964-75CA00D7E348}"/>
          </ac:picMkLst>
        </pc:picChg>
        <pc:picChg chg="add mod">
          <ac:chgData name="Kevin Lacap" userId="a9388ff10f82b6e0" providerId="LiveId" clId="{C1E55F89-EA6D-4970-B503-A3B2F8FFA1E8}" dt="2020-05-16T01:56:25.888" v="170" actId="1076"/>
          <ac:picMkLst>
            <pc:docMk/>
            <pc:sldMk cId="1797305670" sldId="268"/>
            <ac:picMk id="6" creationId="{7203A737-559F-40AC-8FBB-E34242DF1873}"/>
          </ac:picMkLst>
        </pc:picChg>
        <pc:picChg chg="add mod">
          <ac:chgData name="Kevin Lacap" userId="a9388ff10f82b6e0" providerId="LiveId" clId="{C1E55F89-EA6D-4970-B503-A3B2F8FFA1E8}" dt="2020-05-16T01:56:25.056" v="169" actId="1076"/>
          <ac:picMkLst>
            <pc:docMk/>
            <pc:sldMk cId="1797305670" sldId="268"/>
            <ac:picMk id="7" creationId="{D01AF45B-E8B9-4B1E-B75D-30B21A605466}"/>
          </ac:picMkLst>
        </pc:picChg>
        <pc:picChg chg="add mod">
          <ac:chgData name="Kevin Lacap" userId="a9388ff10f82b6e0" providerId="LiveId" clId="{C1E55F89-EA6D-4970-B503-A3B2F8FFA1E8}" dt="2020-05-16T01:56:27.272" v="171" actId="1076"/>
          <ac:picMkLst>
            <pc:docMk/>
            <pc:sldMk cId="1797305670" sldId="268"/>
            <ac:picMk id="8" creationId="{7933434A-9570-4ADB-8E9B-02FD6951F66A}"/>
          </ac:picMkLst>
        </pc:picChg>
      </pc:sldChg>
      <pc:sldChg chg="addSp delSp modSp new mod">
        <pc:chgData name="Kevin Lacap" userId="a9388ff10f82b6e0" providerId="LiveId" clId="{C1E55F89-EA6D-4970-B503-A3B2F8FFA1E8}" dt="2020-05-16T02:00:36.441" v="270" actId="1076"/>
        <pc:sldMkLst>
          <pc:docMk/>
          <pc:sldMk cId="2987952433" sldId="269"/>
        </pc:sldMkLst>
        <pc:spChg chg="del">
          <ac:chgData name="Kevin Lacap" userId="a9388ff10f82b6e0" providerId="LiveId" clId="{C1E55F89-EA6D-4970-B503-A3B2F8FFA1E8}" dt="2020-05-16T01:58:07.484" v="210" actId="478"/>
          <ac:spMkLst>
            <pc:docMk/>
            <pc:sldMk cId="2987952433" sldId="269"/>
            <ac:spMk id="2" creationId="{80661AE4-8DE3-443B-9325-96447914AAD2}"/>
          </ac:spMkLst>
        </pc:spChg>
        <pc:spChg chg="del">
          <ac:chgData name="Kevin Lacap" userId="a9388ff10f82b6e0" providerId="LiveId" clId="{C1E55F89-EA6D-4970-B503-A3B2F8FFA1E8}" dt="2020-05-16T01:58:08.847" v="211" actId="478"/>
          <ac:spMkLst>
            <pc:docMk/>
            <pc:sldMk cId="2987952433" sldId="269"/>
            <ac:spMk id="3" creationId="{260FF36E-02DE-48F2-850A-ADD1473D76C2}"/>
          </ac:spMkLst>
        </pc:spChg>
        <pc:spChg chg="add mod">
          <ac:chgData name="Kevin Lacap" userId="a9388ff10f82b6e0" providerId="LiveId" clId="{C1E55F89-EA6D-4970-B503-A3B2F8FFA1E8}" dt="2020-05-16T02:00:36.441" v="270" actId="1076"/>
          <ac:spMkLst>
            <pc:docMk/>
            <pc:sldMk cId="2987952433" sldId="269"/>
            <ac:spMk id="9" creationId="{B873D58A-4D8B-4EC2-A3CA-A402D4467BA9}"/>
          </ac:spMkLst>
        </pc:spChg>
        <pc:picChg chg="add mod">
          <ac:chgData name="Kevin Lacap" userId="a9388ff10f82b6e0" providerId="LiveId" clId="{C1E55F89-EA6D-4970-B503-A3B2F8FFA1E8}" dt="2020-05-16T01:59:02.330" v="220" actId="1076"/>
          <ac:picMkLst>
            <pc:docMk/>
            <pc:sldMk cId="2987952433" sldId="269"/>
            <ac:picMk id="4" creationId="{BE8FE525-2A67-4AC9-BE09-AC033F38445F}"/>
          </ac:picMkLst>
        </pc:picChg>
        <pc:picChg chg="add mod">
          <ac:chgData name="Kevin Lacap" userId="a9388ff10f82b6e0" providerId="LiveId" clId="{C1E55F89-EA6D-4970-B503-A3B2F8FFA1E8}" dt="2020-05-16T01:59:03.170" v="221" actId="1076"/>
          <ac:picMkLst>
            <pc:docMk/>
            <pc:sldMk cId="2987952433" sldId="269"/>
            <ac:picMk id="5" creationId="{A856EAC4-DE26-4E43-A3A0-BC62AE1885F6}"/>
          </ac:picMkLst>
        </pc:picChg>
        <pc:picChg chg="add mod">
          <ac:chgData name="Kevin Lacap" userId="a9388ff10f82b6e0" providerId="LiveId" clId="{C1E55F89-EA6D-4970-B503-A3B2F8FFA1E8}" dt="2020-05-16T01:59:04.168" v="222" actId="1076"/>
          <ac:picMkLst>
            <pc:docMk/>
            <pc:sldMk cId="2987952433" sldId="269"/>
            <ac:picMk id="6" creationId="{7F6025B0-6D1F-4EA9-974E-0C6945178EE8}"/>
          </ac:picMkLst>
        </pc:picChg>
        <pc:picChg chg="add mod">
          <ac:chgData name="Kevin Lacap" userId="a9388ff10f82b6e0" providerId="LiveId" clId="{C1E55F89-EA6D-4970-B503-A3B2F8FFA1E8}" dt="2020-05-16T01:59:31.520" v="227" actId="14100"/>
          <ac:picMkLst>
            <pc:docMk/>
            <pc:sldMk cId="2987952433" sldId="269"/>
            <ac:picMk id="7" creationId="{7AADECF7-E3D3-49EA-9E4E-DC5814C11DF6}"/>
          </ac:picMkLst>
        </pc:picChg>
        <pc:picChg chg="add mod">
          <ac:chgData name="Kevin Lacap" userId="a9388ff10f82b6e0" providerId="LiveId" clId="{C1E55F89-EA6D-4970-B503-A3B2F8FFA1E8}" dt="2020-05-16T02:00:06.705" v="234" actId="1076"/>
          <ac:picMkLst>
            <pc:docMk/>
            <pc:sldMk cId="2987952433" sldId="269"/>
            <ac:picMk id="8" creationId="{A1C51A2D-411A-4F68-A8DE-73E2CC9C59DD}"/>
          </ac:picMkLst>
        </pc:picChg>
      </pc:sldChg>
      <pc:sldChg chg="addSp delSp modSp new mod">
        <pc:chgData name="Kevin Lacap" userId="a9388ff10f82b6e0" providerId="LiveId" clId="{C1E55F89-EA6D-4970-B503-A3B2F8FFA1E8}" dt="2020-05-16T02:17:17.463" v="422" actId="1076"/>
        <pc:sldMkLst>
          <pc:docMk/>
          <pc:sldMk cId="3308021431" sldId="270"/>
        </pc:sldMkLst>
        <pc:spChg chg="del">
          <ac:chgData name="Kevin Lacap" userId="a9388ff10f82b6e0" providerId="LiveId" clId="{C1E55F89-EA6D-4970-B503-A3B2F8FFA1E8}" dt="2020-05-16T02:01:27.693" v="272" actId="478"/>
          <ac:spMkLst>
            <pc:docMk/>
            <pc:sldMk cId="3308021431" sldId="270"/>
            <ac:spMk id="2" creationId="{D5E4719D-5B2A-4DC5-87A5-51000CEA5FA7}"/>
          </ac:spMkLst>
        </pc:spChg>
        <pc:spChg chg="del">
          <ac:chgData name="Kevin Lacap" userId="a9388ff10f82b6e0" providerId="LiveId" clId="{C1E55F89-EA6D-4970-B503-A3B2F8FFA1E8}" dt="2020-05-16T02:01:29.531" v="273" actId="478"/>
          <ac:spMkLst>
            <pc:docMk/>
            <pc:sldMk cId="3308021431" sldId="270"/>
            <ac:spMk id="3" creationId="{DD2FB455-BBAB-4FF9-9F50-BFDDE1EC7629}"/>
          </ac:spMkLst>
        </pc:spChg>
        <pc:spChg chg="add mod">
          <ac:chgData name="Kevin Lacap" userId="a9388ff10f82b6e0" providerId="LiveId" clId="{C1E55F89-EA6D-4970-B503-A3B2F8FFA1E8}" dt="2020-05-16T02:17:17.463" v="422" actId="1076"/>
          <ac:spMkLst>
            <pc:docMk/>
            <pc:sldMk cId="3308021431" sldId="270"/>
            <ac:spMk id="9" creationId="{B63800D8-FABD-4ED1-83C1-033A9E5ED098}"/>
          </ac:spMkLst>
        </pc:spChg>
        <pc:picChg chg="add mod">
          <ac:chgData name="Kevin Lacap" userId="a9388ff10f82b6e0" providerId="LiveId" clId="{C1E55F89-EA6D-4970-B503-A3B2F8FFA1E8}" dt="2020-05-16T02:02:28.913" v="284" actId="14100"/>
          <ac:picMkLst>
            <pc:docMk/>
            <pc:sldMk cId="3308021431" sldId="270"/>
            <ac:picMk id="4" creationId="{677C6697-42CF-4419-BA65-7648EFDBC07E}"/>
          </ac:picMkLst>
        </pc:picChg>
        <pc:picChg chg="add mod">
          <ac:chgData name="Kevin Lacap" userId="a9388ff10f82b6e0" providerId="LiveId" clId="{C1E55F89-EA6D-4970-B503-A3B2F8FFA1E8}" dt="2020-05-16T02:02:27.458" v="283" actId="1076"/>
          <ac:picMkLst>
            <pc:docMk/>
            <pc:sldMk cId="3308021431" sldId="270"/>
            <ac:picMk id="5" creationId="{C00CB4AA-9081-41D6-9CE3-6AEF32F0C482}"/>
          </ac:picMkLst>
        </pc:picChg>
        <pc:picChg chg="add mod">
          <ac:chgData name="Kevin Lacap" userId="a9388ff10f82b6e0" providerId="LiveId" clId="{C1E55F89-EA6D-4970-B503-A3B2F8FFA1E8}" dt="2020-05-16T02:03:22.938" v="297" actId="14100"/>
          <ac:picMkLst>
            <pc:docMk/>
            <pc:sldMk cId="3308021431" sldId="270"/>
            <ac:picMk id="6" creationId="{6A49064E-88DB-4B7B-8B1A-28539CB06853}"/>
          </ac:picMkLst>
        </pc:picChg>
        <pc:picChg chg="add mod">
          <ac:chgData name="Kevin Lacap" userId="a9388ff10f82b6e0" providerId="LiveId" clId="{C1E55F89-EA6D-4970-B503-A3B2F8FFA1E8}" dt="2020-05-16T02:03:38.592" v="301" actId="14100"/>
          <ac:picMkLst>
            <pc:docMk/>
            <pc:sldMk cId="3308021431" sldId="270"/>
            <ac:picMk id="7" creationId="{3D902DC6-3206-4B7C-A06C-CE119F7AE8CD}"/>
          </ac:picMkLst>
        </pc:picChg>
        <pc:picChg chg="add mod">
          <ac:chgData name="Kevin Lacap" userId="a9388ff10f82b6e0" providerId="LiveId" clId="{C1E55F89-EA6D-4970-B503-A3B2F8FFA1E8}" dt="2020-05-16T02:03:53.240" v="303" actId="1076"/>
          <ac:picMkLst>
            <pc:docMk/>
            <pc:sldMk cId="3308021431" sldId="270"/>
            <ac:picMk id="8" creationId="{D1813ABE-FFEA-41AC-92AA-0942D76325AB}"/>
          </ac:picMkLst>
        </pc:picChg>
      </pc:sldChg>
      <pc:sldChg chg="delSp modSp new mod">
        <pc:chgData name="Kevin Lacap" userId="a9388ff10f82b6e0" providerId="LiveId" clId="{C1E55F89-EA6D-4970-B503-A3B2F8FFA1E8}" dt="2020-05-16T02:12:43.520" v="366" actId="1076"/>
        <pc:sldMkLst>
          <pc:docMk/>
          <pc:sldMk cId="1703119781" sldId="271"/>
        </pc:sldMkLst>
        <pc:spChg chg="mod">
          <ac:chgData name="Kevin Lacap" userId="a9388ff10f82b6e0" providerId="LiveId" clId="{C1E55F89-EA6D-4970-B503-A3B2F8FFA1E8}" dt="2020-05-16T02:12:43.520" v="366" actId="1076"/>
          <ac:spMkLst>
            <pc:docMk/>
            <pc:sldMk cId="1703119781" sldId="271"/>
            <ac:spMk id="2" creationId="{43DD6950-B220-46BF-B45C-D1997943EA6C}"/>
          </ac:spMkLst>
        </pc:spChg>
        <pc:spChg chg="del mod">
          <ac:chgData name="Kevin Lacap" userId="a9388ff10f82b6e0" providerId="LiveId" clId="{C1E55F89-EA6D-4970-B503-A3B2F8FFA1E8}" dt="2020-05-16T02:12:39.130" v="364" actId="478"/>
          <ac:spMkLst>
            <pc:docMk/>
            <pc:sldMk cId="1703119781" sldId="271"/>
            <ac:spMk id="3" creationId="{942441CC-66C8-47C1-BA7A-9512B8D713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804A-0E2A-48C8-816E-CC987EE89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1955C-6501-4A39-A594-6CABAF884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5B8A71-5536-429E-95EC-FDC8D3CF592C}"/>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83E2A249-675E-46FD-BF16-F671219D4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D2FE0-78FB-49B2-89A7-6C4EA207AF61}"/>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416139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50B5-D0BB-433D-A2A4-0C29344E3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6ADFB-9EC7-4664-9AAA-873AD53D1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06096-A899-497C-8795-0EBE3AE87493}"/>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41746101-6559-4A02-A936-A19907118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852B1-E9EA-49EA-A1F9-18C6722832F6}"/>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94785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1B34D-92DF-46AD-B161-5A8432373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2FCC6-1F7C-4ED7-A482-2E8644D60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9802-32E0-4E50-A449-B79374A341E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CE67D51C-70FA-4FF1-BB99-35241784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54C8C-DEEF-4BA8-932D-F4126A0F3F7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63995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AA9A-0954-48CB-BEE4-F2FC51393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4F37D-F790-4BA1-8F72-F19E9EC03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61EB-1757-40DC-9BAA-5EA7B8F05F9F}"/>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914567F0-E661-4067-9304-052A6FF2E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E094-5AB3-4644-990C-9A7AB1C5A48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407904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EB3E-CCFC-440D-918D-3F8FA0F61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CBCF5-62B3-4087-8391-9A85C6BB3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00A15-7660-4FD4-AF9B-1989F811FC1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142016E7-F5BC-4F80-9969-3BE70670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9C58F-F7C6-4370-B589-16436F2D13FB}"/>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71205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BBCE-C4C5-4A1C-92CD-EFCB170B5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D38FC-EB53-4930-A30C-BE99C5FBE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F1695-11CC-4A34-8D36-9E23C91D9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4743D8-7239-4098-A18A-2B920E1D7A36}"/>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F4804262-2557-47C6-8300-59FB5D390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FEC5C-2543-467C-8A26-B9B779472B52}"/>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321680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4BA3-D63E-4130-9DCF-99896B0C1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3DE22-FE1C-41C9-8BF6-0AB48EBB2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2CC5F-ED37-45D3-A38C-DF2804592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84000B-C39B-4523-8594-7B8DDE21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5C079-698D-458F-B95F-334527C4C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1351C-374D-4DB2-89EE-17B83474ACA3}"/>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8" name="Footer Placeholder 7">
            <a:extLst>
              <a:ext uri="{FF2B5EF4-FFF2-40B4-BE49-F238E27FC236}">
                <a16:creationId xmlns:a16="http://schemas.microsoft.com/office/drawing/2014/main" id="{32115E16-B8BE-4B92-BEF7-A61B52119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46E67-A1D2-4B04-89E7-B305F0A3BB41}"/>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36585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7C58-729D-41E1-B149-11DBA5412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1B7AE-96D7-4FB2-9B90-C4E3334057D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4" name="Footer Placeholder 3">
            <a:extLst>
              <a:ext uri="{FF2B5EF4-FFF2-40B4-BE49-F238E27FC236}">
                <a16:creationId xmlns:a16="http://schemas.microsoft.com/office/drawing/2014/main" id="{7DF3D3BC-F508-4967-ABB4-A984D2093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8FB143-A6D1-4603-93D2-A3FF2E1B8BF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53210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AF40-A839-41F9-B696-EA2D159B10D6}"/>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3" name="Footer Placeholder 2">
            <a:extLst>
              <a:ext uri="{FF2B5EF4-FFF2-40B4-BE49-F238E27FC236}">
                <a16:creationId xmlns:a16="http://schemas.microsoft.com/office/drawing/2014/main" id="{E57FD286-BF18-4ABC-87FF-7A4B72E8A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756FE-C2D8-40F7-95E0-50A0A58D1C06}"/>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55364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81ED-1616-4EBF-B419-BD69623E5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21522-20EE-4B9A-AE46-948B5BD0A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5D291-E74B-44E7-9134-02691C3D5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8EAE8-75AA-49C4-B2EC-672C95D85D01}"/>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9FD46237-C42C-417B-9A49-D49419FAE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E7C62-9283-4C15-8BA4-6128A355B8C8}"/>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77965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BE53-3D1D-487B-BE9F-BB62BAE68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95D61C-864D-46ED-85A0-92E9D568B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8324B-A84C-438F-AB8E-05756D138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DBEBE-D219-4F86-8489-91A7977AA72D}"/>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DEB7A2B5-3F7D-448A-889D-A28AEAEB1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54964-CF6A-4656-ACF5-B011CED0A26A}"/>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563750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33BEC-BEBB-4BAB-921E-101F44E39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50DCF-6BFB-4BF4-8AB5-FE515850E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A2595-6174-4D7D-9FE2-9EB368BAE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6283CA29-ECEC-4293-A36C-985D39A7F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50077-B2DF-42C5-8B06-DA20DCB56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C8E3B-A290-4E4B-8805-1D2683FCED8B}" type="slidenum">
              <a:rPr lang="en-US" smtClean="0"/>
              <a:t>‹#›</a:t>
            </a:fld>
            <a:endParaRPr lang="en-US"/>
          </a:p>
        </p:txBody>
      </p:sp>
    </p:spTree>
    <p:extLst>
      <p:ext uri="{BB962C8B-B14F-4D97-AF65-F5344CB8AC3E}">
        <p14:creationId xmlns:p14="http://schemas.microsoft.com/office/powerpoint/2010/main" val="218932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E775-1A94-4FFC-9AD3-E6903FFAFF9D}"/>
              </a:ext>
            </a:extLst>
          </p:cNvPr>
          <p:cNvSpPr>
            <a:spLocks noGrp="1"/>
          </p:cNvSpPr>
          <p:nvPr>
            <p:ph type="ctrTitle"/>
          </p:nvPr>
        </p:nvSpPr>
        <p:spPr/>
        <p:txBody>
          <a:bodyPr/>
          <a:lstStyle/>
          <a:p>
            <a:r>
              <a:rPr lang="en-US" dirty="0"/>
              <a:t>NY Real Estate Investment</a:t>
            </a:r>
          </a:p>
        </p:txBody>
      </p:sp>
      <p:sp>
        <p:nvSpPr>
          <p:cNvPr id="3" name="Subtitle 2">
            <a:extLst>
              <a:ext uri="{FF2B5EF4-FFF2-40B4-BE49-F238E27FC236}">
                <a16:creationId xmlns:a16="http://schemas.microsoft.com/office/drawing/2014/main" id="{6B8C4A37-3CCB-4AF5-9C33-5B4700C3B8B0}"/>
              </a:ext>
            </a:extLst>
          </p:cNvPr>
          <p:cNvSpPr>
            <a:spLocks noGrp="1"/>
          </p:cNvSpPr>
          <p:nvPr>
            <p:ph type="subTitle" idx="1"/>
          </p:nvPr>
        </p:nvSpPr>
        <p:spPr/>
        <p:txBody>
          <a:bodyPr/>
          <a:lstStyle/>
          <a:p>
            <a:r>
              <a:rPr lang="en-US" dirty="0"/>
              <a:t>Presented by,</a:t>
            </a:r>
          </a:p>
          <a:p>
            <a:r>
              <a:rPr lang="en-US" dirty="0"/>
              <a:t>Shelly, Shubhra, Rachel, Kevin</a:t>
            </a:r>
          </a:p>
        </p:txBody>
      </p:sp>
    </p:spTree>
    <p:extLst>
      <p:ext uri="{BB962C8B-B14F-4D97-AF65-F5344CB8AC3E}">
        <p14:creationId xmlns:p14="http://schemas.microsoft.com/office/powerpoint/2010/main" val="164987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B9FBE2-863C-4045-904B-19A556DDF49D}"/>
              </a:ext>
            </a:extLst>
          </p:cNvPr>
          <p:cNvPicPr>
            <a:picLocks noChangeAspect="1"/>
          </p:cNvPicPr>
          <p:nvPr/>
        </p:nvPicPr>
        <p:blipFill>
          <a:blip r:embed="rId2"/>
          <a:stretch>
            <a:fillRect/>
          </a:stretch>
        </p:blipFill>
        <p:spPr>
          <a:xfrm>
            <a:off x="1596472" y="573778"/>
            <a:ext cx="9310067" cy="4475301"/>
          </a:xfrm>
          <a:prstGeom prst="rect">
            <a:avLst/>
          </a:prstGeom>
        </p:spPr>
      </p:pic>
      <p:sp>
        <p:nvSpPr>
          <p:cNvPr id="2" name="Rectangle 1">
            <a:extLst>
              <a:ext uri="{FF2B5EF4-FFF2-40B4-BE49-F238E27FC236}">
                <a16:creationId xmlns:a16="http://schemas.microsoft.com/office/drawing/2014/main" id="{09100F45-36AA-425E-8858-1EAC2D8DA817}"/>
              </a:ext>
            </a:extLst>
          </p:cNvPr>
          <p:cNvSpPr/>
          <p:nvPr/>
        </p:nvSpPr>
        <p:spPr>
          <a:xfrm>
            <a:off x="1391478" y="5261112"/>
            <a:ext cx="9409044" cy="1477328"/>
          </a:xfrm>
          <a:prstGeom prst="rect">
            <a:avLst/>
          </a:prstGeom>
        </p:spPr>
        <p:txBody>
          <a:bodyPr wrap="square">
            <a:spAutoFit/>
          </a:bodyPr>
          <a:lstStyle/>
          <a:p>
            <a:r>
              <a:rPr lang="en-US" dirty="0">
                <a:solidFill>
                  <a:srgbClr val="24292E"/>
                </a:solidFill>
                <a:latin typeface="-apple-system"/>
              </a:rPr>
              <a:t>Cap rate can be useful for a few reasons. For starters, it could be an apples-to-apples way to compare potential rental properties that may have different financing structures, since it doesn’t take debt repayment into account. For example, if your lender wants a 15% down payment on a single-family property and a 25% down payment for a duplex, using the expected cap rate can help you determine which is the better deal relative to its rental income potential.</a:t>
            </a:r>
            <a:endParaRPr lang="en-US" dirty="0"/>
          </a:p>
        </p:txBody>
      </p:sp>
    </p:spTree>
    <p:extLst>
      <p:ext uri="{BB962C8B-B14F-4D97-AF65-F5344CB8AC3E}">
        <p14:creationId xmlns:p14="http://schemas.microsoft.com/office/powerpoint/2010/main" val="149358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39E8A2-FA9A-4C52-B25B-457A19EDBCB1}"/>
              </a:ext>
            </a:extLst>
          </p:cNvPr>
          <p:cNvPicPr>
            <a:picLocks noChangeAspect="1"/>
          </p:cNvPicPr>
          <p:nvPr/>
        </p:nvPicPr>
        <p:blipFill>
          <a:blip r:embed="rId2"/>
          <a:stretch>
            <a:fillRect/>
          </a:stretch>
        </p:blipFill>
        <p:spPr>
          <a:xfrm>
            <a:off x="1226238" y="555763"/>
            <a:ext cx="9455013" cy="5393168"/>
          </a:xfrm>
          <a:prstGeom prst="rect">
            <a:avLst/>
          </a:prstGeom>
        </p:spPr>
      </p:pic>
    </p:spTree>
    <p:extLst>
      <p:ext uri="{BB962C8B-B14F-4D97-AF65-F5344CB8AC3E}">
        <p14:creationId xmlns:p14="http://schemas.microsoft.com/office/powerpoint/2010/main" val="169290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96195A-19AC-4028-9B06-251A0A29A0BB}"/>
              </a:ext>
            </a:extLst>
          </p:cNvPr>
          <p:cNvPicPr>
            <a:picLocks noChangeAspect="1"/>
          </p:cNvPicPr>
          <p:nvPr/>
        </p:nvPicPr>
        <p:blipFill>
          <a:blip r:embed="rId2"/>
          <a:stretch>
            <a:fillRect/>
          </a:stretch>
        </p:blipFill>
        <p:spPr>
          <a:xfrm>
            <a:off x="627200" y="1018243"/>
            <a:ext cx="5385247" cy="2647950"/>
          </a:xfrm>
          <a:prstGeom prst="rect">
            <a:avLst/>
          </a:prstGeom>
        </p:spPr>
      </p:pic>
      <p:pic>
        <p:nvPicPr>
          <p:cNvPr id="7" name="Picture 6">
            <a:extLst>
              <a:ext uri="{FF2B5EF4-FFF2-40B4-BE49-F238E27FC236}">
                <a16:creationId xmlns:a16="http://schemas.microsoft.com/office/drawing/2014/main" id="{A41ADE40-388B-4754-AF1A-8ECDA43A5F50}"/>
              </a:ext>
            </a:extLst>
          </p:cNvPr>
          <p:cNvPicPr>
            <a:picLocks noChangeAspect="1"/>
          </p:cNvPicPr>
          <p:nvPr/>
        </p:nvPicPr>
        <p:blipFill>
          <a:blip r:embed="rId3"/>
          <a:stretch>
            <a:fillRect/>
          </a:stretch>
        </p:blipFill>
        <p:spPr>
          <a:xfrm>
            <a:off x="6096000" y="1014826"/>
            <a:ext cx="5199167" cy="2647950"/>
          </a:xfrm>
          <a:prstGeom prst="rect">
            <a:avLst/>
          </a:prstGeom>
        </p:spPr>
      </p:pic>
      <p:pic>
        <p:nvPicPr>
          <p:cNvPr id="8" name="Picture 7">
            <a:extLst>
              <a:ext uri="{FF2B5EF4-FFF2-40B4-BE49-F238E27FC236}">
                <a16:creationId xmlns:a16="http://schemas.microsoft.com/office/drawing/2014/main" id="{B2144930-E2A3-4AC6-9BEC-38003D08F1CE}"/>
              </a:ext>
            </a:extLst>
          </p:cNvPr>
          <p:cNvPicPr>
            <a:picLocks noChangeAspect="1"/>
          </p:cNvPicPr>
          <p:nvPr/>
        </p:nvPicPr>
        <p:blipFill>
          <a:blip r:embed="rId4"/>
          <a:stretch>
            <a:fillRect/>
          </a:stretch>
        </p:blipFill>
        <p:spPr>
          <a:xfrm>
            <a:off x="0" y="4060830"/>
            <a:ext cx="4249600" cy="2132416"/>
          </a:xfrm>
          <a:prstGeom prst="rect">
            <a:avLst/>
          </a:prstGeom>
        </p:spPr>
      </p:pic>
      <p:pic>
        <p:nvPicPr>
          <p:cNvPr id="9" name="Picture 8">
            <a:extLst>
              <a:ext uri="{FF2B5EF4-FFF2-40B4-BE49-F238E27FC236}">
                <a16:creationId xmlns:a16="http://schemas.microsoft.com/office/drawing/2014/main" id="{711B54A8-3037-4445-BD2F-DB307436BDFC}"/>
              </a:ext>
            </a:extLst>
          </p:cNvPr>
          <p:cNvPicPr>
            <a:picLocks noChangeAspect="1"/>
          </p:cNvPicPr>
          <p:nvPr/>
        </p:nvPicPr>
        <p:blipFill>
          <a:blip r:embed="rId5"/>
          <a:stretch>
            <a:fillRect/>
          </a:stretch>
        </p:blipFill>
        <p:spPr>
          <a:xfrm>
            <a:off x="4065620" y="4060830"/>
            <a:ext cx="3893653" cy="2035804"/>
          </a:xfrm>
          <a:prstGeom prst="rect">
            <a:avLst/>
          </a:prstGeom>
        </p:spPr>
      </p:pic>
      <p:pic>
        <p:nvPicPr>
          <p:cNvPr id="10" name="Picture 9">
            <a:extLst>
              <a:ext uri="{FF2B5EF4-FFF2-40B4-BE49-F238E27FC236}">
                <a16:creationId xmlns:a16="http://schemas.microsoft.com/office/drawing/2014/main" id="{75122F18-5FAF-407E-A77B-6F79CD3D0BCD}"/>
              </a:ext>
            </a:extLst>
          </p:cNvPr>
          <p:cNvPicPr>
            <a:picLocks noChangeAspect="1"/>
          </p:cNvPicPr>
          <p:nvPr/>
        </p:nvPicPr>
        <p:blipFill>
          <a:blip r:embed="rId6"/>
          <a:stretch>
            <a:fillRect/>
          </a:stretch>
        </p:blipFill>
        <p:spPr>
          <a:xfrm>
            <a:off x="7959273" y="4060830"/>
            <a:ext cx="3804519" cy="1936473"/>
          </a:xfrm>
          <a:prstGeom prst="rect">
            <a:avLst/>
          </a:prstGeom>
        </p:spPr>
      </p:pic>
      <p:sp>
        <p:nvSpPr>
          <p:cNvPr id="11" name="TextBox 10">
            <a:extLst>
              <a:ext uri="{FF2B5EF4-FFF2-40B4-BE49-F238E27FC236}">
                <a16:creationId xmlns:a16="http://schemas.microsoft.com/office/drawing/2014/main" id="{83B166D5-1D78-4582-8638-0F00575966AD}"/>
              </a:ext>
            </a:extLst>
          </p:cNvPr>
          <p:cNvSpPr txBox="1"/>
          <p:nvPr/>
        </p:nvSpPr>
        <p:spPr>
          <a:xfrm>
            <a:off x="4412973" y="392034"/>
            <a:ext cx="3893653" cy="369332"/>
          </a:xfrm>
          <a:prstGeom prst="rect">
            <a:avLst/>
          </a:prstGeom>
          <a:noFill/>
        </p:spPr>
        <p:txBody>
          <a:bodyPr wrap="square" rtlCol="0">
            <a:spAutoFit/>
          </a:bodyPr>
          <a:lstStyle/>
          <a:p>
            <a:r>
              <a:rPr lang="en-US" dirty="0"/>
              <a:t>Monte Carlo – Sales Next 5yrs</a:t>
            </a:r>
          </a:p>
        </p:txBody>
      </p:sp>
    </p:spTree>
    <p:extLst>
      <p:ext uri="{BB962C8B-B14F-4D97-AF65-F5344CB8AC3E}">
        <p14:creationId xmlns:p14="http://schemas.microsoft.com/office/powerpoint/2010/main" val="370679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FE525-2A67-4AC9-BE09-AC033F38445F}"/>
              </a:ext>
            </a:extLst>
          </p:cNvPr>
          <p:cNvPicPr>
            <a:picLocks noChangeAspect="1"/>
          </p:cNvPicPr>
          <p:nvPr/>
        </p:nvPicPr>
        <p:blipFill>
          <a:blip r:embed="rId2"/>
          <a:stretch>
            <a:fillRect/>
          </a:stretch>
        </p:blipFill>
        <p:spPr>
          <a:xfrm>
            <a:off x="468795" y="1041952"/>
            <a:ext cx="5105400" cy="2705100"/>
          </a:xfrm>
          <a:prstGeom prst="rect">
            <a:avLst/>
          </a:prstGeom>
        </p:spPr>
      </p:pic>
      <p:pic>
        <p:nvPicPr>
          <p:cNvPr id="5" name="Picture 4">
            <a:extLst>
              <a:ext uri="{FF2B5EF4-FFF2-40B4-BE49-F238E27FC236}">
                <a16:creationId xmlns:a16="http://schemas.microsoft.com/office/drawing/2014/main" id="{A856EAC4-DE26-4E43-A3A0-BC62AE1885F6}"/>
              </a:ext>
            </a:extLst>
          </p:cNvPr>
          <p:cNvPicPr>
            <a:picLocks noChangeAspect="1"/>
          </p:cNvPicPr>
          <p:nvPr/>
        </p:nvPicPr>
        <p:blipFill>
          <a:blip r:embed="rId3"/>
          <a:stretch>
            <a:fillRect/>
          </a:stretch>
        </p:blipFill>
        <p:spPr>
          <a:xfrm>
            <a:off x="5706717" y="918955"/>
            <a:ext cx="5219700" cy="2695575"/>
          </a:xfrm>
          <a:prstGeom prst="rect">
            <a:avLst/>
          </a:prstGeom>
        </p:spPr>
      </p:pic>
      <p:pic>
        <p:nvPicPr>
          <p:cNvPr id="6" name="Picture 5">
            <a:extLst>
              <a:ext uri="{FF2B5EF4-FFF2-40B4-BE49-F238E27FC236}">
                <a16:creationId xmlns:a16="http://schemas.microsoft.com/office/drawing/2014/main" id="{7F6025B0-6D1F-4EA9-974E-0C6945178EE8}"/>
              </a:ext>
            </a:extLst>
          </p:cNvPr>
          <p:cNvPicPr>
            <a:picLocks noChangeAspect="1"/>
          </p:cNvPicPr>
          <p:nvPr/>
        </p:nvPicPr>
        <p:blipFill>
          <a:blip r:embed="rId4"/>
          <a:stretch>
            <a:fillRect/>
          </a:stretch>
        </p:blipFill>
        <p:spPr>
          <a:xfrm>
            <a:off x="0" y="4083652"/>
            <a:ext cx="4346713" cy="2141972"/>
          </a:xfrm>
          <a:prstGeom prst="rect">
            <a:avLst/>
          </a:prstGeom>
        </p:spPr>
      </p:pic>
      <p:pic>
        <p:nvPicPr>
          <p:cNvPr id="7" name="Picture 6">
            <a:extLst>
              <a:ext uri="{FF2B5EF4-FFF2-40B4-BE49-F238E27FC236}">
                <a16:creationId xmlns:a16="http://schemas.microsoft.com/office/drawing/2014/main" id="{7AADECF7-E3D3-49EA-9E4E-DC5814C11DF6}"/>
              </a:ext>
            </a:extLst>
          </p:cNvPr>
          <p:cNvPicPr>
            <a:picLocks noChangeAspect="1"/>
          </p:cNvPicPr>
          <p:nvPr/>
        </p:nvPicPr>
        <p:blipFill>
          <a:blip r:embed="rId5"/>
          <a:stretch>
            <a:fillRect/>
          </a:stretch>
        </p:blipFill>
        <p:spPr>
          <a:xfrm>
            <a:off x="4346713" y="4083652"/>
            <a:ext cx="4112597" cy="1972591"/>
          </a:xfrm>
          <a:prstGeom prst="rect">
            <a:avLst/>
          </a:prstGeom>
        </p:spPr>
      </p:pic>
      <p:pic>
        <p:nvPicPr>
          <p:cNvPr id="8" name="Picture 7">
            <a:extLst>
              <a:ext uri="{FF2B5EF4-FFF2-40B4-BE49-F238E27FC236}">
                <a16:creationId xmlns:a16="http://schemas.microsoft.com/office/drawing/2014/main" id="{A1C51A2D-411A-4F68-A8DE-73E2CC9C59DD}"/>
              </a:ext>
            </a:extLst>
          </p:cNvPr>
          <p:cNvPicPr>
            <a:picLocks noChangeAspect="1"/>
          </p:cNvPicPr>
          <p:nvPr/>
        </p:nvPicPr>
        <p:blipFill>
          <a:blip r:embed="rId6"/>
          <a:stretch>
            <a:fillRect/>
          </a:stretch>
        </p:blipFill>
        <p:spPr>
          <a:xfrm>
            <a:off x="8307738" y="4083652"/>
            <a:ext cx="3706818" cy="1757872"/>
          </a:xfrm>
          <a:prstGeom prst="rect">
            <a:avLst/>
          </a:prstGeom>
        </p:spPr>
      </p:pic>
      <p:sp>
        <p:nvSpPr>
          <p:cNvPr id="9" name="TextBox 8">
            <a:extLst>
              <a:ext uri="{FF2B5EF4-FFF2-40B4-BE49-F238E27FC236}">
                <a16:creationId xmlns:a16="http://schemas.microsoft.com/office/drawing/2014/main" id="{B873D58A-4D8B-4EC2-A3CA-A402D4467BA9}"/>
              </a:ext>
            </a:extLst>
          </p:cNvPr>
          <p:cNvSpPr txBox="1"/>
          <p:nvPr/>
        </p:nvSpPr>
        <p:spPr>
          <a:xfrm>
            <a:off x="4346713" y="449833"/>
            <a:ext cx="3485321" cy="369332"/>
          </a:xfrm>
          <a:prstGeom prst="rect">
            <a:avLst/>
          </a:prstGeom>
          <a:noFill/>
        </p:spPr>
        <p:txBody>
          <a:bodyPr wrap="square" rtlCol="0">
            <a:spAutoFit/>
          </a:bodyPr>
          <a:lstStyle/>
          <a:p>
            <a:r>
              <a:rPr lang="en-US" dirty="0"/>
              <a:t>Monte Carlo – Rental Next 5yrs</a:t>
            </a:r>
          </a:p>
        </p:txBody>
      </p:sp>
    </p:spTree>
    <p:extLst>
      <p:ext uri="{BB962C8B-B14F-4D97-AF65-F5344CB8AC3E}">
        <p14:creationId xmlns:p14="http://schemas.microsoft.com/office/powerpoint/2010/main" val="298795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9A617C-F449-4D22-8739-239730F5936C}"/>
              </a:ext>
            </a:extLst>
          </p:cNvPr>
          <p:cNvPicPr>
            <a:picLocks noChangeAspect="1"/>
          </p:cNvPicPr>
          <p:nvPr/>
        </p:nvPicPr>
        <p:blipFill>
          <a:blip r:embed="rId2"/>
          <a:stretch>
            <a:fillRect/>
          </a:stretch>
        </p:blipFill>
        <p:spPr>
          <a:xfrm>
            <a:off x="1101587" y="660880"/>
            <a:ext cx="4384813" cy="2647950"/>
          </a:xfrm>
          <a:prstGeom prst="rect">
            <a:avLst/>
          </a:prstGeom>
        </p:spPr>
      </p:pic>
      <p:pic>
        <p:nvPicPr>
          <p:cNvPr id="5" name="Picture 4">
            <a:extLst>
              <a:ext uri="{FF2B5EF4-FFF2-40B4-BE49-F238E27FC236}">
                <a16:creationId xmlns:a16="http://schemas.microsoft.com/office/drawing/2014/main" id="{337DBC47-7819-4E37-B964-75CA00D7E348}"/>
              </a:ext>
            </a:extLst>
          </p:cNvPr>
          <p:cNvPicPr>
            <a:picLocks noChangeAspect="1"/>
          </p:cNvPicPr>
          <p:nvPr/>
        </p:nvPicPr>
        <p:blipFill>
          <a:blip r:embed="rId3"/>
          <a:stretch>
            <a:fillRect/>
          </a:stretch>
        </p:blipFill>
        <p:spPr>
          <a:xfrm>
            <a:off x="6187625" y="733425"/>
            <a:ext cx="4384813" cy="2695575"/>
          </a:xfrm>
          <a:prstGeom prst="rect">
            <a:avLst/>
          </a:prstGeom>
        </p:spPr>
      </p:pic>
      <p:pic>
        <p:nvPicPr>
          <p:cNvPr id="6" name="Picture 5">
            <a:extLst>
              <a:ext uri="{FF2B5EF4-FFF2-40B4-BE49-F238E27FC236}">
                <a16:creationId xmlns:a16="http://schemas.microsoft.com/office/drawing/2014/main" id="{7203A737-559F-40AC-8FBB-E34242DF1873}"/>
              </a:ext>
            </a:extLst>
          </p:cNvPr>
          <p:cNvPicPr>
            <a:picLocks noChangeAspect="1"/>
          </p:cNvPicPr>
          <p:nvPr/>
        </p:nvPicPr>
        <p:blipFill>
          <a:blip r:embed="rId4"/>
          <a:stretch>
            <a:fillRect/>
          </a:stretch>
        </p:blipFill>
        <p:spPr>
          <a:xfrm>
            <a:off x="152191" y="3606248"/>
            <a:ext cx="4333875" cy="2657475"/>
          </a:xfrm>
          <a:prstGeom prst="rect">
            <a:avLst/>
          </a:prstGeom>
        </p:spPr>
      </p:pic>
      <p:pic>
        <p:nvPicPr>
          <p:cNvPr id="7" name="Picture 6">
            <a:extLst>
              <a:ext uri="{FF2B5EF4-FFF2-40B4-BE49-F238E27FC236}">
                <a16:creationId xmlns:a16="http://schemas.microsoft.com/office/drawing/2014/main" id="{D01AF45B-E8B9-4B1E-B75D-30B21A605466}"/>
              </a:ext>
            </a:extLst>
          </p:cNvPr>
          <p:cNvPicPr>
            <a:picLocks noChangeAspect="1"/>
          </p:cNvPicPr>
          <p:nvPr/>
        </p:nvPicPr>
        <p:blipFill>
          <a:blip r:embed="rId5"/>
          <a:stretch>
            <a:fillRect/>
          </a:stretch>
        </p:blipFill>
        <p:spPr>
          <a:xfrm>
            <a:off x="4274757" y="3574566"/>
            <a:ext cx="4105275" cy="2657475"/>
          </a:xfrm>
          <a:prstGeom prst="rect">
            <a:avLst/>
          </a:prstGeom>
        </p:spPr>
      </p:pic>
      <p:pic>
        <p:nvPicPr>
          <p:cNvPr id="8" name="Picture 7">
            <a:extLst>
              <a:ext uri="{FF2B5EF4-FFF2-40B4-BE49-F238E27FC236}">
                <a16:creationId xmlns:a16="http://schemas.microsoft.com/office/drawing/2014/main" id="{7933434A-9570-4ADB-8E9B-02FD6951F66A}"/>
              </a:ext>
            </a:extLst>
          </p:cNvPr>
          <p:cNvPicPr>
            <a:picLocks noChangeAspect="1"/>
          </p:cNvPicPr>
          <p:nvPr/>
        </p:nvPicPr>
        <p:blipFill>
          <a:blip r:embed="rId6"/>
          <a:stretch>
            <a:fillRect/>
          </a:stretch>
        </p:blipFill>
        <p:spPr>
          <a:xfrm>
            <a:off x="8181975" y="3584091"/>
            <a:ext cx="4010025" cy="2647950"/>
          </a:xfrm>
          <a:prstGeom prst="rect">
            <a:avLst/>
          </a:prstGeom>
        </p:spPr>
      </p:pic>
      <p:sp>
        <p:nvSpPr>
          <p:cNvPr id="9" name="TextBox 8">
            <a:extLst>
              <a:ext uri="{FF2B5EF4-FFF2-40B4-BE49-F238E27FC236}">
                <a16:creationId xmlns:a16="http://schemas.microsoft.com/office/drawing/2014/main" id="{20CA763B-12FA-43CC-81DE-2AEC8AFBCBB8}"/>
              </a:ext>
            </a:extLst>
          </p:cNvPr>
          <p:cNvSpPr txBox="1"/>
          <p:nvPr/>
        </p:nvSpPr>
        <p:spPr>
          <a:xfrm>
            <a:off x="4452730" y="291548"/>
            <a:ext cx="3286540" cy="369332"/>
          </a:xfrm>
          <a:prstGeom prst="rect">
            <a:avLst/>
          </a:prstGeom>
          <a:noFill/>
        </p:spPr>
        <p:txBody>
          <a:bodyPr wrap="square" rtlCol="0">
            <a:spAutoFit/>
          </a:bodyPr>
          <a:lstStyle/>
          <a:p>
            <a:r>
              <a:rPr lang="en-US" dirty="0"/>
              <a:t>Confidence Interval for Sales</a:t>
            </a:r>
          </a:p>
        </p:txBody>
      </p:sp>
    </p:spTree>
    <p:extLst>
      <p:ext uri="{BB962C8B-B14F-4D97-AF65-F5344CB8AC3E}">
        <p14:creationId xmlns:p14="http://schemas.microsoft.com/office/powerpoint/2010/main" val="179730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C6697-42CF-4419-BA65-7648EFDBC07E}"/>
              </a:ext>
            </a:extLst>
          </p:cNvPr>
          <p:cNvPicPr>
            <a:picLocks noChangeAspect="1"/>
          </p:cNvPicPr>
          <p:nvPr/>
        </p:nvPicPr>
        <p:blipFill>
          <a:blip r:embed="rId2"/>
          <a:stretch>
            <a:fillRect/>
          </a:stretch>
        </p:blipFill>
        <p:spPr>
          <a:xfrm>
            <a:off x="793887" y="885825"/>
            <a:ext cx="4838287" cy="2543175"/>
          </a:xfrm>
          <a:prstGeom prst="rect">
            <a:avLst/>
          </a:prstGeom>
        </p:spPr>
      </p:pic>
      <p:pic>
        <p:nvPicPr>
          <p:cNvPr id="5" name="Picture 4">
            <a:extLst>
              <a:ext uri="{FF2B5EF4-FFF2-40B4-BE49-F238E27FC236}">
                <a16:creationId xmlns:a16="http://schemas.microsoft.com/office/drawing/2014/main" id="{C00CB4AA-9081-41D6-9CE3-6AEF32F0C482}"/>
              </a:ext>
            </a:extLst>
          </p:cNvPr>
          <p:cNvPicPr>
            <a:picLocks noChangeAspect="1"/>
          </p:cNvPicPr>
          <p:nvPr/>
        </p:nvPicPr>
        <p:blipFill>
          <a:blip r:embed="rId3"/>
          <a:stretch>
            <a:fillRect/>
          </a:stretch>
        </p:blipFill>
        <p:spPr>
          <a:xfrm>
            <a:off x="6284636" y="885825"/>
            <a:ext cx="4639503" cy="2628900"/>
          </a:xfrm>
          <a:prstGeom prst="rect">
            <a:avLst/>
          </a:prstGeom>
        </p:spPr>
      </p:pic>
      <p:pic>
        <p:nvPicPr>
          <p:cNvPr id="6" name="Picture 5">
            <a:extLst>
              <a:ext uri="{FF2B5EF4-FFF2-40B4-BE49-F238E27FC236}">
                <a16:creationId xmlns:a16="http://schemas.microsoft.com/office/drawing/2014/main" id="{6A49064E-88DB-4B7B-8B1A-28539CB06853}"/>
              </a:ext>
            </a:extLst>
          </p:cNvPr>
          <p:cNvPicPr>
            <a:picLocks noChangeAspect="1"/>
          </p:cNvPicPr>
          <p:nvPr/>
        </p:nvPicPr>
        <p:blipFill>
          <a:blip r:embed="rId4"/>
          <a:stretch>
            <a:fillRect/>
          </a:stretch>
        </p:blipFill>
        <p:spPr>
          <a:xfrm>
            <a:off x="194849" y="3713510"/>
            <a:ext cx="4006304" cy="2597912"/>
          </a:xfrm>
          <a:prstGeom prst="rect">
            <a:avLst/>
          </a:prstGeom>
        </p:spPr>
      </p:pic>
      <p:pic>
        <p:nvPicPr>
          <p:cNvPr id="7" name="Picture 6">
            <a:extLst>
              <a:ext uri="{FF2B5EF4-FFF2-40B4-BE49-F238E27FC236}">
                <a16:creationId xmlns:a16="http://schemas.microsoft.com/office/drawing/2014/main" id="{3D902DC6-3206-4B7C-A06C-CE119F7AE8CD}"/>
              </a:ext>
            </a:extLst>
          </p:cNvPr>
          <p:cNvPicPr>
            <a:picLocks noChangeAspect="1"/>
          </p:cNvPicPr>
          <p:nvPr/>
        </p:nvPicPr>
        <p:blipFill>
          <a:blip r:embed="rId5"/>
          <a:stretch>
            <a:fillRect/>
          </a:stretch>
        </p:blipFill>
        <p:spPr>
          <a:xfrm>
            <a:off x="4201152" y="3713510"/>
            <a:ext cx="3789697" cy="2543175"/>
          </a:xfrm>
          <a:prstGeom prst="rect">
            <a:avLst/>
          </a:prstGeom>
        </p:spPr>
      </p:pic>
      <p:pic>
        <p:nvPicPr>
          <p:cNvPr id="8" name="Picture 7">
            <a:extLst>
              <a:ext uri="{FF2B5EF4-FFF2-40B4-BE49-F238E27FC236}">
                <a16:creationId xmlns:a16="http://schemas.microsoft.com/office/drawing/2014/main" id="{D1813ABE-FFEA-41AC-92AA-0942D76325AB}"/>
              </a:ext>
            </a:extLst>
          </p:cNvPr>
          <p:cNvPicPr>
            <a:picLocks noChangeAspect="1"/>
          </p:cNvPicPr>
          <p:nvPr/>
        </p:nvPicPr>
        <p:blipFill>
          <a:blip r:embed="rId6"/>
          <a:stretch>
            <a:fillRect/>
          </a:stretch>
        </p:blipFill>
        <p:spPr>
          <a:xfrm>
            <a:off x="7990849" y="3713510"/>
            <a:ext cx="4133850" cy="2733675"/>
          </a:xfrm>
          <a:prstGeom prst="rect">
            <a:avLst/>
          </a:prstGeom>
        </p:spPr>
      </p:pic>
      <p:sp>
        <p:nvSpPr>
          <p:cNvPr id="9" name="TextBox 8">
            <a:extLst>
              <a:ext uri="{FF2B5EF4-FFF2-40B4-BE49-F238E27FC236}">
                <a16:creationId xmlns:a16="http://schemas.microsoft.com/office/drawing/2014/main" id="{B63800D8-FABD-4ED1-83C1-033A9E5ED098}"/>
              </a:ext>
            </a:extLst>
          </p:cNvPr>
          <p:cNvSpPr txBox="1"/>
          <p:nvPr/>
        </p:nvSpPr>
        <p:spPr>
          <a:xfrm>
            <a:off x="4479448" y="325993"/>
            <a:ext cx="3021283" cy="369332"/>
          </a:xfrm>
          <a:prstGeom prst="rect">
            <a:avLst/>
          </a:prstGeom>
          <a:noFill/>
        </p:spPr>
        <p:txBody>
          <a:bodyPr wrap="square" rtlCol="0">
            <a:spAutoFit/>
          </a:bodyPr>
          <a:lstStyle/>
          <a:p>
            <a:r>
              <a:rPr lang="en-US" dirty="0"/>
              <a:t>Confidence Interval for Rental</a:t>
            </a:r>
          </a:p>
        </p:txBody>
      </p:sp>
    </p:spTree>
    <p:extLst>
      <p:ext uri="{BB962C8B-B14F-4D97-AF65-F5344CB8AC3E}">
        <p14:creationId xmlns:p14="http://schemas.microsoft.com/office/powerpoint/2010/main" val="330802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6950-B220-46BF-B45C-D1997943EA6C}"/>
              </a:ext>
            </a:extLst>
          </p:cNvPr>
          <p:cNvSpPr>
            <a:spLocks noGrp="1"/>
          </p:cNvSpPr>
          <p:nvPr>
            <p:ph type="title"/>
          </p:nvPr>
        </p:nvSpPr>
        <p:spPr>
          <a:xfrm>
            <a:off x="626166" y="2279374"/>
            <a:ext cx="10515600" cy="1319627"/>
          </a:xfrm>
        </p:spPr>
        <p:txBody>
          <a:bodyPr/>
          <a:lstStyle/>
          <a:p>
            <a:pPr algn="ctr"/>
            <a:r>
              <a:rPr lang="en-US" dirty="0"/>
              <a:t>Q&amp;A</a:t>
            </a:r>
          </a:p>
        </p:txBody>
      </p:sp>
    </p:spTree>
    <p:extLst>
      <p:ext uri="{BB962C8B-B14F-4D97-AF65-F5344CB8AC3E}">
        <p14:creationId xmlns:p14="http://schemas.microsoft.com/office/powerpoint/2010/main" val="170311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361F-9931-4B74-BF53-20A2AA6827B3}"/>
              </a:ext>
            </a:extLst>
          </p:cNvPr>
          <p:cNvSpPr>
            <a:spLocks noGrp="1"/>
          </p:cNvSpPr>
          <p:nvPr>
            <p:ph type="title"/>
          </p:nvPr>
        </p:nvSpPr>
        <p:spPr/>
        <p:txBody>
          <a:bodyPr/>
          <a:lstStyle/>
          <a:p>
            <a:pPr algn="ctr"/>
            <a:r>
              <a:rPr lang="en-US" dirty="0"/>
              <a:t>NYC Real Estate </a:t>
            </a:r>
          </a:p>
        </p:txBody>
      </p:sp>
      <p:sp>
        <p:nvSpPr>
          <p:cNvPr id="3" name="Content Placeholder 2">
            <a:extLst>
              <a:ext uri="{FF2B5EF4-FFF2-40B4-BE49-F238E27FC236}">
                <a16:creationId xmlns:a16="http://schemas.microsoft.com/office/drawing/2014/main" id="{37A91D60-DDAA-4DFE-A08D-5262803ADCF4}"/>
              </a:ext>
            </a:extLst>
          </p:cNvPr>
          <p:cNvSpPr>
            <a:spLocks noGrp="1"/>
          </p:cNvSpPr>
          <p:nvPr>
            <p:ph idx="1"/>
          </p:nvPr>
        </p:nvSpPr>
        <p:spPr/>
        <p:txBody>
          <a:bodyPr>
            <a:normAutofit/>
          </a:bodyPr>
          <a:lstStyle/>
          <a:p>
            <a:r>
              <a:rPr lang="en-US" dirty="0"/>
              <a:t>Objective - Investing in Real Estate in NYC Boroughs as an investment strategy for both Rental and Sales properties</a:t>
            </a:r>
          </a:p>
          <a:p>
            <a:r>
              <a:rPr lang="en-US" dirty="0"/>
              <a:t>Manhattan, Brooklyn, Queens, Bronx, Staten Island</a:t>
            </a:r>
          </a:p>
          <a:p>
            <a:r>
              <a:rPr lang="en-US" dirty="0"/>
              <a:t>Data Source </a:t>
            </a:r>
          </a:p>
          <a:p>
            <a:pPr lvl="1"/>
            <a:r>
              <a:rPr lang="en-US" dirty="0" err="1"/>
              <a:t>Attom</a:t>
            </a:r>
            <a:r>
              <a:rPr lang="en-US" dirty="0"/>
              <a:t> API - Historical Sales Data</a:t>
            </a:r>
          </a:p>
          <a:p>
            <a:pPr lvl="1"/>
            <a:r>
              <a:rPr lang="en-US" dirty="0"/>
              <a:t>NYC Open Source - Data - </a:t>
            </a:r>
            <a:r>
              <a:rPr lang="en-US" dirty="0" err="1"/>
              <a:t>GeoMapping</a:t>
            </a:r>
            <a:r>
              <a:rPr lang="en-US" dirty="0"/>
              <a:t>, Zip to Neighborhood Mapping</a:t>
            </a:r>
          </a:p>
          <a:p>
            <a:pPr lvl="1"/>
            <a:r>
              <a:rPr lang="en-US" dirty="0"/>
              <a:t>Zillow - Historical Rent Data</a:t>
            </a:r>
          </a:p>
          <a:p>
            <a:pPr lvl="1"/>
            <a:r>
              <a:rPr lang="en-US" dirty="0"/>
              <a:t>***Data is pre COVID****</a:t>
            </a:r>
          </a:p>
          <a:p>
            <a:r>
              <a:rPr lang="en-US" dirty="0"/>
              <a:t>https://github.com/ShakedRj/project_01_fintech</a:t>
            </a:r>
          </a:p>
        </p:txBody>
      </p:sp>
    </p:spTree>
    <p:extLst>
      <p:ext uri="{BB962C8B-B14F-4D97-AF65-F5344CB8AC3E}">
        <p14:creationId xmlns:p14="http://schemas.microsoft.com/office/powerpoint/2010/main" val="182079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F729B7-DD09-4912-9873-95CB676B74AD}"/>
              </a:ext>
            </a:extLst>
          </p:cNvPr>
          <p:cNvPicPr>
            <a:picLocks noChangeAspect="1"/>
          </p:cNvPicPr>
          <p:nvPr/>
        </p:nvPicPr>
        <p:blipFill>
          <a:blip r:embed="rId2"/>
          <a:stretch>
            <a:fillRect/>
          </a:stretch>
        </p:blipFill>
        <p:spPr>
          <a:xfrm>
            <a:off x="300379" y="643143"/>
            <a:ext cx="5795621" cy="5082626"/>
          </a:xfrm>
          <a:prstGeom prst="rect">
            <a:avLst/>
          </a:prstGeom>
        </p:spPr>
      </p:pic>
      <p:pic>
        <p:nvPicPr>
          <p:cNvPr id="11" name="Picture 10">
            <a:extLst>
              <a:ext uri="{FF2B5EF4-FFF2-40B4-BE49-F238E27FC236}">
                <a16:creationId xmlns:a16="http://schemas.microsoft.com/office/drawing/2014/main" id="{C775CCEA-0C53-4CAD-842E-BBF3AFF3E9E0}"/>
              </a:ext>
            </a:extLst>
          </p:cNvPr>
          <p:cNvPicPr>
            <a:picLocks noChangeAspect="1"/>
          </p:cNvPicPr>
          <p:nvPr/>
        </p:nvPicPr>
        <p:blipFill>
          <a:blip r:embed="rId3"/>
          <a:stretch>
            <a:fillRect/>
          </a:stretch>
        </p:blipFill>
        <p:spPr>
          <a:xfrm>
            <a:off x="6096000" y="994119"/>
            <a:ext cx="5638365" cy="4380673"/>
          </a:xfrm>
          <a:prstGeom prst="rect">
            <a:avLst/>
          </a:prstGeom>
        </p:spPr>
      </p:pic>
    </p:spTree>
    <p:extLst>
      <p:ext uri="{BB962C8B-B14F-4D97-AF65-F5344CB8AC3E}">
        <p14:creationId xmlns:p14="http://schemas.microsoft.com/office/powerpoint/2010/main" val="388048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545D95-FC7D-40DA-BDF1-CECC713BF66A}"/>
              </a:ext>
            </a:extLst>
          </p:cNvPr>
          <p:cNvPicPr>
            <a:picLocks noGrp="1" noChangeAspect="1"/>
          </p:cNvPicPr>
          <p:nvPr>
            <p:ph idx="1"/>
          </p:nvPr>
        </p:nvPicPr>
        <p:blipFill>
          <a:blip r:embed="rId2"/>
          <a:stretch>
            <a:fillRect/>
          </a:stretch>
        </p:blipFill>
        <p:spPr>
          <a:xfrm>
            <a:off x="324056" y="972098"/>
            <a:ext cx="6089995" cy="4320894"/>
          </a:xfrm>
          <a:prstGeom prst="rect">
            <a:avLst/>
          </a:prstGeom>
        </p:spPr>
      </p:pic>
      <p:pic>
        <p:nvPicPr>
          <p:cNvPr id="5" name="Picture 4">
            <a:extLst>
              <a:ext uri="{FF2B5EF4-FFF2-40B4-BE49-F238E27FC236}">
                <a16:creationId xmlns:a16="http://schemas.microsoft.com/office/drawing/2014/main" id="{AF5C04A3-53EB-4334-B8A9-5EE467810884}"/>
              </a:ext>
            </a:extLst>
          </p:cNvPr>
          <p:cNvPicPr>
            <a:picLocks noChangeAspect="1"/>
          </p:cNvPicPr>
          <p:nvPr/>
        </p:nvPicPr>
        <p:blipFill>
          <a:blip r:embed="rId3"/>
          <a:stretch>
            <a:fillRect/>
          </a:stretch>
        </p:blipFill>
        <p:spPr>
          <a:xfrm>
            <a:off x="6783042" y="890991"/>
            <a:ext cx="4931880" cy="4466668"/>
          </a:xfrm>
          <a:prstGeom prst="rect">
            <a:avLst/>
          </a:prstGeom>
        </p:spPr>
      </p:pic>
    </p:spTree>
    <p:extLst>
      <p:ext uri="{BB962C8B-B14F-4D97-AF65-F5344CB8AC3E}">
        <p14:creationId xmlns:p14="http://schemas.microsoft.com/office/powerpoint/2010/main" val="82267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694320-168F-4724-9933-6CB6B17EDE01}"/>
              </a:ext>
            </a:extLst>
          </p:cNvPr>
          <p:cNvPicPr>
            <a:picLocks noChangeAspect="1"/>
          </p:cNvPicPr>
          <p:nvPr/>
        </p:nvPicPr>
        <p:blipFill>
          <a:blip r:embed="rId2"/>
          <a:stretch>
            <a:fillRect/>
          </a:stretch>
        </p:blipFill>
        <p:spPr>
          <a:xfrm>
            <a:off x="1486727" y="746510"/>
            <a:ext cx="8849968" cy="5364979"/>
          </a:xfrm>
          <a:prstGeom prst="rect">
            <a:avLst/>
          </a:prstGeom>
        </p:spPr>
      </p:pic>
    </p:spTree>
    <p:extLst>
      <p:ext uri="{BB962C8B-B14F-4D97-AF65-F5344CB8AC3E}">
        <p14:creationId xmlns:p14="http://schemas.microsoft.com/office/powerpoint/2010/main" val="27679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253E38-2D44-46FC-AEEB-ECD551398FD3}"/>
              </a:ext>
            </a:extLst>
          </p:cNvPr>
          <p:cNvPicPr>
            <a:picLocks noChangeAspect="1"/>
          </p:cNvPicPr>
          <p:nvPr/>
        </p:nvPicPr>
        <p:blipFill>
          <a:blip r:embed="rId2"/>
          <a:stretch>
            <a:fillRect/>
          </a:stretch>
        </p:blipFill>
        <p:spPr>
          <a:xfrm>
            <a:off x="1395826" y="774171"/>
            <a:ext cx="8795095" cy="5309658"/>
          </a:xfrm>
          <a:prstGeom prst="rect">
            <a:avLst/>
          </a:prstGeom>
        </p:spPr>
      </p:pic>
    </p:spTree>
    <p:extLst>
      <p:ext uri="{BB962C8B-B14F-4D97-AF65-F5344CB8AC3E}">
        <p14:creationId xmlns:p14="http://schemas.microsoft.com/office/powerpoint/2010/main" val="357448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C3B9DE-BDAB-4E43-BE18-4FD5608D5AE9}"/>
              </a:ext>
            </a:extLst>
          </p:cNvPr>
          <p:cNvPicPr>
            <a:picLocks noChangeAspect="1"/>
          </p:cNvPicPr>
          <p:nvPr/>
        </p:nvPicPr>
        <p:blipFill>
          <a:blip r:embed="rId2"/>
          <a:stretch>
            <a:fillRect/>
          </a:stretch>
        </p:blipFill>
        <p:spPr>
          <a:xfrm>
            <a:off x="1016897" y="566013"/>
            <a:ext cx="9909925" cy="5725974"/>
          </a:xfrm>
          <a:prstGeom prst="rect">
            <a:avLst/>
          </a:prstGeom>
        </p:spPr>
      </p:pic>
    </p:spTree>
    <p:extLst>
      <p:ext uri="{BB962C8B-B14F-4D97-AF65-F5344CB8AC3E}">
        <p14:creationId xmlns:p14="http://schemas.microsoft.com/office/powerpoint/2010/main" val="271032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42987-469E-498C-9E0F-83A7EAA3AC08}"/>
              </a:ext>
            </a:extLst>
          </p:cNvPr>
          <p:cNvPicPr>
            <a:picLocks noChangeAspect="1"/>
          </p:cNvPicPr>
          <p:nvPr/>
        </p:nvPicPr>
        <p:blipFill>
          <a:blip r:embed="rId2"/>
          <a:stretch>
            <a:fillRect/>
          </a:stretch>
        </p:blipFill>
        <p:spPr>
          <a:xfrm>
            <a:off x="1198907" y="735910"/>
            <a:ext cx="9257057" cy="5159266"/>
          </a:xfrm>
          <a:prstGeom prst="rect">
            <a:avLst/>
          </a:prstGeom>
        </p:spPr>
      </p:pic>
    </p:spTree>
    <p:extLst>
      <p:ext uri="{BB962C8B-B14F-4D97-AF65-F5344CB8AC3E}">
        <p14:creationId xmlns:p14="http://schemas.microsoft.com/office/powerpoint/2010/main" val="78467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2C49D-E5CA-432A-9232-01E402CB49C7}"/>
              </a:ext>
            </a:extLst>
          </p:cNvPr>
          <p:cNvPicPr>
            <a:picLocks noChangeAspect="1"/>
          </p:cNvPicPr>
          <p:nvPr/>
        </p:nvPicPr>
        <p:blipFill>
          <a:blip r:embed="rId2"/>
          <a:stretch>
            <a:fillRect/>
          </a:stretch>
        </p:blipFill>
        <p:spPr>
          <a:xfrm>
            <a:off x="1097445" y="515239"/>
            <a:ext cx="9997109" cy="4971162"/>
          </a:xfrm>
          <a:prstGeom prst="rect">
            <a:avLst/>
          </a:prstGeom>
        </p:spPr>
      </p:pic>
      <p:sp>
        <p:nvSpPr>
          <p:cNvPr id="2" name="Rectangle 1">
            <a:extLst>
              <a:ext uri="{FF2B5EF4-FFF2-40B4-BE49-F238E27FC236}">
                <a16:creationId xmlns:a16="http://schemas.microsoft.com/office/drawing/2014/main" id="{E0E11138-1B2A-40E0-BFD8-239B272387DC}"/>
              </a:ext>
            </a:extLst>
          </p:cNvPr>
          <p:cNvSpPr/>
          <p:nvPr/>
        </p:nvSpPr>
        <p:spPr>
          <a:xfrm>
            <a:off x="1192696" y="5380672"/>
            <a:ext cx="9462052" cy="923330"/>
          </a:xfrm>
          <a:prstGeom prst="rect">
            <a:avLst/>
          </a:prstGeom>
        </p:spPr>
        <p:txBody>
          <a:bodyPr wrap="square">
            <a:spAutoFit/>
          </a:bodyPr>
          <a:lstStyle/>
          <a:p>
            <a:r>
              <a:rPr lang="en-US" dirty="0">
                <a:solidFill>
                  <a:srgbClr val="24292E"/>
                </a:solidFill>
                <a:latin typeface="-apple-system"/>
              </a:rPr>
              <a:t>Capitalization rate, also known as cap rate or ROI, refers to a property’s net income as a percentage of its market value. For the purposes of this calculation, the purchase price of the property is often used as its market value, especially if it was acquired within the past few years.</a:t>
            </a:r>
            <a:endParaRPr lang="en-US" dirty="0"/>
          </a:p>
        </p:txBody>
      </p:sp>
    </p:spTree>
    <p:extLst>
      <p:ext uri="{BB962C8B-B14F-4D97-AF65-F5344CB8AC3E}">
        <p14:creationId xmlns:p14="http://schemas.microsoft.com/office/powerpoint/2010/main" val="160038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257</Words>
  <Application>Microsoft Office PowerPoint</Application>
  <PresentationFormat>Widescreen</PresentationFormat>
  <Paragraphs>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NY Real Estate Investment</vt:lpstr>
      <vt:lpstr>NYC Real Estate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Real Estate Investment</dc:title>
  <dc:creator>Kevin Lacap</dc:creator>
  <cp:lastModifiedBy>Kevin Lacap</cp:lastModifiedBy>
  <cp:revision>5</cp:revision>
  <dcterms:created xsi:type="dcterms:W3CDTF">2020-05-15T00:13:14Z</dcterms:created>
  <dcterms:modified xsi:type="dcterms:W3CDTF">2020-05-16T02:17:22Z</dcterms:modified>
</cp:coreProperties>
</file>