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ECFB"/>
    <a:srgbClr val="55FF33"/>
    <a:srgbClr val="39FF14"/>
    <a:srgbClr val="7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>
        <p:scale>
          <a:sx n="75" d="100"/>
          <a:sy n="75" d="100"/>
        </p:scale>
        <p:origin x="149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80E7-3EAB-C560-52CB-E52A6ACCE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599BE-E0DD-CCB9-5F81-68E6B4817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0B9D5-0B30-20E4-5FBA-A4CFFFD6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BD668-DC3C-B2D3-0DD2-C255C05A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1D53F-72E1-495D-1D98-70D1E28B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2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1556-9438-A491-126F-D2A2C603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68CD7-F880-A4F2-A87F-82D5688D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7B89-397B-E3A3-D80A-B4E41877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FE71A-ED97-F019-FC65-676CD1FB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A131-6D48-CDE2-255E-D29005EA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6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11F2D-CCD2-2E36-A886-6CC31F417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C7AB4-C9BD-909B-9D87-A913FF260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438E-B9C2-E68E-AC3B-BEB97649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286B-DAD8-57BC-EDE8-C544B55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3E5A-C5EF-B215-F3E0-4D908007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522F-C4CE-AFAC-ED5F-20C895C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9047-8DBF-2CE6-9B24-77516FD4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9889-5535-E813-593F-39C64FEE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0EAA-BB5D-92AE-1AB8-DE9CEE23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A4AB-ED17-8A14-8687-07177A45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2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614F-420D-7DF0-C659-FF795036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71CDF-51E7-7007-E1FE-1117789E0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67F6-7E68-51FF-6FAA-95CDECC1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3878-A68E-EE54-4E42-F6384061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2D96-2B25-F0E7-EDD9-8C239E8A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1DA5-9215-AE69-7116-89AEBC25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80A9-D24D-B8E2-13F2-4E23E60BD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0B5C9-9B12-96A1-9E2F-D3553DD5A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2E267-4F2A-7D20-E4A9-1DBB9E1C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533A8-803A-101A-B7E9-5C9714E0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2E1E5-ACDA-5869-7FA0-9EA499A1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C723-FDF2-3E05-37EE-8AB85AC9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51B93-E383-BE42-B308-62520C23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36511-E24E-6350-846D-C244FC75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63B94-B1A4-7D6B-B183-3248B9DB4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7E919-0BC9-2015-CBCF-976180CD1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1EEB9-06DD-8173-FB2B-7B862EF7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E4424-34F6-F1EB-23DF-2C7E89BA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71E66-E8AB-BC8E-430A-F71C459B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E33-CDB0-9DAE-97E6-95960C84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58FE4-005F-EBC8-E707-2CC7A79B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D40F2-3A6B-E24A-6A16-6761078D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49803-376E-3551-1297-9F3E8F68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1B60A-D77A-4A3A-1CA0-96F4761A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ED30F-7FD3-99A9-A9E6-25BDABF2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95CA-64D6-E983-E691-5393E726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7048-D65A-86F9-8AD2-5B2C2270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7F38-2521-B2F4-3E13-9B0844D6E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87EE3-F22B-B946-4ACB-80B11AD28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1E7B7-8EEE-93A8-2081-4496E2B1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1DAE7-EDD7-0024-9618-6C1C592B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C4EF0-BD28-E46A-C15A-BE762E6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801-3EDE-4050-6382-DEF3EF84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E3C18-A919-6B78-D38A-88D49CA7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D060-1A77-6F62-6DB5-BF6A21FD5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C41B9-A7F9-7A9D-1462-E3DB787C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2ACCD-AF52-ED94-C071-D2705DE0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F7C8-4C4D-98EF-7F75-B566EE42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A2C8A-F47C-609D-1492-2B72005B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4B3CD-C1D7-7201-AEB1-3540077C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F3E5-06DD-62A7-258D-55A3983A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973B7-CAE0-409B-9CBF-88D92EA4BEB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AFDF-130F-D100-67DD-ADDDB4772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3F22-AFA4-2295-6F2B-7398728D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E432A-31F0-4DA6-9F90-F28EEF9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AC1F1ADE-DFFE-4221-93B4-179E1404BC2B}"/>
              </a:ext>
            </a:extLst>
          </p:cNvPr>
          <p:cNvGrpSpPr/>
          <p:nvPr/>
        </p:nvGrpSpPr>
        <p:grpSpPr>
          <a:xfrm>
            <a:off x="2702560" y="213360"/>
            <a:ext cx="6786880" cy="6431280"/>
            <a:chOff x="4533089" y="1866089"/>
            <a:chExt cx="3125822" cy="3125822"/>
          </a:xfrm>
        </p:grpSpPr>
        <p:sp>
          <p:nvSpPr>
            <p:cNvPr id="4" name="BG">
              <a:extLst>
                <a:ext uri="{FF2B5EF4-FFF2-40B4-BE49-F238E27FC236}">
                  <a16:creationId xmlns:a16="http://schemas.microsoft.com/office/drawing/2014/main" id="{4A309083-0DC7-6848-05E8-A064E06B4BE3}"/>
                </a:ext>
              </a:extLst>
            </p:cNvPr>
            <p:cNvSpPr>
              <a:spLocks/>
            </p:cNvSpPr>
            <p:nvPr/>
          </p:nvSpPr>
          <p:spPr>
            <a:xfrm>
              <a:off x="4533089" y="1866089"/>
              <a:ext cx="3125822" cy="3125822"/>
            </a:xfrm>
            <a:prstGeom prst="roundRect">
              <a:avLst>
                <a:gd name="adj" fmla="val 25070"/>
              </a:avLst>
            </a:prstGeom>
            <a:gradFill>
              <a:gsLst>
                <a:gs pos="0">
                  <a:srgbClr val="81ECFB"/>
                </a:gs>
                <a:gs pos="93000">
                  <a:srgbClr val="55FF3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D6B2398-5765-DBAD-C0A1-38A3AA02C6DC}"/>
                </a:ext>
              </a:extLst>
            </p:cNvPr>
            <p:cNvSpPr>
              <a:spLocks/>
            </p:cNvSpPr>
            <p:nvPr/>
          </p:nvSpPr>
          <p:spPr>
            <a:xfrm>
              <a:off x="4889933" y="2212848"/>
              <a:ext cx="2412136" cy="2661356"/>
            </a:xfrm>
            <a:custGeom>
              <a:avLst/>
              <a:gdLst>
                <a:gd name="connsiteX0" fmla="*/ 1800428 w 2412136"/>
                <a:gd name="connsiteY0" fmla="*/ 470786 h 2661356"/>
                <a:gd name="connsiteX1" fmla="*/ 1648028 w 2412136"/>
                <a:gd name="connsiteY1" fmla="*/ 623186 h 2661356"/>
                <a:gd name="connsiteX2" fmla="*/ 1648028 w 2412136"/>
                <a:gd name="connsiteY2" fmla="*/ 1658112 h 2661356"/>
                <a:gd name="connsiteX3" fmla="*/ 1800428 w 2412136"/>
                <a:gd name="connsiteY3" fmla="*/ 1810512 h 2661356"/>
                <a:gd name="connsiteX4" fmla="*/ 1952828 w 2412136"/>
                <a:gd name="connsiteY4" fmla="*/ 1658112 h 2661356"/>
                <a:gd name="connsiteX5" fmla="*/ 1952828 w 2412136"/>
                <a:gd name="connsiteY5" fmla="*/ 623186 h 2661356"/>
                <a:gd name="connsiteX6" fmla="*/ 1800428 w 2412136"/>
                <a:gd name="connsiteY6" fmla="*/ 470786 h 2661356"/>
                <a:gd name="connsiteX7" fmla="*/ 1247637 w 2412136"/>
                <a:gd name="connsiteY7" fmla="*/ 466773 h 2661356"/>
                <a:gd name="connsiteX8" fmla="*/ 1264232 w 2412136"/>
                <a:gd name="connsiteY8" fmla="*/ 472344 h 2661356"/>
                <a:gd name="connsiteX9" fmla="*/ 1346868 w 2412136"/>
                <a:gd name="connsiteY9" fmla="*/ 544329 h 2661356"/>
                <a:gd name="connsiteX10" fmla="*/ 1349767 w 2412136"/>
                <a:gd name="connsiteY10" fmla="*/ 586421 h 2661356"/>
                <a:gd name="connsiteX11" fmla="*/ 1346396 w 2412136"/>
                <a:gd name="connsiteY11" fmla="*/ 590290 h 2661356"/>
                <a:gd name="connsiteX12" fmla="*/ 1304304 w 2412136"/>
                <a:gd name="connsiteY12" fmla="*/ 593190 h 2661356"/>
                <a:gd name="connsiteX13" fmla="*/ 1221669 w 2412136"/>
                <a:gd name="connsiteY13" fmla="*/ 521205 h 2661356"/>
                <a:gd name="connsiteX14" fmla="*/ 1211502 w 2412136"/>
                <a:gd name="connsiteY14" fmla="*/ 500760 h 2661356"/>
                <a:gd name="connsiteX15" fmla="*/ 1218730 w 2412136"/>
                <a:gd name="connsiteY15" fmla="*/ 479230 h 2661356"/>
                <a:gd name="connsiteX16" fmla="*/ 1228278 w 2412136"/>
                <a:gd name="connsiteY16" fmla="*/ 483185 h 2661356"/>
                <a:gd name="connsiteX17" fmla="*/ 1231130 w 2412136"/>
                <a:gd name="connsiteY17" fmla="*/ 483185 h 2661356"/>
                <a:gd name="connsiteX18" fmla="*/ 1242850 w 2412136"/>
                <a:gd name="connsiteY18" fmla="*/ 478331 h 2661356"/>
                <a:gd name="connsiteX19" fmla="*/ 611708 w 2412136"/>
                <a:gd name="connsiteY19" fmla="*/ 452498 h 2661356"/>
                <a:gd name="connsiteX20" fmla="*/ 459308 w 2412136"/>
                <a:gd name="connsiteY20" fmla="*/ 604898 h 2661356"/>
                <a:gd name="connsiteX21" fmla="*/ 459308 w 2412136"/>
                <a:gd name="connsiteY21" fmla="*/ 1639824 h 2661356"/>
                <a:gd name="connsiteX22" fmla="*/ 611708 w 2412136"/>
                <a:gd name="connsiteY22" fmla="*/ 1792224 h 2661356"/>
                <a:gd name="connsiteX23" fmla="*/ 764108 w 2412136"/>
                <a:gd name="connsiteY23" fmla="*/ 1639824 h 2661356"/>
                <a:gd name="connsiteX24" fmla="*/ 764108 w 2412136"/>
                <a:gd name="connsiteY24" fmla="*/ 604898 h 2661356"/>
                <a:gd name="connsiteX25" fmla="*/ 611708 w 2412136"/>
                <a:gd name="connsiteY25" fmla="*/ 452498 h 2661356"/>
                <a:gd name="connsiteX26" fmla="*/ 1228278 w 2412136"/>
                <a:gd name="connsiteY26" fmla="*/ 225323 h 2661356"/>
                <a:gd name="connsiteX27" fmla="*/ 1231130 w 2412136"/>
                <a:gd name="connsiteY27" fmla="*/ 225323 h 2661356"/>
                <a:gd name="connsiteX28" fmla="*/ 1247704 w 2412136"/>
                <a:gd name="connsiteY28" fmla="*/ 241897 h 2661356"/>
                <a:gd name="connsiteX29" fmla="*/ 1247704 w 2412136"/>
                <a:gd name="connsiteY29" fmla="*/ 466611 h 2661356"/>
                <a:gd name="connsiteX30" fmla="*/ 1247637 w 2412136"/>
                <a:gd name="connsiteY30" fmla="*/ 466773 h 2661356"/>
                <a:gd name="connsiteX31" fmla="*/ 1242586 w 2412136"/>
                <a:gd name="connsiteY31" fmla="*/ 465077 h 2661356"/>
                <a:gd name="connsiteX32" fmla="*/ 1222140 w 2412136"/>
                <a:gd name="connsiteY32" fmla="*/ 475244 h 2661356"/>
                <a:gd name="connsiteX33" fmla="*/ 1218769 w 2412136"/>
                <a:gd name="connsiteY33" fmla="*/ 479113 h 2661356"/>
                <a:gd name="connsiteX34" fmla="*/ 1218730 w 2412136"/>
                <a:gd name="connsiteY34" fmla="*/ 479230 h 2661356"/>
                <a:gd name="connsiteX35" fmla="*/ 1216558 w 2412136"/>
                <a:gd name="connsiteY35" fmla="*/ 478331 h 2661356"/>
                <a:gd name="connsiteX36" fmla="*/ 1211704 w 2412136"/>
                <a:gd name="connsiteY36" fmla="*/ 466611 h 2661356"/>
                <a:gd name="connsiteX37" fmla="*/ 1211704 w 2412136"/>
                <a:gd name="connsiteY37" fmla="*/ 241897 h 2661356"/>
                <a:gd name="connsiteX38" fmla="*/ 1228278 w 2412136"/>
                <a:gd name="connsiteY38" fmla="*/ 225323 h 2661356"/>
                <a:gd name="connsiteX39" fmla="*/ 1216227 w 2412136"/>
                <a:gd name="connsiteY39" fmla="*/ 172460 h 2661356"/>
                <a:gd name="connsiteX40" fmla="*/ 907741 w 2412136"/>
                <a:gd name="connsiteY40" fmla="*/ 480946 h 2661356"/>
                <a:gd name="connsiteX41" fmla="*/ 1216227 w 2412136"/>
                <a:gd name="connsiteY41" fmla="*/ 789432 h 2661356"/>
                <a:gd name="connsiteX42" fmla="*/ 1524713 w 2412136"/>
                <a:gd name="connsiteY42" fmla="*/ 480946 h 2661356"/>
                <a:gd name="connsiteX43" fmla="*/ 1216227 w 2412136"/>
                <a:gd name="connsiteY43" fmla="*/ 172460 h 2661356"/>
                <a:gd name="connsiteX44" fmla="*/ 1077242 w 2412136"/>
                <a:gd name="connsiteY44" fmla="*/ 0 h 2661356"/>
                <a:gd name="connsiteX45" fmla="*/ 1334894 w 2412136"/>
                <a:gd name="connsiteY45" fmla="*/ 0 h 2661356"/>
                <a:gd name="connsiteX46" fmla="*/ 1462100 w 2412136"/>
                <a:gd name="connsiteY46" fmla="*/ 127206 h 2661356"/>
                <a:gd name="connsiteX47" fmla="*/ 1459475 w 2412136"/>
                <a:gd name="connsiteY47" fmla="*/ 140208 h 2661356"/>
                <a:gd name="connsiteX48" fmla="*/ 1983308 w 2412136"/>
                <a:gd name="connsiteY48" fmla="*/ 140208 h 2661356"/>
                <a:gd name="connsiteX49" fmla="*/ 2412136 w 2412136"/>
                <a:gd name="connsiteY49" fmla="*/ 569036 h 2661356"/>
                <a:gd name="connsiteX50" fmla="*/ 2412136 w 2412136"/>
                <a:gd name="connsiteY50" fmla="*/ 1863268 h 2661356"/>
                <a:gd name="connsiteX51" fmla="*/ 1983308 w 2412136"/>
                <a:gd name="connsiteY51" fmla="*/ 2292096 h 2661356"/>
                <a:gd name="connsiteX52" fmla="*/ 637807 w 2412136"/>
                <a:gd name="connsiteY52" fmla="*/ 2292096 h 2661356"/>
                <a:gd name="connsiteX53" fmla="*/ 326748 w 2412136"/>
                <a:gd name="connsiteY53" fmla="*/ 2661356 h 2661356"/>
                <a:gd name="connsiteX54" fmla="*/ 362147 w 2412136"/>
                <a:gd name="connsiteY54" fmla="*/ 2285374 h 2661356"/>
                <a:gd name="connsiteX55" fmla="*/ 342405 w 2412136"/>
                <a:gd name="connsiteY55" fmla="*/ 2283384 h 2661356"/>
                <a:gd name="connsiteX56" fmla="*/ 0 w 2412136"/>
                <a:gd name="connsiteY56" fmla="*/ 1863268 h 2661356"/>
                <a:gd name="connsiteX57" fmla="*/ 0 w 2412136"/>
                <a:gd name="connsiteY57" fmla="*/ 569036 h 2661356"/>
                <a:gd name="connsiteX58" fmla="*/ 428828 w 2412136"/>
                <a:gd name="connsiteY58" fmla="*/ 140208 h 2661356"/>
                <a:gd name="connsiteX59" fmla="*/ 952661 w 2412136"/>
                <a:gd name="connsiteY59" fmla="*/ 140208 h 2661356"/>
                <a:gd name="connsiteX60" fmla="*/ 950036 w 2412136"/>
                <a:gd name="connsiteY60" fmla="*/ 127206 h 2661356"/>
                <a:gd name="connsiteX61" fmla="*/ 1077242 w 2412136"/>
                <a:gd name="connsiteY61" fmla="*/ 0 h 26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412136" h="2661356">
                  <a:moveTo>
                    <a:pt x="1800428" y="470786"/>
                  </a:moveTo>
                  <a:cubicBezTo>
                    <a:pt x="1716260" y="470786"/>
                    <a:pt x="1648028" y="539018"/>
                    <a:pt x="1648028" y="623186"/>
                  </a:cubicBezTo>
                  <a:lnTo>
                    <a:pt x="1648028" y="1658112"/>
                  </a:lnTo>
                  <a:cubicBezTo>
                    <a:pt x="1648028" y="1742280"/>
                    <a:pt x="1716260" y="1810512"/>
                    <a:pt x="1800428" y="1810512"/>
                  </a:cubicBezTo>
                  <a:cubicBezTo>
                    <a:pt x="1884596" y="1810512"/>
                    <a:pt x="1952828" y="1742280"/>
                    <a:pt x="1952828" y="1658112"/>
                  </a:cubicBezTo>
                  <a:lnTo>
                    <a:pt x="1952828" y="623186"/>
                  </a:lnTo>
                  <a:cubicBezTo>
                    <a:pt x="1952828" y="539018"/>
                    <a:pt x="1884596" y="470786"/>
                    <a:pt x="1800428" y="470786"/>
                  </a:cubicBezTo>
                  <a:close/>
                  <a:moveTo>
                    <a:pt x="1247637" y="466773"/>
                  </a:moveTo>
                  <a:lnTo>
                    <a:pt x="1264232" y="472344"/>
                  </a:lnTo>
                  <a:lnTo>
                    <a:pt x="1346868" y="544329"/>
                  </a:lnTo>
                  <a:cubicBezTo>
                    <a:pt x="1359292" y="555152"/>
                    <a:pt x="1360590" y="573997"/>
                    <a:pt x="1349767" y="586421"/>
                  </a:cubicBezTo>
                  <a:lnTo>
                    <a:pt x="1346396" y="590290"/>
                  </a:lnTo>
                  <a:cubicBezTo>
                    <a:pt x="1335573" y="602715"/>
                    <a:pt x="1316728" y="604013"/>
                    <a:pt x="1304304" y="593190"/>
                  </a:cubicBezTo>
                  <a:lnTo>
                    <a:pt x="1221669" y="521205"/>
                  </a:lnTo>
                  <a:cubicBezTo>
                    <a:pt x="1215457" y="515794"/>
                    <a:pt x="1212027" y="508377"/>
                    <a:pt x="1211502" y="500760"/>
                  </a:cubicBezTo>
                  <a:lnTo>
                    <a:pt x="1218730" y="479230"/>
                  </a:lnTo>
                  <a:lnTo>
                    <a:pt x="1228278" y="483185"/>
                  </a:lnTo>
                  <a:lnTo>
                    <a:pt x="1231130" y="483185"/>
                  </a:lnTo>
                  <a:cubicBezTo>
                    <a:pt x="1235707" y="483185"/>
                    <a:pt x="1239851" y="481330"/>
                    <a:pt x="1242850" y="478331"/>
                  </a:cubicBezTo>
                  <a:close/>
                  <a:moveTo>
                    <a:pt x="611708" y="452498"/>
                  </a:moveTo>
                  <a:cubicBezTo>
                    <a:pt x="527540" y="452498"/>
                    <a:pt x="459308" y="520730"/>
                    <a:pt x="459308" y="604898"/>
                  </a:cubicBezTo>
                  <a:lnTo>
                    <a:pt x="459308" y="1639824"/>
                  </a:lnTo>
                  <a:cubicBezTo>
                    <a:pt x="459308" y="1723992"/>
                    <a:pt x="527540" y="1792224"/>
                    <a:pt x="611708" y="1792224"/>
                  </a:cubicBezTo>
                  <a:cubicBezTo>
                    <a:pt x="695876" y="1792224"/>
                    <a:pt x="764108" y="1723992"/>
                    <a:pt x="764108" y="1639824"/>
                  </a:cubicBezTo>
                  <a:lnTo>
                    <a:pt x="764108" y="604898"/>
                  </a:lnTo>
                  <a:cubicBezTo>
                    <a:pt x="764108" y="520730"/>
                    <a:pt x="695876" y="452498"/>
                    <a:pt x="611708" y="452498"/>
                  </a:cubicBezTo>
                  <a:close/>
                  <a:moveTo>
                    <a:pt x="1228278" y="225323"/>
                  </a:moveTo>
                  <a:lnTo>
                    <a:pt x="1231130" y="225323"/>
                  </a:lnTo>
                  <a:cubicBezTo>
                    <a:pt x="1240284" y="225323"/>
                    <a:pt x="1247704" y="232743"/>
                    <a:pt x="1247704" y="241897"/>
                  </a:cubicBezTo>
                  <a:lnTo>
                    <a:pt x="1247704" y="466611"/>
                  </a:lnTo>
                  <a:lnTo>
                    <a:pt x="1247637" y="466773"/>
                  </a:lnTo>
                  <a:lnTo>
                    <a:pt x="1242586" y="465077"/>
                  </a:lnTo>
                  <a:cubicBezTo>
                    <a:pt x="1234969" y="465601"/>
                    <a:pt x="1227552" y="469032"/>
                    <a:pt x="1222140" y="475244"/>
                  </a:cubicBezTo>
                  <a:lnTo>
                    <a:pt x="1218769" y="479113"/>
                  </a:lnTo>
                  <a:lnTo>
                    <a:pt x="1218730" y="479230"/>
                  </a:lnTo>
                  <a:lnTo>
                    <a:pt x="1216558" y="478331"/>
                  </a:lnTo>
                  <a:cubicBezTo>
                    <a:pt x="1213559" y="475332"/>
                    <a:pt x="1211704" y="471188"/>
                    <a:pt x="1211704" y="466611"/>
                  </a:cubicBezTo>
                  <a:lnTo>
                    <a:pt x="1211704" y="241897"/>
                  </a:lnTo>
                  <a:cubicBezTo>
                    <a:pt x="1211704" y="232743"/>
                    <a:pt x="1219124" y="225323"/>
                    <a:pt x="1228278" y="225323"/>
                  </a:cubicBezTo>
                  <a:close/>
                  <a:moveTo>
                    <a:pt x="1216227" y="172460"/>
                  </a:moveTo>
                  <a:cubicBezTo>
                    <a:pt x="1045855" y="172460"/>
                    <a:pt x="907741" y="310574"/>
                    <a:pt x="907741" y="480946"/>
                  </a:cubicBezTo>
                  <a:cubicBezTo>
                    <a:pt x="907741" y="651318"/>
                    <a:pt x="1045855" y="789432"/>
                    <a:pt x="1216227" y="789432"/>
                  </a:cubicBezTo>
                  <a:cubicBezTo>
                    <a:pt x="1386599" y="789432"/>
                    <a:pt x="1524713" y="651318"/>
                    <a:pt x="1524713" y="480946"/>
                  </a:cubicBezTo>
                  <a:cubicBezTo>
                    <a:pt x="1524713" y="310574"/>
                    <a:pt x="1386599" y="172460"/>
                    <a:pt x="1216227" y="172460"/>
                  </a:cubicBezTo>
                  <a:close/>
                  <a:moveTo>
                    <a:pt x="1077242" y="0"/>
                  </a:moveTo>
                  <a:lnTo>
                    <a:pt x="1334894" y="0"/>
                  </a:lnTo>
                  <a:cubicBezTo>
                    <a:pt x="1405148" y="0"/>
                    <a:pt x="1462100" y="56952"/>
                    <a:pt x="1462100" y="127206"/>
                  </a:cubicBezTo>
                  <a:lnTo>
                    <a:pt x="1459475" y="140208"/>
                  </a:lnTo>
                  <a:lnTo>
                    <a:pt x="1983308" y="140208"/>
                  </a:lnTo>
                  <a:cubicBezTo>
                    <a:pt x="2220143" y="140208"/>
                    <a:pt x="2412136" y="332201"/>
                    <a:pt x="2412136" y="569036"/>
                  </a:cubicBezTo>
                  <a:lnTo>
                    <a:pt x="2412136" y="1863268"/>
                  </a:lnTo>
                  <a:cubicBezTo>
                    <a:pt x="2412136" y="2100103"/>
                    <a:pt x="2220143" y="2292096"/>
                    <a:pt x="1983308" y="2292096"/>
                  </a:cubicBezTo>
                  <a:lnTo>
                    <a:pt x="637807" y="2292096"/>
                  </a:lnTo>
                  <a:lnTo>
                    <a:pt x="326748" y="2661356"/>
                  </a:lnTo>
                  <a:lnTo>
                    <a:pt x="362147" y="2285374"/>
                  </a:lnTo>
                  <a:lnTo>
                    <a:pt x="342405" y="2283384"/>
                  </a:lnTo>
                  <a:cubicBezTo>
                    <a:pt x="146995" y="2243397"/>
                    <a:pt x="0" y="2070499"/>
                    <a:pt x="0" y="1863268"/>
                  </a:cubicBezTo>
                  <a:lnTo>
                    <a:pt x="0" y="569036"/>
                  </a:lnTo>
                  <a:cubicBezTo>
                    <a:pt x="0" y="332201"/>
                    <a:pt x="191993" y="140208"/>
                    <a:pt x="428828" y="140208"/>
                  </a:cubicBezTo>
                  <a:lnTo>
                    <a:pt x="952661" y="140208"/>
                  </a:lnTo>
                  <a:lnTo>
                    <a:pt x="950036" y="127206"/>
                  </a:lnTo>
                  <a:cubicBezTo>
                    <a:pt x="950036" y="56952"/>
                    <a:pt x="1006988" y="0"/>
                    <a:pt x="10772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17500" dist="101600" dir="7200000" algn="tl" rotWithShape="0">
                <a:prstClr val="black">
                  <a:alpha val="51000"/>
                </a:prstClr>
              </a:outerShdw>
            </a:effectLst>
            <a:scene3d>
              <a:camera prst="isometricOffAxis1Right">
                <a:rot lat="480000" lon="2106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90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57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שקד קודמן קולרן</dc:creator>
  <cp:lastModifiedBy>שקד קודמן קולרן</cp:lastModifiedBy>
  <cp:revision>7</cp:revision>
  <dcterms:created xsi:type="dcterms:W3CDTF">2024-10-08T12:23:40Z</dcterms:created>
  <dcterms:modified xsi:type="dcterms:W3CDTF">2024-10-08T13:20:12Z</dcterms:modified>
</cp:coreProperties>
</file>