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9" r:id="rId1"/>
  </p:sldMasterIdLst>
  <p:notesMasterIdLst>
    <p:notesMasterId r:id="rId15"/>
  </p:notesMasterIdLst>
  <p:sldIdLst>
    <p:sldId id="256" r:id="rId2"/>
    <p:sldId id="257" r:id="rId3"/>
    <p:sldId id="266" r:id="rId4"/>
    <p:sldId id="269" r:id="rId5"/>
    <p:sldId id="268" r:id="rId6"/>
    <p:sldId id="261" r:id="rId7"/>
    <p:sldId id="258" r:id="rId8"/>
    <p:sldId id="259" r:id="rId9"/>
    <p:sldId id="260" r:id="rId10"/>
    <p:sldId id="262" r:id="rId11"/>
    <p:sldId id="263" r:id="rId12"/>
    <p:sldId id="265" r:id="rId13"/>
    <p:sldId id="264"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80" autoAdjust="0"/>
    <p:restoredTop sz="94660"/>
  </p:normalViewPr>
  <p:slideViewPr>
    <p:cSldViewPr snapToGrid="0">
      <p:cViewPr varScale="1">
        <p:scale>
          <a:sx n="93" d="100"/>
          <a:sy n="93" d="100"/>
        </p:scale>
        <p:origin x="211"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8A9C077-1B86-4D33-9E3B-0D76C3F79DC5}" type="datetimeFigureOut">
              <a:rPr lang="en-US" smtClean="0"/>
              <a:t>4/24/2024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85AF305-5A9B-4729-BDA2-8CD6B77ACFD6}" type="slidenum">
              <a:rPr lang="en-US" smtClean="0"/>
              <a:t>‹#›</a:t>
            </a:fld>
            <a:endParaRPr lang="en-US"/>
          </a:p>
        </p:txBody>
      </p:sp>
    </p:spTree>
    <p:extLst>
      <p:ext uri="{BB962C8B-B14F-4D97-AF65-F5344CB8AC3E}">
        <p14:creationId xmlns:p14="http://schemas.microsoft.com/office/powerpoint/2010/main" val="10521682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85AF305-5A9B-4729-BDA2-8CD6B77ACFD6}" type="slidenum">
              <a:rPr lang="en-US" smtClean="0"/>
              <a:t>11</a:t>
            </a:fld>
            <a:endParaRPr lang="en-US"/>
          </a:p>
        </p:txBody>
      </p:sp>
    </p:spTree>
    <p:extLst>
      <p:ext uri="{BB962C8B-B14F-4D97-AF65-F5344CB8AC3E}">
        <p14:creationId xmlns:p14="http://schemas.microsoft.com/office/powerpoint/2010/main" val="10792413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08690A8-3292-4EA5-8987-638A0E21FF75}" type="datetimeFigureOut">
              <a:rPr lang="en-US" smtClean="0"/>
              <a:t>4/24/2024</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EDBB2B59-47B4-458F-AA0A-4CA47CAE3120}"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043920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08690A8-3292-4EA5-8987-638A0E21FF75}" type="datetimeFigureOut">
              <a:rPr lang="en-US" smtClean="0"/>
              <a:t>4/24/2024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BB2B59-47B4-458F-AA0A-4CA47CAE3120}"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731273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08690A8-3292-4EA5-8987-638A0E21FF75}" type="datetimeFigureOut">
              <a:rPr lang="en-US" smtClean="0"/>
              <a:t>4/24/2024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BB2B59-47B4-458F-AA0A-4CA47CAE3120}"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598075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08690A8-3292-4EA5-8987-638A0E21FF75}" type="datetimeFigureOut">
              <a:rPr lang="en-US" smtClean="0"/>
              <a:t>4/24/2024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BB2B59-47B4-458F-AA0A-4CA47CAE3120}"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865302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08690A8-3292-4EA5-8987-638A0E21FF75}" type="datetimeFigureOut">
              <a:rPr lang="en-US" smtClean="0"/>
              <a:t>4/24/2024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BB2B59-47B4-458F-AA0A-4CA47CAE3120}"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57455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08690A8-3292-4EA5-8987-638A0E21FF75}" type="datetimeFigureOut">
              <a:rPr lang="en-US" smtClean="0"/>
              <a:t>4/24/2024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DBB2B59-47B4-458F-AA0A-4CA47CAE3120}"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630001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08690A8-3292-4EA5-8987-638A0E21FF75}" type="datetimeFigureOut">
              <a:rPr lang="en-US" smtClean="0"/>
              <a:t>4/24/2024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DBB2B59-47B4-458F-AA0A-4CA47CAE3120}"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683178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08690A8-3292-4EA5-8987-638A0E21FF75}" type="datetimeFigureOut">
              <a:rPr lang="en-US" smtClean="0"/>
              <a:t>4/24/2024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DBB2B59-47B4-458F-AA0A-4CA47CAE3120}"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108766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08690A8-3292-4EA5-8987-638A0E21FF75}" type="datetimeFigureOut">
              <a:rPr lang="en-US" smtClean="0"/>
              <a:t>4/24/2024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DBB2B59-47B4-458F-AA0A-4CA47CAE3120}" type="slidenum">
              <a:rPr lang="en-US" smtClean="0"/>
              <a:t>‹#›</a:t>
            </a:fld>
            <a:endParaRPr lang="en-US"/>
          </a:p>
        </p:txBody>
      </p:sp>
    </p:spTree>
    <p:extLst>
      <p:ext uri="{BB962C8B-B14F-4D97-AF65-F5344CB8AC3E}">
        <p14:creationId xmlns:p14="http://schemas.microsoft.com/office/powerpoint/2010/main" val="6876996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08690A8-3292-4EA5-8987-638A0E21FF75}" type="datetimeFigureOut">
              <a:rPr lang="en-US" smtClean="0"/>
              <a:t>4/24/2024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DBB2B59-47B4-458F-AA0A-4CA47CAE3120}"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939175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208690A8-3292-4EA5-8987-638A0E21FF75}" type="datetimeFigureOut">
              <a:rPr lang="en-US" smtClean="0"/>
              <a:t>4/24/2024</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EDBB2B59-47B4-458F-AA0A-4CA47CAE3120}"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25614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208690A8-3292-4EA5-8987-638A0E21FF75}" type="datetimeFigureOut">
              <a:rPr lang="en-US" smtClean="0"/>
              <a:t>4/24/2024</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EDBB2B59-47B4-458F-AA0A-4CA47CAE3120}"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23895008"/>
      </p:ext>
    </p:extLst>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25" r:id="rId6"/>
    <p:sldLayoutId id="2147483726" r:id="rId7"/>
    <p:sldLayoutId id="2147483727" r:id="rId8"/>
    <p:sldLayoutId id="2147483728" r:id="rId9"/>
    <p:sldLayoutId id="2147483729" r:id="rId10"/>
    <p:sldLayoutId id="2147483730"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app.powerbi.com/groups/me/reports/5f1ff114-9182-4796-8c00-6d1483d9c88f/?pbi_source=PowerPoint" TargetMode="Externa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A166A8-74CD-330F-A2DB-B6D9991AD34C}"/>
              </a:ext>
            </a:extLst>
          </p:cNvPr>
          <p:cNvSpPr>
            <a:spLocks noGrp="1"/>
          </p:cNvSpPr>
          <p:nvPr>
            <p:ph type="ctrTitle"/>
          </p:nvPr>
        </p:nvSpPr>
        <p:spPr/>
        <p:txBody>
          <a:bodyPr/>
          <a:lstStyle/>
          <a:p>
            <a:r>
              <a:rPr lang="en-US" dirty="0"/>
              <a:t>E-Compliance Dashboard</a:t>
            </a:r>
          </a:p>
        </p:txBody>
      </p:sp>
      <p:sp>
        <p:nvSpPr>
          <p:cNvPr id="3" name="Subtitle 2">
            <a:extLst>
              <a:ext uri="{FF2B5EF4-FFF2-40B4-BE49-F238E27FC236}">
                <a16:creationId xmlns:a16="http://schemas.microsoft.com/office/drawing/2014/main" id="{8AA1F1F7-6E54-57A1-463F-0BF9BC97BC36}"/>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2040621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4E3BA9-D3F3-461D-5859-1A120D4E421D}"/>
              </a:ext>
            </a:extLst>
          </p:cNvPr>
          <p:cNvSpPr>
            <a:spLocks noGrp="1"/>
          </p:cNvSpPr>
          <p:nvPr>
            <p:ph type="ctrTitle"/>
          </p:nvPr>
        </p:nvSpPr>
        <p:spPr/>
        <p:txBody>
          <a:bodyPr/>
          <a:lstStyle/>
          <a:p>
            <a:r>
              <a:rPr lang="en-US" dirty="0" err="1"/>
              <a:t>Wellmart</a:t>
            </a:r>
            <a:r>
              <a:rPr lang="en-US" dirty="0"/>
              <a:t> Case Study</a:t>
            </a:r>
          </a:p>
        </p:txBody>
      </p:sp>
      <p:sp>
        <p:nvSpPr>
          <p:cNvPr id="3" name="Subtitle 2">
            <a:extLst>
              <a:ext uri="{FF2B5EF4-FFF2-40B4-BE49-F238E27FC236}">
                <a16:creationId xmlns:a16="http://schemas.microsoft.com/office/drawing/2014/main" id="{847847AC-48BF-34FA-0BAE-E1A9872076DD}"/>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0055905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1A4A2DC-3546-418B-6676-3E019C8B516B}"/>
              </a:ext>
            </a:extLst>
          </p:cNvPr>
          <p:cNvPicPr>
            <a:picLocks noChangeAspect="1"/>
          </p:cNvPicPr>
          <p:nvPr/>
        </p:nvPicPr>
        <p:blipFill>
          <a:blip r:embed="rId3"/>
          <a:stretch>
            <a:fillRect/>
          </a:stretch>
        </p:blipFill>
        <p:spPr>
          <a:xfrm>
            <a:off x="-1" y="0"/>
            <a:ext cx="12192001" cy="6858000"/>
          </a:xfrm>
          <a:prstGeom prst="rect">
            <a:avLst/>
          </a:prstGeom>
        </p:spPr>
      </p:pic>
    </p:spTree>
    <p:extLst>
      <p:ext uri="{BB962C8B-B14F-4D97-AF65-F5344CB8AC3E}">
        <p14:creationId xmlns:p14="http://schemas.microsoft.com/office/powerpoint/2010/main" val="29473837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title="This slide contains the following visuals: shape ,pivotTable ,map ,Sales % by State ,slicer ,slicer ,slicer ,slicer ,slicer ,slicer ,image ,image ,card ,card ,card ,card ,card ,Best Store ,card ,shape ,actionButton ,actionButton ,actionButton ,shape. Please refer to the notes on this slide for details">
            <a:hlinkClick r:id="rId2"/>
            <a:extLst>
              <a:ext uri="{FF2B5EF4-FFF2-40B4-BE49-F238E27FC236}">
                <a16:creationId xmlns:a16="http://schemas.microsoft.com/office/drawing/2014/main" id="{1F9A022F-BDB9-BE89-5AC1-6DC92DE1EDE3}"/>
              </a:ext>
            </a:extLst>
          </p:cNvPr>
          <p:cNvPicPr>
            <a:picLocks noChangeAspect="1"/>
          </p:cNvPicPr>
          <p:nvPr/>
        </p:nvPicPr>
        <p:blipFill>
          <a:blip r:embed="rId3"/>
          <a:stretch>
            <a:fillRect/>
          </a:stretch>
        </p:blipFill>
        <p:spPr>
          <a:xfrm>
            <a:off x="0" y="0"/>
            <a:ext cx="12192000" cy="6858000"/>
          </a:xfrm>
          <a:prstGeom prst="rect">
            <a:avLst/>
          </a:prstGeom>
          <a:noFill/>
        </p:spPr>
      </p:pic>
    </p:spTree>
    <p:extLst>
      <p:ext uri="{BB962C8B-B14F-4D97-AF65-F5344CB8AC3E}">
        <p14:creationId xmlns:p14="http://schemas.microsoft.com/office/powerpoint/2010/main" val="16988727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9398202-6B9F-B6EE-80ED-D535147A75B2}"/>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14900172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5D045CC-4FAE-19E6-DDE8-6A5640F04696}"/>
              </a:ext>
            </a:extLst>
          </p:cNvPr>
          <p:cNvPicPr>
            <a:picLocks noChangeAspect="1"/>
          </p:cNvPicPr>
          <p:nvPr/>
        </p:nvPicPr>
        <p:blipFill rotWithShape="1">
          <a:blip r:embed="rId2"/>
          <a:srcRect b="19"/>
          <a:stretch/>
        </p:blipFill>
        <p:spPr>
          <a:xfrm>
            <a:off x="458" y="0"/>
            <a:ext cx="12191084" cy="6857999"/>
          </a:xfrm>
          <a:prstGeom prst="rect">
            <a:avLst/>
          </a:prstGeom>
        </p:spPr>
      </p:pic>
    </p:spTree>
    <p:extLst>
      <p:ext uri="{BB962C8B-B14F-4D97-AF65-F5344CB8AC3E}">
        <p14:creationId xmlns:p14="http://schemas.microsoft.com/office/powerpoint/2010/main" val="14256890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994842B-948D-7F71-26F8-253BC5A898DD}"/>
              </a:ext>
            </a:extLst>
          </p:cNvPr>
          <p:cNvPicPr>
            <a:picLocks noChangeAspect="1"/>
          </p:cNvPicPr>
          <p:nvPr/>
        </p:nvPicPr>
        <p:blipFill>
          <a:blip r:embed="rId2"/>
          <a:stretch>
            <a:fillRect/>
          </a:stretch>
        </p:blipFill>
        <p:spPr>
          <a:xfrm>
            <a:off x="123568" y="131804"/>
            <a:ext cx="12068431" cy="6726195"/>
          </a:xfrm>
          <a:prstGeom prst="rect">
            <a:avLst/>
          </a:prstGeom>
        </p:spPr>
      </p:pic>
    </p:spTree>
    <p:extLst>
      <p:ext uri="{BB962C8B-B14F-4D97-AF65-F5344CB8AC3E}">
        <p14:creationId xmlns:p14="http://schemas.microsoft.com/office/powerpoint/2010/main" val="11804354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093FF11-3845-123F-CB24-99F7D2D49C87}"/>
              </a:ext>
            </a:extLst>
          </p:cNvPr>
          <p:cNvPicPr>
            <a:picLocks noChangeAspect="1"/>
          </p:cNvPicPr>
          <p:nvPr/>
        </p:nvPicPr>
        <p:blipFill>
          <a:blip r:embed="rId2"/>
          <a:stretch>
            <a:fillRect/>
          </a:stretch>
        </p:blipFill>
        <p:spPr>
          <a:xfrm>
            <a:off x="0" y="18462"/>
            <a:ext cx="12225000" cy="6839538"/>
          </a:xfrm>
          <a:prstGeom prst="rect">
            <a:avLst/>
          </a:prstGeom>
        </p:spPr>
      </p:pic>
    </p:spTree>
    <p:extLst>
      <p:ext uri="{BB962C8B-B14F-4D97-AF65-F5344CB8AC3E}">
        <p14:creationId xmlns:p14="http://schemas.microsoft.com/office/powerpoint/2010/main" val="5910910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A0E0131-E619-3D6D-AFF0-561B31A86630}"/>
              </a:ext>
            </a:extLst>
          </p:cNvPr>
          <p:cNvPicPr>
            <a:picLocks noChangeAspect="1"/>
          </p:cNvPicPr>
          <p:nvPr/>
        </p:nvPicPr>
        <p:blipFill>
          <a:blip r:embed="rId2"/>
          <a:stretch>
            <a:fillRect/>
          </a:stretch>
        </p:blipFill>
        <p:spPr>
          <a:xfrm>
            <a:off x="0" y="13324"/>
            <a:ext cx="12192000" cy="6844676"/>
          </a:xfrm>
          <a:prstGeom prst="rect">
            <a:avLst/>
          </a:prstGeom>
        </p:spPr>
      </p:pic>
    </p:spTree>
    <p:extLst>
      <p:ext uri="{BB962C8B-B14F-4D97-AF65-F5344CB8AC3E}">
        <p14:creationId xmlns:p14="http://schemas.microsoft.com/office/powerpoint/2010/main" val="3684053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C65970-6F73-DED5-E7F7-0F527B56E651}"/>
              </a:ext>
            </a:extLst>
          </p:cNvPr>
          <p:cNvSpPr>
            <a:spLocks noGrp="1"/>
          </p:cNvSpPr>
          <p:nvPr>
            <p:ph type="ctrTitle"/>
          </p:nvPr>
        </p:nvSpPr>
        <p:spPr/>
        <p:txBody>
          <a:bodyPr/>
          <a:lstStyle/>
          <a:p>
            <a:r>
              <a:rPr lang="en-US" dirty="0"/>
              <a:t>Mobile Data Report</a:t>
            </a:r>
          </a:p>
        </p:txBody>
      </p:sp>
      <p:sp>
        <p:nvSpPr>
          <p:cNvPr id="3" name="Subtitle 2">
            <a:extLst>
              <a:ext uri="{FF2B5EF4-FFF2-40B4-BE49-F238E27FC236}">
                <a16:creationId xmlns:a16="http://schemas.microsoft.com/office/drawing/2014/main" id="{F2297602-6B07-40FA-43C4-74FDCD9D8FD0}"/>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2337544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descr="A screenshot of a computer screen&#10;&#10;Description automatically generated">
            <a:extLst>
              <a:ext uri="{FF2B5EF4-FFF2-40B4-BE49-F238E27FC236}">
                <a16:creationId xmlns:a16="http://schemas.microsoft.com/office/drawing/2014/main" id="{5EA77C65-3276-6937-189F-CF1C7FEDDA22}"/>
              </a:ext>
            </a:extLst>
          </p:cNvPr>
          <p:cNvPicPr>
            <a:picLocks noChangeAspect="1"/>
          </p:cNvPicPr>
          <p:nvPr/>
        </p:nvPicPr>
        <p:blipFill rotWithShape="1">
          <a:blip r:embed="rId2"/>
          <a:srcRect t="19"/>
          <a:stretch/>
        </p:blipFill>
        <p:spPr>
          <a:xfrm>
            <a:off x="20" y="1282"/>
            <a:ext cx="12191980" cy="6856718"/>
          </a:xfrm>
          <a:prstGeom prst="rect">
            <a:avLst/>
          </a:prstGeom>
        </p:spPr>
      </p:pic>
    </p:spTree>
    <p:extLst>
      <p:ext uri="{BB962C8B-B14F-4D97-AF65-F5344CB8AC3E}">
        <p14:creationId xmlns:p14="http://schemas.microsoft.com/office/powerpoint/2010/main" val="36614837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ED0C2FF-AC6A-BE14-D121-548B6732E820}"/>
              </a:ext>
            </a:extLst>
          </p:cNvPr>
          <p:cNvPicPr>
            <a:picLocks noChangeAspect="1"/>
          </p:cNvPicPr>
          <p:nvPr/>
        </p:nvPicPr>
        <p:blipFill>
          <a:blip r:embed="rId2"/>
          <a:stretch>
            <a:fillRect/>
          </a:stretch>
        </p:blipFill>
        <p:spPr>
          <a:xfrm>
            <a:off x="11892" y="0"/>
            <a:ext cx="12168216" cy="6858000"/>
          </a:xfrm>
          <a:prstGeom prst="rect">
            <a:avLst/>
          </a:prstGeom>
        </p:spPr>
      </p:pic>
    </p:spTree>
    <p:extLst>
      <p:ext uri="{BB962C8B-B14F-4D97-AF65-F5344CB8AC3E}">
        <p14:creationId xmlns:p14="http://schemas.microsoft.com/office/powerpoint/2010/main" val="31255247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D81F545-D3F3-46A8-58EC-6F793620CC6B}"/>
              </a:ext>
            </a:extLst>
          </p:cNvPr>
          <p:cNvPicPr>
            <a:picLocks noChangeAspect="1"/>
          </p:cNvPicPr>
          <p:nvPr/>
        </p:nvPicPr>
        <p:blipFill>
          <a:blip r:embed="rId2"/>
          <a:stretch>
            <a:fillRect/>
          </a:stretch>
        </p:blipFill>
        <p:spPr>
          <a:xfrm>
            <a:off x="0" y="0"/>
            <a:ext cx="12192000" cy="6558154"/>
          </a:xfrm>
          <a:prstGeom prst="rect">
            <a:avLst/>
          </a:prstGeom>
        </p:spPr>
      </p:pic>
    </p:spTree>
    <p:extLst>
      <p:ext uri="{BB962C8B-B14F-4D97-AF65-F5344CB8AC3E}">
        <p14:creationId xmlns:p14="http://schemas.microsoft.com/office/powerpoint/2010/main" val="260612299"/>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Gallery</Template>
  <TotalTime>7299</TotalTime>
  <Words>9</Words>
  <Application>Microsoft Office PowerPoint</Application>
  <PresentationFormat>Widescreen</PresentationFormat>
  <Paragraphs>4</Paragraphs>
  <Slides>13</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Aptos</vt:lpstr>
      <vt:lpstr>Arial</vt:lpstr>
      <vt:lpstr>Gill Sans MT</vt:lpstr>
      <vt:lpstr>Gallery</vt:lpstr>
      <vt:lpstr>E-Compliance Dashboard</vt:lpstr>
      <vt:lpstr>PowerPoint Presentation</vt:lpstr>
      <vt:lpstr>PowerPoint Presentation</vt:lpstr>
      <vt:lpstr>PowerPoint Presentation</vt:lpstr>
      <vt:lpstr>PowerPoint Presentation</vt:lpstr>
      <vt:lpstr>Mobile Data Report</vt:lpstr>
      <vt:lpstr>PowerPoint Presentation</vt:lpstr>
      <vt:lpstr>PowerPoint Presentation</vt:lpstr>
      <vt:lpstr>PowerPoint Presentation</vt:lpstr>
      <vt:lpstr>Wellmart Case Study</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E-Compliance Dashboard</dc:title>
  <dc:creator>Shakib Shaik</dc:creator>
  <cp:lastModifiedBy>Shakib Shaik</cp:lastModifiedBy>
  <cp:revision>5</cp:revision>
  <dcterms:created xsi:type="dcterms:W3CDTF">2024-04-24T18:55:38Z</dcterms:created>
  <dcterms:modified xsi:type="dcterms:W3CDTF">2024-04-29T20:35:27Z</dcterms:modified>
</cp:coreProperties>
</file>