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20"/>
  </p:notesMasterIdLst>
  <p:sldIdLst>
    <p:sldId id="256" r:id="rId2"/>
    <p:sldId id="257" r:id="rId3"/>
    <p:sldId id="261" r:id="rId4"/>
    <p:sldId id="259" r:id="rId5"/>
    <p:sldId id="266" r:id="rId6"/>
    <p:sldId id="267" r:id="rId7"/>
    <p:sldId id="262" r:id="rId8"/>
    <p:sldId id="260" r:id="rId9"/>
    <p:sldId id="263" r:id="rId10"/>
    <p:sldId id="264" r:id="rId11"/>
    <p:sldId id="268" r:id="rId12"/>
    <p:sldId id="270" r:id="rId13"/>
    <p:sldId id="271" r:id="rId14"/>
    <p:sldId id="273" r:id="rId15"/>
    <p:sldId id="272" r:id="rId16"/>
    <p:sldId id="274" r:id="rId17"/>
    <p:sldId id="265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061" autoAdjust="0"/>
  </p:normalViewPr>
  <p:slideViewPr>
    <p:cSldViewPr snapToGrid="0">
      <p:cViewPr varScale="1">
        <p:scale>
          <a:sx n="98" d="100"/>
          <a:sy n="98" d="100"/>
        </p:scale>
        <p:origin x="10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D69D5E-99DB-4629-85C3-5458541B3C76}" type="doc">
      <dgm:prSet loTypeId="urn:microsoft.com/office/officeart/2005/8/layout/process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33B0745E-2009-472B-9A8A-65C1C0AEDE7C}">
      <dgm:prSet phldrT="[Text]" custT="1"/>
      <dgm:spPr/>
      <dgm:t>
        <a:bodyPr anchor="t"/>
        <a:lstStyle/>
        <a:p>
          <a:r>
            <a:rPr lang="en-IN" sz="1050" dirty="0">
              <a:latin typeface="Calibri" panose="020F0502020204030204" pitchFamily="34" charset="0"/>
              <a:cs typeface="Calibri" panose="020F0502020204030204" pitchFamily="34" charset="0"/>
            </a:rPr>
            <a:t>Import Data from csv</a:t>
          </a:r>
        </a:p>
      </dgm:t>
    </dgm:pt>
    <dgm:pt modelId="{DC3F5735-9F56-4CB9-ABE1-9368FA58838F}" type="parTrans" cxnId="{E62105E2-721D-4628-9BC6-F4A7B4A4BC67}">
      <dgm:prSet/>
      <dgm:spPr/>
      <dgm:t>
        <a:bodyPr/>
        <a:lstStyle/>
        <a:p>
          <a:endParaRPr lang="en-IN"/>
        </a:p>
      </dgm:t>
    </dgm:pt>
    <dgm:pt modelId="{18D17E56-15AB-468C-82F9-FD0E8890E2EB}" type="sibTrans" cxnId="{E62105E2-721D-4628-9BC6-F4A7B4A4BC67}">
      <dgm:prSet/>
      <dgm:spPr/>
      <dgm:t>
        <a:bodyPr/>
        <a:lstStyle/>
        <a:p>
          <a:endParaRPr lang="en-IN"/>
        </a:p>
      </dgm:t>
    </dgm:pt>
    <dgm:pt modelId="{062019F3-E8DE-4EBF-BEBF-401871FD2782}">
      <dgm:prSet phldrT="[Text]" custT="1"/>
      <dgm:spPr/>
      <dgm:t>
        <a:bodyPr anchor="t"/>
        <a:lstStyle/>
        <a:p>
          <a:r>
            <a:rPr lang="en-IN" sz="1050" dirty="0">
              <a:latin typeface="Calibri" panose="020F0502020204030204" pitchFamily="34" charset="0"/>
              <a:cs typeface="Calibri" panose="020F0502020204030204" pitchFamily="34" charset="0"/>
            </a:rPr>
            <a:t>Summary of the Data (Shape)</a:t>
          </a:r>
        </a:p>
      </dgm:t>
    </dgm:pt>
    <dgm:pt modelId="{D977BA89-79FB-4455-9ABB-CDD391BC9A8F}" type="parTrans" cxnId="{A19267BA-C4C8-4C6E-AB61-450EEFA1C956}">
      <dgm:prSet/>
      <dgm:spPr/>
      <dgm:t>
        <a:bodyPr/>
        <a:lstStyle/>
        <a:p>
          <a:endParaRPr lang="en-IN"/>
        </a:p>
      </dgm:t>
    </dgm:pt>
    <dgm:pt modelId="{BB5AC8F5-A1A6-4F61-8A58-5B99C66D8A7A}" type="sibTrans" cxnId="{A19267BA-C4C8-4C6E-AB61-450EEFA1C956}">
      <dgm:prSet/>
      <dgm:spPr/>
      <dgm:t>
        <a:bodyPr/>
        <a:lstStyle/>
        <a:p>
          <a:endParaRPr lang="en-IN"/>
        </a:p>
      </dgm:t>
    </dgm:pt>
    <dgm:pt modelId="{51DEC529-8095-4817-BB7C-10753E6B6F7C}">
      <dgm:prSet phldrT="[Text]" custT="1"/>
      <dgm:spPr/>
      <dgm:t>
        <a:bodyPr anchor="t"/>
        <a:lstStyle/>
        <a:p>
          <a:r>
            <a:rPr lang="en-IN" sz="1400" dirty="0">
              <a:latin typeface="Calibri" panose="020F0502020204030204" pitchFamily="34" charset="0"/>
              <a:cs typeface="Calibri" panose="020F0502020204030204" pitchFamily="34" charset="0"/>
            </a:rPr>
            <a:t>Data Clean up - 1</a:t>
          </a:r>
        </a:p>
      </dgm:t>
    </dgm:pt>
    <dgm:pt modelId="{A935CF16-FC8D-4F4C-BE1B-1ABFC8698FBF}" type="parTrans" cxnId="{0AFA83E3-B872-459C-8BEA-C63CE3BA3F4B}">
      <dgm:prSet/>
      <dgm:spPr/>
      <dgm:t>
        <a:bodyPr/>
        <a:lstStyle/>
        <a:p>
          <a:endParaRPr lang="en-IN"/>
        </a:p>
      </dgm:t>
    </dgm:pt>
    <dgm:pt modelId="{C2E23E00-AD08-4C82-8B36-74D25FF8CDE6}" type="sibTrans" cxnId="{0AFA83E3-B872-459C-8BEA-C63CE3BA3F4B}">
      <dgm:prSet/>
      <dgm:spPr/>
      <dgm:t>
        <a:bodyPr/>
        <a:lstStyle/>
        <a:p>
          <a:endParaRPr lang="en-IN"/>
        </a:p>
      </dgm:t>
    </dgm:pt>
    <dgm:pt modelId="{6C9BDB1B-FB19-44D8-ABF3-457110237A76}">
      <dgm:prSet phldrT="[Text]" custT="1"/>
      <dgm:spPr/>
      <dgm:t>
        <a:bodyPr anchor="t"/>
        <a:lstStyle/>
        <a:p>
          <a:r>
            <a:rPr lang="en-IN" sz="1050" dirty="0">
              <a:latin typeface="Calibri" panose="020F0502020204030204" pitchFamily="34" charset="0"/>
              <a:cs typeface="Calibri" panose="020F0502020204030204" pitchFamily="34" charset="0"/>
            </a:rPr>
            <a:t>Convert % into numbers</a:t>
          </a:r>
        </a:p>
      </dgm:t>
    </dgm:pt>
    <dgm:pt modelId="{874DAA5D-9683-4D88-9C48-1A0E66ED6FC3}" type="parTrans" cxnId="{D2C52544-4AE6-4FE5-AFB5-410DD1359D79}">
      <dgm:prSet/>
      <dgm:spPr/>
      <dgm:t>
        <a:bodyPr/>
        <a:lstStyle/>
        <a:p>
          <a:endParaRPr lang="en-IN"/>
        </a:p>
      </dgm:t>
    </dgm:pt>
    <dgm:pt modelId="{F271B4FF-2CC4-4A5B-9FA7-1FD7120FF83F}" type="sibTrans" cxnId="{D2C52544-4AE6-4FE5-AFB5-410DD1359D79}">
      <dgm:prSet/>
      <dgm:spPr/>
      <dgm:t>
        <a:bodyPr/>
        <a:lstStyle/>
        <a:p>
          <a:endParaRPr lang="en-IN"/>
        </a:p>
      </dgm:t>
    </dgm:pt>
    <dgm:pt modelId="{7A409932-A86A-4613-8315-6ADA2F2E9717}">
      <dgm:prSet phldrT="[Text]" custT="1"/>
      <dgm:spPr/>
      <dgm:t>
        <a:bodyPr anchor="t"/>
        <a:lstStyle/>
        <a:p>
          <a:pPr marL="0"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Calibri" panose="020F0502020204030204" pitchFamily="34" charset="0"/>
              <a:cs typeface="Calibri" panose="020F0502020204030204" pitchFamily="34" charset="0"/>
            </a:rPr>
            <a:t>Bivariate</a:t>
          </a:r>
        </a:p>
      </dgm:t>
    </dgm:pt>
    <dgm:pt modelId="{7FE51F61-E86E-4F24-948C-43D9962075EB}" type="parTrans" cxnId="{31EBE361-F15C-475F-A810-FBE50143727B}">
      <dgm:prSet/>
      <dgm:spPr/>
      <dgm:t>
        <a:bodyPr/>
        <a:lstStyle/>
        <a:p>
          <a:endParaRPr lang="en-IN"/>
        </a:p>
      </dgm:t>
    </dgm:pt>
    <dgm:pt modelId="{74344952-95D3-416A-BE84-DB0297A33636}" type="sibTrans" cxnId="{31EBE361-F15C-475F-A810-FBE50143727B}">
      <dgm:prSet/>
      <dgm:spPr/>
      <dgm:t>
        <a:bodyPr/>
        <a:lstStyle/>
        <a:p>
          <a:endParaRPr lang="en-IN"/>
        </a:p>
      </dgm:t>
    </dgm:pt>
    <dgm:pt modelId="{7E62D837-9FF2-4C4F-819D-C777B5D80E3E}">
      <dgm:prSet phldrT="[Text]" custT="1"/>
      <dgm:spPr/>
      <dgm:t>
        <a:bodyPr anchor="t"/>
        <a:lstStyle/>
        <a:p>
          <a:r>
            <a:rPr lang="en-IN" sz="1400" dirty="0" err="1">
              <a:latin typeface="Calibri" panose="020F0502020204030204" pitchFamily="34" charset="0"/>
              <a:cs typeface="Calibri" panose="020F0502020204030204" pitchFamily="34" charset="0"/>
            </a:rPr>
            <a:t>ssss</a:t>
          </a:r>
          <a:endParaRPr lang="en-IN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353797A-7BE8-4AA1-AE92-8C9EA47CBDBC}" type="parTrans" cxnId="{EE8202C7-3847-477E-B16E-582B2AD90FC7}">
      <dgm:prSet/>
      <dgm:spPr/>
      <dgm:t>
        <a:bodyPr/>
        <a:lstStyle/>
        <a:p>
          <a:endParaRPr lang="en-IN"/>
        </a:p>
      </dgm:t>
    </dgm:pt>
    <dgm:pt modelId="{EE0F4B53-416C-4731-956E-C92137BF2F59}" type="sibTrans" cxnId="{EE8202C7-3847-477E-B16E-582B2AD90FC7}">
      <dgm:prSet/>
      <dgm:spPr/>
      <dgm:t>
        <a:bodyPr/>
        <a:lstStyle/>
        <a:p>
          <a:endParaRPr lang="en-IN"/>
        </a:p>
      </dgm:t>
    </dgm:pt>
    <dgm:pt modelId="{248AA9C9-2E8F-4667-9814-25DCD79A4242}">
      <dgm:prSet phldrT="[Text]" custT="1"/>
      <dgm:spPr/>
      <dgm:t>
        <a:bodyPr anchor="t"/>
        <a:lstStyle/>
        <a:p>
          <a:r>
            <a:rPr lang="en-IN" sz="1400" dirty="0">
              <a:latin typeface="Calibri" panose="020F0502020204030204" pitchFamily="34" charset="0"/>
              <a:cs typeface="Calibri" panose="020F0502020204030204" pitchFamily="34" charset="0"/>
            </a:rPr>
            <a:t>Data Understanding</a:t>
          </a:r>
        </a:p>
      </dgm:t>
    </dgm:pt>
    <dgm:pt modelId="{0F0334C6-71ED-4642-91D5-C277C439FC6E}" type="parTrans" cxnId="{CFB29899-0F50-4B0F-BA21-4ADBD238BCFE}">
      <dgm:prSet/>
      <dgm:spPr/>
      <dgm:t>
        <a:bodyPr/>
        <a:lstStyle/>
        <a:p>
          <a:endParaRPr lang="en-IN"/>
        </a:p>
      </dgm:t>
    </dgm:pt>
    <dgm:pt modelId="{63ABE7C3-9588-43A4-AC6A-4A2A5447D44F}" type="sibTrans" cxnId="{CFB29899-0F50-4B0F-BA21-4ADBD238BCFE}">
      <dgm:prSet/>
      <dgm:spPr/>
      <dgm:t>
        <a:bodyPr/>
        <a:lstStyle/>
        <a:p>
          <a:endParaRPr lang="en-IN"/>
        </a:p>
      </dgm:t>
    </dgm:pt>
    <dgm:pt modelId="{88AC353E-AEB3-4CB5-BA1D-FF67C8423FA5}">
      <dgm:prSet phldrT="[Text]" custT="1"/>
      <dgm:spPr/>
      <dgm:t>
        <a:bodyPr anchor="t"/>
        <a:lstStyle/>
        <a:p>
          <a:r>
            <a:rPr lang="en-IN" sz="1050" dirty="0">
              <a:latin typeface="Calibri" panose="020F0502020204030204" pitchFamily="34" charset="0"/>
              <a:cs typeface="Calibri" panose="020F0502020204030204" pitchFamily="34" charset="0"/>
            </a:rPr>
            <a:t>Remove unused columns (e.g. URL, description)</a:t>
          </a:r>
        </a:p>
      </dgm:t>
    </dgm:pt>
    <dgm:pt modelId="{A0137D66-51D3-45FE-8B97-E34F0A1102EF}" type="parTrans" cxnId="{D13B9118-1E90-415A-9D78-CA2CB053799E}">
      <dgm:prSet/>
      <dgm:spPr/>
      <dgm:t>
        <a:bodyPr/>
        <a:lstStyle/>
        <a:p>
          <a:endParaRPr lang="en-IN"/>
        </a:p>
      </dgm:t>
    </dgm:pt>
    <dgm:pt modelId="{6CB92F46-2140-4D7E-8C64-5DC3341C5C04}" type="sibTrans" cxnId="{D13B9118-1E90-415A-9D78-CA2CB053799E}">
      <dgm:prSet/>
      <dgm:spPr/>
      <dgm:t>
        <a:bodyPr/>
        <a:lstStyle/>
        <a:p>
          <a:endParaRPr lang="en-IN"/>
        </a:p>
      </dgm:t>
    </dgm:pt>
    <dgm:pt modelId="{CBA8DE3C-A488-42A9-8206-8EDC67CD5223}">
      <dgm:prSet phldrT="[Text]" custT="1"/>
      <dgm:spPr/>
      <dgm:t>
        <a:bodyPr anchor="t"/>
        <a:lstStyle/>
        <a:p>
          <a:r>
            <a:rPr lang="en-IN" sz="1050" dirty="0">
              <a:latin typeface="Calibri" panose="020F0502020204030204" pitchFamily="34" charset="0"/>
              <a:cs typeface="Calibri" panose="020F0502020204030204" pitchFamily="34" charset="0"/>
            </a:rPr>
            <a:t>Potentially 2 Imputes values based on mean, median or mode (not done)</a:t>
          </a:r>
        </a:p>
      </dgm:t>
    </dgm:pt>
    <dgm:pt modelId="{55CE0492-CD52-409E-AC0B-27B111EF9171}" type="parTrans" cxnId="{8490C726-7D4A-4BC0-8242-74093CA0E5C0}">
      <dgm:prSet/>
      <dgm:spPr/>
      <dgm:t>
        <a:bodyPr/>
        <a:lstStyle/>
        <a:p>
          <a:endParaRPr lang="en-IN"/>
        </a:p>
      </dgm:t>
    </dgm:pt>
    <dgm:pt modelId="{0F6AB59C-779B-496F-9B9B-FF67EAF9CE22}" type="sibTrans" cxnId="{8490C726-7D4A-4BC0-8242-74093CA0E5C0}">
      <dgm:prSet/>
      <dgm:spPr/>
      <dgm:t>
        <a:bodyPr/>
        <a:lstStyle/>
        <a:p>
          <a:endParaRPr lang="en-IN"/>
        </a:p>
      </dgm:t>
    </dgm:pt>
    <dgm:pt modelId="{5D4F78B0-7D6E-40BD-B2E9-FA070301423F}">
      <dgm:prSet phldrT="[Text]" custT="1"/>
      <dgm:spPr/>
      <dgm:t>
        <a:bodyPr anchor="t"/>
        <a:lstStyle/>
        <a:p>
          <a:pPr marL="0"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Calibri" panose="020F0502020204030204" pitchFamily="34" charset="0"/>
              <a:cs typeface="Calibri" panose="020F0502020204030204" pitchFamily="34" charset="0"/>
            </a:rPr>
            <a:t>Univariate Analysis</a:t>
          </a:r>
        </a:p>
      </dgm:t>
    </dgm:pt>
    <dgm:pt modelId="{AB6B5B5B-A09F-497C-9C38-BBDBDA6781EF}" type="sibTrans" cxnId="{055A9936-7DEC-4214-8F35-2FF85A880C31}">
      <dgm:prSet/>
      <dgm:spPr/>
      <dgm:t>
        <a:bodyPr/>
        <a:lstStyle/>
        <a:p>
          <a:endParaRPr lang="en-IN"/>
        </a:p>
      </dgm:t>
    </dgm:pt>
    <dgm:pt modelId="{D33D1ABA-8974-4F57-9FBF-8E65915F810E}" type="parTrans" cxnId="{055A9936-7DEC-4214-8F35-2FF85A880C31}">
      <dgm:prSet/>
      <dgm:spPr/>
      <dgm:t>
        <a:bodyPr/>
        <a:lstStyle/>
        <a:p>
          <a:endParaRPr lang="en-IN"/>
        </a:p>
      </dgm:t>
    </dgm:pt>
    <dgm:pt modelId="{6E4AABEC-5D7E-4CB4-8E19-20936F889DB2}">
      <dgm:prSet phldrT="[Text]" custT="1"/>
      <dgm:spPr/>
      <dgm:t>
        <a:bodyPr anchor="t"/>
        <a:lstStyle/>
        <a:p>
          <a:r>
            <a:rPr lang="en-IN" sz="1050" dirty="0">
              <a:latin typeface="Calibri" panose="020F0502020204030204" pitchFamily="34" charset="0"/>
              <a:cs typeface="Calibri" panose="020F0502020204030204" pitchFamily="34" charset="0"/>
            </a:rPr>
            <a:t>Categorizing variables based on (see Note-1)</a:t>
          </a:r>
        </a:p>
      </dgm:t>
    </dgm:pt>
    <dgm:pt modelId="{04E44E73-4727-49E0-B734-A9FF23BE5063}" type="parTrans" cxnId="{21BDBF6D-77FA-4905-A1D5-54D7982A8E7A}">
      <dgm:prSet/>
      <dgm:spPr/>
      <dgm:t>
        <a:bodyPr/>
        <a:lstStyle/>
        <a:p>
          <a:endParaRPr lang="en-IN"/>
        </a:p>
      </dgm:t>
    </dgm:pt>
    <dgm:pt modelId="{5E313D6E-3324-4ED5-BC9C-83320F70C7DE}" type="sibTrans" cxnId="{21BDBF6D-77FA-4905-A1D5-54D7982A8E7A}">
      <dgm:prSet/>
      <dgm:spPr/>
      <dgm:t>
        <a:bodyPr/>
        <a:lstStyle/>
        <a:p>
          <a:endParaRPr lang="en-IN"/>
        </a:p>
      </dgm:t>
    </dgm:pt>
    <dgm:pt modelId="{27E424D3-9139-497F-9E7F-1B52AFAAA260}">
      <dgm:prSet phldrT="[Text]" custT="1"/>
      <dgm:spPr/>
      <dgm:t>
        <a:bodyPr anchor="t"/>
        <a:lstStyle/>
        <a:p>
          <a:r>
            <a:rPr lang="en-IN" sz="1050" dirty="0">
              <a:latin typeface="Calibri" panose="020F0502020204030204" pitchFamily="34" charset="0"/>
              <a:cs typeface="Calibri" panose="020F0502020204030204" pitchFamily="34" charset="0"/>
            </a:rPr>
            <a:t>Entity,</a:t>
          </a:r>
        </a:p>
      </dgm:t>
    </dgm:pt>
    <dgm:pt modelId="{A5B1BC55-9AD7-43B2-84A3-7DBFFF7A7D56}" type="parTrans" cxnId="{AF6A23E9-463F-493D-951B-00D84CB14275}">
      <dgm:prSet/>
      <dgm:spPr/>
      <dgm:t>
        <a:bodyPr/>
        <a:lstStyle/>
        <a:p>
          <a:endParaRPr lang="en-IN"/>
        </a:p>
      </dgm:t>
    </dgm:pt>
    <dgm:pt modelId="{FEF72D31-80CE-426A-99E8-591122BE88F5}" type="sibTrans" cxnId="{AF6A23E9-463F-493D-951B-00D84CB14275}">
      <dgm:prSet/>
      <dgm:spPr/>
      <dgm:t>
        <a:bodyPr/>
        <a:lstStyle/>
        <a:p>
          <a:endParaRPr lang="en-IN"/>
        </a:p>
      </dgm:t>
    </dgm:pt>
    <dgm:pt modelId="{D134FC1A-DAC3-4960-8946-75D645E7E447}">
      <dgm:prSet phldrT="[Text]" custT="1"/>
      <dgm:spPr/>
      <dgm:t>
        <a:bodyPr anchor="t"/>
        <a:lstStyle/>
        <a:p>
          <a:r>
            <a:rPr lang="en-IN" sz="1050" dirty="0">
              <a:latin typeface="Calibri" panose="020F0502020204030204" pitchFamily="34" charset="0"/>
              <a:cs typeface="Calibri" panose="020F0502020204030204" pitchFamily="34" charset="0"/>
            </a:rPr>
            <a:t>Application Loan</a:t>
          </a:r>
        </a:p>
      </dgm:t>
    </dgm:pt>
    <dgm:pt modelId="{092C1A2E-EE4A-4137-9A99-F7B7F3A051CD}" type="parTrans" cxnId="{374D65F4-09B1-4DD2-A196-85745802525E}">
      <dgm:prSet/>
      <dgm:spPr/>
      <dgm:t>
        <a:bodyPr/>
        <a:lstStyle/>
        <a:p>
          <a:endParaRPr lang="en-IN"/>
        </a:p>
      </dgm:t>
    </dgm:pt>
    <dgm:pt modelId="{B9FFADF8-3A57-4387-9D33-79BEB42A0364}" type="sibTrans" cxnId="{374D65F4-09B1-4DD2-A196-85745802525E}">
      <dgm:prSet/>
      <dgm:spPr/>
      <dgm:t>
        <a:bodyPr/>
        <a:lstStyle/>
        <a:p>
          <a:endParaRPr lang="en-IN"/>
        </a:p>
      </dgm:t>
    </dgm:pt>
    <dgm:pt modelId="{F73C9287-A7CE-458D-9DC7-F708A4D2B6A0}">
      <dgm:prSet phldrT="[Text]" custT="1"/>
      <dgm:spPr/>
      <dgm:t>
        <a:bodyPr anchor="t"/>
        <a:lstStyle/>
        <a:p>
          <a:r>
            <a:rPr lang="en-IN" sz="1050" dirty="0">
              <a:latin typeface="Calibri" panose="020F0502020204030204" pitchFamily="34" charset="0"/>
              <a:cs typeface="Calibri" panose="020F0502020204030204" pitchFamily="34" charset="0"/>
            </a:rPr>
            <a:t>Behaviour related.</a:t>
          </a:r>
        </a:p>
      </dgm:t>
    </dgm:pt>
    <dgm:pt modelId="{982CBAD2-A8F5-4657-9469-AAC8C89254C3}" type="parTrans" cxnId="{9E5461F8-8F14-425F-88E6-752358C46714}">
      <dgm:prSet/>
      <dgm:spPr/>
      <dgm:t>
        <a:bodyPr/>
        <a:lstStyle/>
        <a:p>
          <a:endParaRPr lang="en-IN"/>
        </a:p>
      </dgm:t>
    </dgm:pt>
    <dgm:pt modelId="{F0F6C6DB-5DA2-483E-AD4D-D0771EC8B402}" type="sibTrans" cxnId="{9E5461F8-8F14-425F-88E6-752358C46714}">
      <dgm:prSet/>
      <dgm:spPr/>
      <dgm:t>
        <a:bodyPr/>
        <a:lstStyle/>
        <a:p>
          <a:endParaRPr lang="en-IN"/>
        </a:p>
      </dgm:t>
    </dgm:pt>
    <dgm:pt modelId="{FC8A3A35-C7DC-49E9-93BF-61D3B24838A3}">
      <dgm:prSet phldrT="[Text]" custT="1"/>
      <dgm:spPr/>
      <dgm:t>
        <a:bodyPr anchor="t"/>
        <a:lstStyle/>
        <a:p>
          <a:r>
            <a:rPr lang="en-IN" sz="1050" dirty="0">
              <a:latin typeface="Calibri" panose="020F0502020204030204" pitchFamily="34" charset="0"/>
              <a:cs typeface="Calibri" panose="020F0502020204030204" pitchFamily="34" charset="0"/>
            </a:rPr>
            <a:t>Drop all behaviour related columns as these are not used for loan processing, these come after loan has been issued.</a:t>
          </a:r>
        </a:p>
      </dgm:t>
    </dgm:pt>
    <dgm:pt modelId="{E4FA2FC6-5BB1-45CC-A5B3-10124CFFAB7D}" type="parTrans" cxnId="{2A738CF8-D2FA-47E5-B805-CAD975CB66D4}">
      <dgm:prSet/>
      <dgm:spPr/>
      <dgm:t>
        <a:bodyPr/>
        <a:lstStyle/>
        <a:p>
          <a:endParaRPr lang="en-IN"/>
        </a:p>
      </dgm:t>
    </dgm:pt>
    <dgm:pt modelId="{A3D0E520-F65E-4886-913C-99983EA4A120}" type="sibTrans" cxnId="{2A738CF8-D2FA-47E5-B805-CAD975CB66D4}">
      <dgm:prSet/>
      <dgm:spPr/>
      <dgm:t>
        <a:bodyPr/>
        <a:lstStyle/>
        <a:p>
          <a:endParaRPr lang="en-IN"/>
        </a:p>
      </dgm:t>
    </dgm:pt>
    <dgm:pt modelId="{638CB04E-91E4-4B10-84C4-AFD268F07883}">
      <dgm:prSet phldrT="[Text]" custT="1"/>
      <dgm:spPr/>
      <dgm:t>
        <a:bodyPr anchor="t"/>
        <a:lstStyle/>
        <a:p>
          <a:r>
            <a:rPr lang="en-IN" sz="1050" dirty="0">
              <a:latin typeface="Calibri" panose="020F0502020204030204" pitchFamily="34" charset="0"/>
              <a:cs typeface="Calibri" panose="020F0502020204030204" pitchFamily="34" charset="0"/>
            </a:rPr>
            <a:t>Identify target column</a:t>
          </a:r>
        </a:p>
      </dgm:t>
    </dgm:pt>
    <dgm:pt modelId="{284EBFCE-6211-46CC-BB13-AB3E99312C46}" type="parTrans" cxnId="{F481639F-EEF8-4026-BFD7-51BA3FD42838}">
      <dgm:prSet/>
      <dgm:spPr/>
      <dgm:t>
        <a:bodyPr/>
        <a:lstStyle/>
        <a:p>
          <a:endParaRPr lang="en-IN"/>
        </a:p>
      </dgm:t>
    </dgm:pt>
    <dgm:pt modelId="{99FD5710-66FE-49B6-B064-52A9EE3D57DD}" type="sibTrans" cxnId="{F481639F-EEF8-4026-BFD7-51BA3FD42838}">
      <dgm:prSet/>
      <dgm:spPr/>
      <dgm:t>
        <a:bodyPr/>
        <a:lstStyle/>
        <a:p>
          <a:endParaRPr lang="en-IN"/>
        </a:p>
      </dgm:t>
    </dgm:pt>
    <dgm:pt modelId="{CC0FB1F4-E98D-4F36-BD51-645C21A63D9C}">
      <dgm:prSet phldrT="[Text]" custT="1"/>
      <dgm:spPr/>
      <dgm:t>
        <a:bodyPr anchor="t"/>
        <a:lstStyle/>
        <a:p>
          <a:r>
            <a:rPr lang="en-IN" sz="1400" dirty="0">
              <a:latin typeface="Calibri" panose="020F0502020204030204" pitchFamily="34" charset="0"/>
              <a:cs typeface="Calibri" panose="020F0502020204030204" pitchFamily="34" charset="0"/>
            </a:rPr>
            <a:t>Data Clean up - 2</a:t>
          </a:r>
        </a:p>
      </dgm:t>
    </dgm:pt>
    <dgm:pt modelId="{5985A04F-4CB5-4061-9490-ED03CB4CD035}" type="parTrans" cxnId="{D937226E-993C-4D0B-8D2A-76ED2D90A7D3}">
      <dgm:prSet/>
      <dgm:spPr/>
      <dgm:t>
        <a:bodyPr/>
        <a:lstStyle/>
        <a:p>
          <a:endParaRPr lang="en-IN"/>
        </a:p>
      </dgm:t>
    </dgm:pt>
    <dgm:pt modelId="{9C2DA697-DF2D-45E6-857F-8776E3764DDA}" type="sibTrans" cxnId="{D937226E-993C-4D0B-8D2A-76ED2D90A7D3}">
      <dgm:prSet/>
      <dgm:spPr/>
      <dgm:t>
        <a:bodyPr/>
        <a:lstStyle/>
        <a:p>
          <a:endParaRPr lang="en-IN"/>
        </a:p>
      </dgm:t>
    </dgm:pt>
    <dgm:pt modelId="{A30D0003-D05D-449E-8A6D-1FE292914BF0}">
      <dgm:prSet phldrT="[Text]" custT="1"/>
      <dgm:spPr/>
      <dgm:t>
        <a:bodyPr anchor="t"/>
        <a:lstStyle/>
        <a:p>
          <a:endParaRPr lang="en-IN" sz="105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A9A949A-DDCE-4DA9-AFBA-B998745E2865}" type="parTrans" cxnId="{5621C6EC-1D28-4414-A50C-5331C1E02AC5}">
      <dgm:prSet/>
      <dgm:spPr/>
      <dgm:t>
        <a:bodyPr/>
        <a:lstStyle/>
        <a:p>
          <a:endParaRPr lang="en-IN"/>
        </a:p>
      </dgm:t>
    </dgm:pt>
    <dgm:pt modelId="{02D64F80-1A30-44AF-8E26-FC25FD82AE8D}" type="sibTrans" cxnId="{5621C6EC-1D28-4414-A50C-5331C1E02AC5}">
      <dgm:prSet/>
      <dgm:spPr/>
      <dgm:t>
        <a:bodyPr/>
        <a:lstStyle/>
        <a:p>
          <a:endParaRPr lang="en-IN"/>
        </a:p>
      </dgm:t>
    </dgm:pt>
    <dgm:pt modelId="{E5FC602B-B5F8-4960-BD18-7526A6AAF408}">
      <dgm:prSet phldrT="[Text]" custT="1"/>
      <dgm:spPr/>
      <dgm:t>
        <a:bodyPr anchor="t"/>
        <a:lstStyle/>
        <a:p>
          <a:endParaRPr lang="en-IN" sz="105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0CBB465-21BB-41F6-A056-FACE6C759BE1}" type="parTrans" cxnId="{56043EBF-98BF-43B5-9385-C8BE41920843}">
      <dgm:prSet/>
      <dgm:spPr/>
      <dgm:t>
        <a:bodyPr/>
        <a:lstStyle/>
        <a:p>
          <a:endParaRPr lang="en-IN"/>
        </a:p>
      </dgm:t>
    </dgm:pt>
    <dgm:pt modelId="{A873A1E5-41FE-42D5-B045-250714C49041}" type="sibTrans" cxnId="{56043EBF-98BF-43B5-9385-C8BE41920843}">
      <dgm:prSet/>
      <dgm:spPr/>
      <dgm:t>
        <a:bodyPr/>
        <a:lstStyle/>
        <a:p>
          <a:endParaRPr lang="en-IN"/>
        </a:p>
      </dgm:t>
    </dgm:pt>
    <dgm:pt modelId="{7E56C5DE-D9E8-494C-9B00-1F070A1E3324}">
      <dgm:prSet phldrT="[Text]" custT="1"/>
      <dgm:spPr/>
      <dgm:t>
        <a:bodyPr anchor="t"/>
        <a:lstStyle/>
        <a:p>
          <a:endParaRPr lang="en-IN" sz="105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00F3E24-EB98-4039-A12C-3D22C56C1B5C}" type="parTrans" cxnId="{22353770-A74B-4080-95C8-7E2E86BA8182}">
      <dgm:prSet/>
      <dgm:spPr/>
      <dgm:t>
        <a:bodyPr/>
        <a:lstStyle/>
        <a:p>
          <a:endParaRPr lang="en-IN"/>
        </a:p>
      </dgm:t>
    </dgm:pt>
    <dgm:pt modelId="{A85094E7-0A20-43CC-8A03-5F24CE68D55C}" type="sibTrans" cxnId="{22353770-A74B-4080-95C8-7E2E86BA8182}">
      <dgm:prSet/>
      <dgm:spPr/>
      <dgm:t>
        <a:bodyPr/>
        <a:lstStyle/>
        <a:p>
          <a:endParaRPr lang="en-IN"/>
        </a:p>
      </dgm:t>
    </dgm:pt>
    <dgm:pt modelId="{23CC22C0-2CB4-485F-A860-F18D4EB06D90}">
      <dgm:prSet phldrT="[Text]" custT="1"/>
      <dgm:spPr/>
      <dgm:t>
        <a:bodyPr anchor="t"/>
        <a:lstStyle/>
        <a:p>
          <a:endParaRPr lang="en-IN" sz="105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195F6CB-4B4B-4774-A1B7-3F3CE8B312C0}" type="parTrans" cxnId="{1D206F2E-52A9-45BC-913C-C4B46F4DC324}">
      <dgm:prSet/>
      <dgm:spPr/>
      <dgm:t>
        <a:bodyPr/>
        <a:lstStyle/>
        <a:p>
          <a:endParaRPr lang="en-IN"/>
        </a:p>
      </dgm:t>
    </dgm:pt>
    <dgm:pt modelId="{B5F07A3B-C8AA-4346-8AED-1B0ACD4040A5}" type="sibTrans" cxnId="{1D206F2E-52A9-45BC-913C-C4B46F4DC324}">
      <dgm:prSet/>
      <dgm:spPr/>
      <dgm:t>
        <a:bodyPr/>
        <a:lstStyle/>
        <a:p>
          <a:endParaRPr lang="en-IN"/>
        </a:p>
      </dgm:t>
    </dgm:pt>
    <dgm:pt modelId="{FCEA83B3-4C48-46D3-AB8A-7F48A88EC198}">
      <dgm:prSet phldrT="[Text]" custT="1"/>
      <dgm:spPr/>
      <dgm:t>
        <a:bodyPr anchor="t"/>
        <a:lstStyle/>
        <a:p>
          <a:endParaRPr lang="en-IN" sz="105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B7F5176-0164-4780-B111-77C5F1AB3D75}" type="parTrans" cxnId="{F482B316-CD86-4D98-9CA7-D8A703F025B0}">
      <dgm:prSet/>
      <dgm:spPr/>
      <dgm:t>
        <a:bodyPr/>
        <a:lstStyle/>
        <a:p>
          <a:endParaRPr lang="en-IN"/>
        </a:p>
      </dgm:t>
    </dgm:pt>
    <dgm:pt modelId="{4EA25C19-26EC-4657-BE18-3EDA6ACB607D}" type="sibTrans" cxnId="{F482B316-CD86-4D98-9CA7-D8A703F025B0}">
      <dgm:prSet/>
      <dgm:spPr/>
      <dgm:t>
        <a:bodyPr/>
        <a:lstStyle/>
        <a:p>
          <a:endParaRPr lang="en-IN"/>
        </a:p>
      </dgm:t>
    </dgm:pt>
    <dgm:pt modelId="{ACF30B12-7485-484C-82F6-0931B6703A9F}">
      <dgm:prSet phldrT="[Text]" custT="1"/>
      <dgm:spPr/>
      <dgm:t>
        <a:bodyPr anchor="t"/>
        <a:lstStyle/>
        <a:p>
          <a:r>
            <a:rPr lang="en-IN" sz="1050" dirty="0">
              <a:latin typeface="Calibri" panose="020F0502020204030204" pitchFamily="34" charset="0"/>
              <a:cs typeface="Calibri" panose="020F0502020204030204" pitchFamily="34" charset="0"/>
            </a:rPr>
            <a:t>Identify and Remove missing columns (assumption 50% and above empty)</a:t>
          </a:r>
        </a:p>
      </dgm:t>
    </dgm:pt>
    <dgm:pt modelId="{47D147A4-BBF1-4DA4-A146-0C1AF6014357}" type="parTrans" cxnId="{2856A365-632A-4A12-BEBF-59163C7AA6F0}">
      <dgm:prSet/>
      <dgm:spPr/>
      <dgm:t>
        <a:bodyPr/>
        <a:lstStyle/>
        <a:p>
          <a:endParaRPr lang="en-IN"/>
        </a:p>
      </dgm:t>
    </dgm:pt>
    <dgm:pt modelId="{6D3EE3AF-58B9-482C-8A2E-E03C5BE4FCA4}" type="sibTrans" cxnId="{2856A365-632A-4A12-BEBF-59163C7AA6F0}">
      <dgm:prSet/>
      <dgm:spPr/>
      <dgm:t>
        <a:bodyPr/>
        <a:lstStyle/>
        <a:p>
          <a:endParaRPr lang="en-IN"/>
        </a:p>
      </dgm:t>
    </dgm:pt>
    <dgm:pt modelId="{23FC125F-C469-4B6B-A12E-9DDF847DE99D}">
      <dgm:prSet phldrT="[Text]" custT="1"/>
      <dgm:spPr/>
      <dgm:t>
        <a:bodyPr anchor="t"/>
        <a:lstStyle/>
        <a:p>
          <a:r>
            <a:rPr lang="en-IN" sz="1050" dirty="0">
              <a:latin typeface="Calibri" panose="020F0502020204030204" pitchFamily="34" charset="0"/>
              <a:cs typeface="Calibri" panose="020F0502020204030204" pitchFamily="34" charset="0"/>
            </a:rPr>
            <a:t>Drop duplicate rows if any</a:t>
          </a:r>
        </a:p>
      </dgm:t>
    </dgm:pt>
    <dgm:pt modelId="{E3020B90-CB42-4915-9547-E625D5FA3794}" type="sibTrans" cxnId="{1E7CBD74-2F55-4DFA-ADCC-AA68860B2291}">
      <dgm:prSet/>
      <dgm:spPr/>
      <dgm:t>
        <a:bodyPr/>
        <a:lstStyle/>
        <a:p>
          <a:endParaRPr lang="en-IN"/>
        </a:p>
      </dgm:t>
    </dgm:pt>
    <dgm:pt modelId="{1053B5C6-0DB7-47A4-96A0-CEC94C3432CE}" type="parTrans" cxnId="{1E7CBD74-2F55-4DFA-ADCC-AA68860B2291}">
      <dgm:prSet/>
      <dgm:spPr/>
      <dgm:t>
        <a:bodyPr/>
        <a:lstStyle/>
        <a:p>
          <a:endParaRPr lang="en-IN"/>
        </a:p>
      </dgm:t>
    </dgm:pt>
    <dgm:pt modelId="{9A529D6E-C73D-45C7-B7EA-CFA2B4585B3B}">
      <dgm:prSet phldrT="[Text]" custT="1"/>
      <dgm:spPr/>
      <dgm:t>
        <a:bodyPr anchor="t"/>
        <a:lstStyle/>
        <a:p>
          <a:endParaRPr lang="en-IN" sz="105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985E447-2CCB-41AB-8BE0-4AB35AE1ED6E}" type="parTrans" cxnId="{EA1A28C7-4D13-4195-A731-171B1F111C8F}">
      <dgm:prSet/>
      <dgm:spPr/>
      <dgm:t>
        <a:bodyPr/>
        <a:lstStyle/>
        <a:p>
          <a:endParaRPr lang="en-IN"/>
        </a:p>
      </dgm:t>
    </dgm:pt>
    <dgm:pt modelId="{A3113875-CAD0-4C52-A88A-2D4D57CF1EE7}" type="sibTrans" cxnId="{EA1A28C7-4D13-4195-A731-171B1F111C8F}">
      <dgm:prSet/>
      <dgm:spPr/>
      <dgm:t>
        <a:bodyPr/>
        <a:lstStyle/>
        <a:p>
          <a:endParaRPr lang="en-IN"/>
        </a:p>
      </dgm:t>
    </dgm:pt>
    <dgm:pt modelId="{D29F1040-1DB2-428E-A15F-6AE347B029D3}">
      <dgm:prSet phldrT="[Text]" custT="1"/>
      <dgm:spPr/>
      <dgm:t>
        <a:bodyPr anchor="t"/>
        <a:lstStyle/>
        <a:p>
          <a:endParaRPr lang="en-IN" sz="105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915FBAA-9B26-4EB9-B1FB-E6C178F75D41}" type="parTrans" cxnId="{02067D84-7033-4994-9841-91511D7AA875}">
      <dgm:prSet/>
      <dgm:spPr/>
      <dgm:t>
        <a:bodyPr/>
        <a:lstStyle/>
        <a:p>
          <a:endParaRPr lang="en-IN"/>
        </a:p>
      </dgm:t>
    </dgm:pt>
    <dgm:pt modelId="{D794A748-0979-4C43-A56F-57907F3F96FC}" type="sibTrans" cxnId="{02067D84-7033-4994-9841-91511D7AA875}">
      <dgm:prSet/>
      <dgm:spPr/>
      <dgm:t>
        <a:bodyPr/>
        <a:lstStyle/>
        <a:p>
          <a:endParaRPr lang="en-IN"/>
        </a:p>
      </dgm:t>
    </dgm:pt>
    <dgm:pt modelId="{3A26CBB5-5E8E-4D75-B510-D43E610E2B1C}">
      <dgm:prSet phldrT="[Text]" custT="1"/>
      <dgm:spPr/>
      <dgm:t>
        <a:bodyPr anchor="t"/>
        <a:lstStyle/>
        <a:p>
          <a:endParaRPr lang="en-IN" sz="105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C0C3447-3BD2-4EC8-B6F8-506457AA4E6F}" type="parTrans" cxnId="{787164A7-A3AC-4D4D-850D-1E8CC282E3F6}">
      <dgm:prSet/>
      <dgm:spPr/>
      <dgm:t>
        <a:bodyPr/>
        <a:lstStyle/>
        <a:p>
          <a:endParaRPr lang="en-IN"/>
        </a:p>
      </dgm:t>
    </dgm:pt>
    <dgm:pt modelId="{D48DBE68-6A5A-4505-8F5E-E8F168034434}" type="sibTrans" cxnId="{787164A7-A3AC-4D4D-850D-1E8CC282E3F6}">
      <dgm:prSet/>
      <dgm:spPr/>
      <dgm:t>
        <a:bodyPr/>
        <a:lstStyle/>
        <a:p>
          <a:endParaRPr lang="en-IN"/>
        </a:p>
      </dgm:t>
    </dgm:pt>
    <dgm:pt modelId="{93F8CF08-2653-4E16-953E-436E64399915}">
      <dgm:prSet phldrT="[Text]" custT="1"/>
      <dgm:spPr/>
      <dgm:t>
        <a:bodyPr anchor="t"/>
        <a:lstStyle/>
        <a:p>
          <a:endParaRPr lang="en-IN" sz="105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96A1B04-3A86-46CF-8553-E7DF73BDF527}" type="parTrans" cxnId="{7CB244BA-E219-49AD-B852-E7BCDD947614}">
      <dgm:prSet/>
      <dgm:spPr/>
      <dgm:t>
        <a:bodyPr/>
        <a:lstStyle/>
        <a:p>
          <a:endParaRPr lang="en-IN"/>
        </a:p>
      </dgm:t>
    </dgm:pt>
    <dgm:pt modelId="{604643C0-C0DF-4D4B-944A-3A3279F99D18}" type="sibTrans" cxnId="{7CB244BA-E219-49AD-B852-E7BCDD947614}">
      <dgm:prSet/>
      <dgm:spPr/>
      <dgm:t>
        <a:bodyPr/>
        <a:lstStyle/>
        <a:p>
          <a:endParaRPr lang="en-IN"/>
        </a:p>
      </dgm:t>
    </dgm:pt>
    <dgm:pt modelId="{9493EFBE-09A4-4E1F-91F2-B5AC22ABA2A0}">
      <dgm:prSet phldrT="[Text]" custT="1"/>
      <dgm:spPr/>
      <dgm:t>
        <a:bodyPr anchor="t"/>
        <a:lstStyle/>
        <a:p>
          <a:r>
            <a:rPr lang="en-IN" sz="1050" dirty="0">
              <a:latin typeface="Calibri" panose="020F0502020204030204" pitchFamily="34" charset="0"/>
              <a:cs typeface="Calibri" panose="020F0502020204030204" pitchFamily="34" charset="0"/>
            </a:rPr>
            <a:t>Remove columns that have 0 as a value across all rows</a:t>
          </a:r>
        </a:p>
      </dgm:t>
    </dgm:pt>
    <dgm:pt modelId="{7AE1BE48-B25C-43DA-99DF-B447E6791456}" type="parTrans" cxnId="{A7B30971-A399-4D29-A6D4-484D748DBB67}">
      <dgm:prSet/>
      <dgm:spPr/>
      <dgm:t>
        <a:bodyPr/>
        <a:lstStyle/>
        <a:p>
          <a:endParaRPr lang="en-IN"/>
        </a:p>
      </dgm:t>
    </dgm:pt>
    <dgm:pt modelId="{364251F5-C45B-4A0D-BE25-54F39C0BE3C2}" type="sibTrans" cxnId="{A7B30971-A399-4D29-A6D4-484D748DBB67}">
      <dgm:prSet/>
      <dgm:spPr/>
      <dgm:t>
        <a:bodyPr/>
        <a:lstStyle/>
        <a:p>
          <a:endParaRPr lang="en-IN"/>
        </a:p>
      </dgm:t>
    </dgm:pt>
    <dgm:pt modelId="{C5AAC3E6-F837-4217-B9FE-697599071CCD}">
      <dgm:prSet phldrT="[Text]" custT="1"/>
      <dgm:spPr/>
      <dgm:t>
        <a:bodyPr anchor="t"/>
        <a:lstStyle/>
        <a:p>
          <a:r>
            <a:rPr lang="en-IN" sz="1050" dirty="0">
              <a:latin typeface="Calibri" panose="020F0502020204030204" pitchFamily="34" charset="0"/>
              <a:cs typeface="Calibri" panose="020F0502020204030204" pitchFamily="34" charset="0"/>
            </a:rPr>
            <a:t> Remove columns with single value across all rows (5 columns identified)</a:t>
          </a:r>
        </a:p>
      </dgm:t>
    </dgm:pt>
    <dgm:pt modelId="{8F8386B2-E44F-4FA9-B036-C79F6172BBDB}" type="parTrans" cxnId="{2EE37168-CABA-4D64-BC2A-7272F3DD2947}">
      <dgm:prSet/>
      <dgm:spPr/>
      <dgm:t>
        <a:bodyPr/>
        <a:lstStyle/>
        <a:p>
          <a:endParaRPr lang="en-IN"/>
        </a:p>
      </dgm:t>
    </dgm:pt>
    <dgm:pt modelId="{860DB373-D9A1-4707-A7B6-F656E9834586}" type="sibTrans" cxnId="{2EE37168-CABA-4D64-BC2A-7272F3DD2947}">
      <dgm:prSet/>
      <dgm:spPr/>
      <dgm:t>
        <a:bodyPr/>
        <a:lstStyle/>
        <a:p>
          <a:endParaRPr lang="en-IN"/>
        </a:p>
      </dgm:t>
    </dgm:pt>
    <dgm:pt modelId="{B5AA3AE8-47E5-4028-8BDF-1236E3352BDA}">
      <dgm:prSet phldrT="[Text]" custT="1"/>
      <dgm:spPr/>
      <dgm:t>
        <a:bodyPr anchor="t"/>
        <a:lstStyle/>
        <a:p>
          <a:r>
            <a:rPr lang="en-IN" sz="1050" dirty="0">
              <a:latin typeface="Calibri" panose="020F0502020204030204" pitchFamily="34" charset="0"/>
              <a:cs typeface="Calibri" panose="020F0502020204030204" pitchFamily="34" charset="0"/>
            </a:rPr>
            <a:t>Remove columns with single value across all rows (5 columns identified)</a:t>
          </a:r>
        </a:p>
      </dgm:t>
    </dgm:pt>
    <dgm:pt modelId="{4C4D9968-7360-430D-B37A-65C34B3E1C48}" type="parTrans" cxnId="{3B5446FA-260A-499D-9617-97EECECE82E2}">
      <dgm:prSet/>
      <dgm:spPr/>
      <dgm:t>
        <a:bodyPr/>
        <a:lstStyle/>
        <a:p>
          <a:endParaRPr lang="en-IN"/>
        </a:p>
      </dgm:t>
    </dgm:pt>
    <dgm:pt modelId="{CA110DEB-BB9B-468F-884B-B36C35E2C05B}" type="sibTrans" cxnId="{3B5446FA-260A-499D-9617-97EECECE82E2}">
      <dgm:prSet/>
      <dgm:spPr/>
      <dgm:t>
        <a:bodyPr/>
        <a:lstStyle/>
        <a:p>
          <a:endParaRPr lang="en-IN"/>
        </a:p>
      </dgm:t>
    </dgm:pt>
    <dgm:pt modelId="{BBD01E15-1132-4D2A-817B-3FF858ED7712}">
      <dgm:prSet phldrT="[Text]" custT="1"/>
      <dgm:spPr/>
      <dgm:t>
        <a:bodyPr anchor="t"/>
        <a:lstStyle/>
        <a:p>
          <a:endParaRPr lang="en-IN" sz="105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FAD82A1-4ACB-4097-B5F6-D1BBEE939E83}" type="parTrans" cxnId="{5CCE4AE2-4113-4125-ACA6-696E587BB107}">
      <dgm:prSet/>
      <dgm:spPr/>
      <dgm:t>
        <a:bodyPr/>
        <a:lstStyle/>
        <a:p>
          <a:endParaRPr lang="en-IN"/>
        </a:p>
      </dgm:t>
    </dgm:pt>
    <dgm:pt modelId="{A265B708-6A1B-4036-8229-5C28BA80468B}" type="sibTrans" cxnId="{5CCE4AE2-4113-4125-ACA6-696E587BB107}">
      <dgm:prSet/>
      <dgm:spPr/>
      <dgm:t>
        <a:bodyPr/>
        <a:lstStyle/>
        <a:p>
          <a:endParaRPr lang="en-IN"/>
        </a:p>
      </dgm:t>
    </dgm:pt>
    <dgm:pt modelId="{990909C2-9156-4C3C-B34A-212132B57E8A}">
      <dgm:prSet phldrT="[Text]" custT="1"/>
      <dgm:spPr/>
      <dgm:t>
        <a:bodyPr anchor="t"/>
        <a:lstStyle/>
        <a:p>
          <a:endParaRPr lang="en-IN" sz="105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A874067-507B-4876-8183-CE2589BCBF66}" type="parTrans" cxnId="{33C0E83A-5B82-47E4-91CE-59524DD45EEF}">
      <dgm:prSet/>
      <dgm:spPr/>
      <dgm:t>
        <a:bodyPr/>
        <a:lstStyle/>
        <a:p>
          <a:endParaRPr lang="en-IN"/>
        </a:p>
      </dgm:t>
    </dgm:pt>
    <dgm:pt modelId="{DBD9E5E7-3696-4B96-9C0D-F595A7ECD318}" type="sibTrans" cxnId="{33C0E83A-5B82-47E4-91CE-59524DD45EEF}">
      <dgm:prSet/>
      <dgm:spPr/>
      <dgm:t>
        <a:bodyPr/>
        <a:lstStyle/>
        <a:p>
          <a:endParaRPr lang="en-IN"/>
        </a:p>
      </dgm:t>
    </dgm:pt>
    <dgm:pt modelId="{1E9B1539-D8B7-4424-823B-0640CABFEA17}">
      <dgm:prSet phldrT="[Text]" custT="1"/>
      <dgm:spPr/>
      <dgm:t>
        <a:bodyPr anchor="t"/>
        <a:lstStyle/>
        <a:p>
          <a:r>
            <a:rPr lang="en-IN" sz="1050" dirty="0">
              <a:latin typeface="Calibri" panose="020F0502020204030204" pitchFamily="34" charset="0"/>
              <a:cs typeface="Calibri" panose="020F0502020204030204" pitchFamily="34" charset="0"/>
            </a:rPr>
            <a:t>Drop “current” loans from the study given we are not sure if these will go bad or not.</a:t>
          </a:r>
        </a:p>
      </dgm:t>
    </dgm:pt>
    <dgm:pt modelId="{DF2192E0-DE8F-48BD-ACBF-5D319ECB1B51}" type="parTrans" cxnId="{1D0994A4-FDF5-48C2-B18E-5BDE9ECE6DC8}">
      <dgm:prSet/>
      <dgm:spPr/>
      <dgm:t>
        <a:bodyPr/>
        <a:lstStyle/>
        <a:p>
          <a:endParaRPr lang="en-IN"/>
        </a:p>
      </dgm:t>
    </dgm:pt>
    <dgm:pt modelId="{D924FDA2-5605-4D4E-AA29-31EB463CE720}" type="sibTrans" cxnId="{1D0994A4-FDF5-48C2-B18E-5BDE9ECE6DC8}">
      <dgm:prSet/>
      <dgm:spPr/>
      <dgm:t>
        <a:bodyPr/>
        <a:lstStyle/>
        <a:p>
          <a:endParaRPr lang="en-IN"/>
        </a:p>
      </dgm:t>
    </dgm:pt>
    <dgm:pt modelId="{1A165A9C-666A-4A55-B96F-F90CC8BEC028}">
      <dgm:prSet phldrT="[Text]" custT="1"/>
      <dgm:spPr/>
      <dgm:t>
        <a:bodyPr anchor="t"/>
        <a:lstStyle/>
        <a:p>
          <a:endParaRPr lang="en-IN" sz="105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875D06A-80C1-418D-AE9A-AB67BB667810}" type="parTrans" cxnId="{4BA21D6A-F090-4724-97E2-912BA0D55178}">
      <dgm:prSet/>
      <dgm:spPr/>
      <dgm:t>
        <a:bodyPr/>
        <a:lstStyle/>
        <a:p>
          <a:endParaRPr lang="en-IN"/>
        </a:p>
      </dgm:t>
    </dgm:pt>
    <dgm:pt modelId="{43157400-69C9-44AE-9C64-86F6E414BEA0}" type="sibTrans" cxnId="{4BA21D6A-F090-4724-97E2-912BA0D55178}">
      <dgm:prSet/>
      <dgm:spPr/>
      <dgm:t>
        <a:bodyPr/>
        <a:lstStyle/>
        <a:p>
          <a:endParaRPr lang="en-IN"/>
        </a:p>
      </dgm:t>
    </dgm:pt>
    <dgm:pt modelId="{25173329-AB11-42C2-B690-2394F20C4F80}">
      <dgm:prSet phldrT="[Text]" custT="1"/>
      <dgm:spPr/>
      <dgm:t>
        <a:bodyPr anchor="t"/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50" kern="1200" dirty="0"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Categorize all variables into (see Note-2)</a:t>
          </a:r>
        </a:p>
      </dgm:t>
    </dgm:pt>
    <dgm:pt modelId="{D9D2F829-04DE-4D38-BA62-EBFB69BDCA8C}" type="parTrans" cxnId="{172DB324-79D3-44D3-A0D6-4EA815C5D9DE}">
      <dgm:prSet/>
      <dgm:spPr/>
      <dgm:t>
        <a:bodyPr/>
        <a:lstStyle/>
        <a:p>
          <a:endParaRPr lang="en-IN"/>
        </a:p>
      </dgm:t>
    </dgm:pt>
    <dgm:pt modelId="{5330D271-313D-42B2-959B-045A6A373FD7}" type="sibTrans" cxnId="{172DB324-79D3-44D3-A0D6-4EA815C5D9DE}">
      <dgm:prSet/>
      <dgm:spPr/>
      <dgm:t>
        <a:bodyPr/>
        <a:lstStyle/>
        <a:p>
          <a:endParaRPr lang="en-IN"/>
        </a:p>
      </dgm:t>
    </dgm:pt>
    <dgm:pt modelId="{7010A37E-F5EE-41DE-A4C1-00DCE799C286}">
      <dgm:prSet custT="1"/>
      <dgm:spPr/>
      <dgm:t>
        <a:bodyPr anchor="t"/>
        <a:lstStyle/>
        <a:p>
          <a:pPr marL="114300" lvl="2" indent="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IN" sz="1050" kern="1200" dirty="0">
              <a:latin typeface="Calibri" panose="020F0502020204030204" pitchFamily="34" charset="0"/>
              <a:cs typeface="Calibri" panose="020F0502020204030204" pitchFamily="34" charset="0"/>
            </a:rPr>
            <a:t>Not Relevant</a:t>
          </a:r>
        </a:p>
      </dgm:t>
    </dgm:pt>
    <dgm:pt modelId="{590F3A9F-C77D-4084-80FF-FCD3769572D2}" type="parTrans" cxnId="{2F9484FF-4212-4F7E-BF3D-F468F6489BEC}">
      <dgm:prSet/>
      <dgm:spPr/>
      <dgm:t>
        <a:bodyPr/>
        <a:lstStyle/>
        <a:p>
          <a:endParaRPr lang="en-IN"/>
        </a:p>
      </dgm:t>
    </dgm:pt>
    <dgm:pt modelId="{898FB0FD-8A4C-42F8-A0D0-C0C7D4879315}" type="sibTrans" cxnId="{2F9484FF-4212-4F7E-BF3D-F468F6489BEC}">
      <dgm:prSet/>
      <dgm:spPr/>
      <dgm:t>
        <a:bodyPr/>
        <a:lstStyle/>
        <a:p>
          <a:endParaRPr lang="en-IN"/>
        </a:p>
      </dgm:t>
    </dgm:pt>
    <dgm:pt modelId="{62D1441E-1BBB-4C74-B3B8-A7323B035316}">
      <dgm:prSet custT="1"/>
      <dgm:spPr/>
      <dgm:t>
        <a:bodyPr anchor="t"/>
        <a:lstStyle/>
        <a:p>
          <a:pPr marL="114300" lvl="2" indent="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IN" sz="1050" kern="1200" dirty="0">
              <a:latin typeface="Calibri" panose="020F0502020204030204" pitchFamily="34" charset="0"/>
              <a:cs typeface="Calibri" panose="020F0502020204030204" pitchFamily="34" charset="0"/>
            </a:rPr>
            <a:t>Unordered</a:t>
          </a:r>
        </a:p>
      </dgm:t>
    </dgm:pt>
    <dgm:pt modelId="{E6403A80-25EC-4D46-B321-C1B53BFA8E7D}" type="parTrans" cxnId="{439F63B8-EAAD-47F0-B7E2-2873B13AA012}">
      <dgm:prSet/>
      <dgm:spPr/>
      <dgm:t>
        <a:bodyPr/>
        <a:lstStyle/>
        <a:p>
          <a:endParaRPr lang="en-IN"/>
        </a:p>
      </dgm:t>
    </dgm:pt>
    <dgm:pt modelId="{E8EB8073-DBCA-46BF-8F98-0E038F5AB6C1}" type="sibTrans" cxnId="{439F63B8-EAAD-47F0-B7E2-2873B13AA012}">
      <dgm:prSet/>
      <dgm:spPr/>
      <dgm:t>
        <a:bodyPr/>
        <a:lstStyle/>
        <a:p>
          <a:endParaRPr lang="en-IN"/>
        </a:p>
      </dgm:t>
    </dgm:pt>
    <dgm:pt modelId="{334A04D3-43B0-4591-9CAE-9BE37805C73E}">
      <dgm:prSet custT="1"/>
      <dgm:spPr/>
      <dgm:t>
        <a:bodyPr anchor="t"/>
        <a:lstStyle/>
        <a:p>
          <a:pPr marL="114300" lvl="2" indent="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IN" sz="1050" kern="1200" dirty="0">
              <a:latin typeface="Calibri" panose="020F0502020204030204" pitchFamily="34" charset="0"/>
              <a:cs typeface="Calibri" panose="020F0502020204030204" pitchFamily="34" charset="0"/>
            </a:rPr>
            <a:t>Ordered and</a:t>
          </a:r>
        </a:p>
      </dgm:t>
    </dgm:pt>
    <dgm:pt modelId="{952666EF-8E73-488F-9FFF-EB5E55400F8A}" type="parTrans" cxnId="{E6402BB2-6DF4-4C27-9050-EB9299314A29}">
      <dgm:prSet/>
      <dgm:spPr/>
      <dgm:t>
        <a:bodyPr/>
        <a:lstStyle/>
        <a:p>
          <a:endParaRPr lang="en-IN"/>
        </a:p>
      </dgm:t>
    </dgm:pt>
    <dgm:pt modelId="{F941037C-FD11-4396-8757-CBC7E18DC34E}" type="sibTrans" cxnId="{E6402BB2-6DF4-4C27-9050-EB9299314A29}">
      <dgm:prSet/>
      <dgm:spPr/>
      <dgm:t>
        <a:bodyPr/>
        <a:lstStyle/>
        <a:p>
          <a:endParaRPr lang="en-IN"/>
        </a:p>
      </dgm:t>
    </dgm:pt>
    <dgm:pt modelId="{2B579AA5-75EA-4A9E-93E1-41B3E4ADDD69}">
      <dgm:prSet custT="1"/>
      <dgm:spPr/>
      <dgm:t>
        <a:bodyPr anchor="t"/>
        <a:lstStyle/>
        <a:p>
          <a:pPr marL="114300" lvl="2" indent="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IN" sz="1050" kern="1200" dirty="0">
              <a:latin typeface="Calibri" panose="020F0502020204030204" pitchFamily="34" charset="0"/>
              <a:cs typeface="Calibri" panose="020F0502020204030204" pitchFamily="34" charset="0"/>
            </a:rPr>
            <a:t>Continuous</a:t>
          </a:r>
        </a:p>
      </dgm:t>
    </dgm:pt>
    <dgm:pt modelId="{67EA849D-DA8E-426B-AAF3-100FF6670DE8}" type="parTrans" cxnId="{F43E183C-E069-4D05-A08E-B1F506C5DCBA}">
      <dgm:prSet/>
      <dgm:spPr/>
      <dgm:t>
        <a:bodyPr/>
        <a:lstStyle/>
        <a:p>
          <a:endParaRPr lang="en-IN"/>
        </a:p>
      </dgm:t>
    </dgm:pt>
    <dgm:pt modelId="{DC899213-269A-469D-821F-9F8BD70B3BE3}" type="sibTrans" cxnId="{F43E183C-E069-4D05-A08E-B1F506C5DCBA}">
      <dgm:prSet/>
      <dgm:spPr/>
      <dgm:t>
        <a:bodyPr/>
        <a:lstStyle/>
        <a:p>
          <a:endParaRPr lang="en-IN"/>
        </a:p>
      </dgm:t>
    </dgm:pt>
    <dgm:pt modelId="{E33FE22D-C99A-45E7-BA3B-71290D5A04AA}">
      <dgm:prSet custT="1"/>
      <dgm:spPr/>
      <dgm:t>
        <a:bodyPr anchor="t"/>
        <a:lstStyle/>
        <a:p>
          <a:pPr marL="57150" lvl="1" indent="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n-IN" sz="1050" kern="12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CB195A7-8C3F-41D1-B128-9FF1D46EDB46}" type="parTrans" cxnId="{ADBEED89-D4AB-4DCA-BD01-61342F279F9A}">
      <dgm:prSet/>
      <dgm:spPr/>
      <dgm:t>
        <a:bodyPr/>
        <a:lstStyle/>
        <a:p>
          <a:endParaRPr lang="en-IN"/>
        </a:p>
      </dgm:t>
    </dgm:pt>
    <dgm:pt modelId="{366E842C-5226-413B-AC6F-7239E1784F81}" type="sibTrans" cxnId="{ADBEED89-D4AB-4DCA-BD01-61342F279F9A}">
      <dgm:prSet/>
      <dgm:spPr/>
      <dgm:t>
        <a:bodyPr/>
        <a:lstStyle/>
        <a:p>
          <a:endParaRPr lang="en-IN"/>
        </a:p>
      </dgm:t>
    </dgm:pt>
    <dgm:pt modelId="{D7A1F282-0F5C-43AE-BB3B-19B83EFCDD1C}">
      <dgm:prSet custT="1"/>
      <dgm:spPr/>
      <dgm:t>
        <a:bodyPr anchor="t"/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50" kern="1200"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Drop all the ‘Not Relevant; columns</a:t>
          </a:r>
          <a:endParaRPr lang="en-IN" sz="1050" kern="1200" dirty="0"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301DED6E-41E8-459B-944E-FD8D9402D065}" type="parTrans" cxnId="{145BF4C6-32D2-4E72-A3B3-EB041ADECBF2}">
      <dgm:prSet/>
      <dgm:spPr/>
      <dgm:t>
        <a:bodyPr/>
        <a:lstStyle/>
        <a:p>
          <a:endParaRPr lang="en-IN"/>
        </a:p>
      </dgm:t>
    </dgm:pt>
    <dgm:pt modelId="{0C6D82B8-9F82-4ABE-B8FA-0C92DDE103D5}" type="sibTrans" cxnId="{145BF4C6-32D2-4E72-A3B3-EB041ADECBF2}">
      <dgm:prSet/>
      <dgm:spPr/>
      <dgm:t>
        <a:bodyPr/>
        <a:lstStyle/>
        <a:p>
          <a:endParaRPr lang="en-IN"/>
        </a:p>
      </dgm:t>
    </dgm:pt>
    <dgm:pt modelId="{2EED8DE4-6B7A-4903-91C5-D8A345F80F98}">
      <dgm:prSet phldrT="[Text]" custT="1"/>
      <dgm:spPr/>
      <dgm:t>
        <a:bodyPr anchor="t"/>
        <a:lstStyle/>
        <a:p>
          <a:pPr marL="57150" lvl="1" indent="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n-IN" sz="1050" kern="12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B3C7AF2-7266-42E5-AE5A-FFD53569CD4A}" type="parTrans" cxnId="{0DF79B5B-1B52-423C-BB78-9D4B7BE5DCE1}">
      <dgm:prSet/>
      <dgm:spPr/>
      <dgm:t>
        <a:bodyPr/>
        <a:lstStyle/>
        <a:p>
          <a:endParaRPr lang="en-IN"/>
        </a:p>
      </dgm:t>
    </dgm:pt>
    <dgm:pt modelId="{71BB374B-FCB8-4599-8671-178BA2139F53}" type="sibTrans" cxnId="{0DF79B5B-1B52-423C-BB78-9D4B7BE5DCE1}">
      <dgm:prSet/>
      <dgm:spPr/>
      <dgm:t>
        <a:bodyPr/>
        <a:lstStyle/>
        <a:p>
          <a:endParaRPr lang="en-IN"/>
        </a:p>
      </dgm:t>
    </dgm:pt>
    <dgm:pt modelId="{13B58CF2-0B90-4F84-A662-DE700E14FC31}">
      <dgm:prSet phldrT="[Text]" custT="1"/>
      <dgm:spPr/>
      <dgm:t>
        <a:bodyPr anchor="t"/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50" kern="1200" dirty="0">
            <a:solidFill>
              <a:prstClr val="white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F82120CA-08E6-426E-A1D2-A9C21418D51A}" type="parTrans" cxnId="{9C02304C-E808-488F-9B5C-558BB094B62F}">
      <dgm:prSet/>
      <dgm:spPr/>
      <dgm:t>
        <a:bodyPr/>
        <a:lstStyle/>
        <a:p>
          <a:endParaRPr lang="en-IN"/>
        </a:p>
      </dgm:t>
    </dgm:pt>
    <dgm:pt modelId="{7A215689-3892-4BA9-BABA-9F3AF9852B8F}" type="sibTrans" cxnId="{9C02304C-E808-488F-9B5C-558BB094B62F}">
      <dgm:prSet/>
      <dgm:spPr/>
      <dgm:t>
        <a:bodyPr/>
        <a:lstStyle/>
        <a:p>
          <a:endParaRPr lang="en-IN"/>
        </a:p>
      </dgm:t>
    </dgm:pt>
    <dgm:pt modelId="{BFE4387E-EB3B-4927-8E0A-C8F4246DBB91}">
      <dgm:prSet phldrT="[Text]" custT="1"/>
      <dgm:spPr/>
      <dgm:t>
        <a:bodyPr anchor="t"/>
        <a:lstStyle/>
        <a:p>
          <a:pPr marL="57150" lvl="1" indent="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n-IN" sz="1050" kern="12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017BB94-A223-48DC-8971-CD2BC86BE21E}" type="parTrans" cxnId="{777E1BFD-4C86-4D9A-B46E-2EB019675722}">
      <dgm:prSet/>
      <dgm:spPr/>
      <dgm:t>
        <a:bodyPr/>
        <a:lstStyle/>
        <a:p>
          <a:endParaRPr lang="en-IN"/>
        </a:p>
      </dgm:t>
    </dgm:pt>
    <dgm:pt modelId="{129B917F-8934-4866-AD49-C5E8C0945D51}" type="sibTrans" cxnId="{777E1BFD-4C86-4D9A-B46E-2EB019675722}">
      <dgm:prSet/>
      <dgm:spPr/>
      <dgm:t>
        <a:bodyPr/>
        <a:lstStyle/>
        <a:p>
          <a:endParaRPr lang="en-IN"/>
        </a:p>
      </dgm:t>
    </dgm:pt>
    <dgm:pt modelId="{B598CA26-D1F9-4D3C-A326-C6726D4F6DC1}">
      <dgm:prSet phldrT="[Text]" custT="1"/>
      <dgm:spPr/>
      <dgm:t>
        <a:bodyPr anchor="t"/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50" kern="1200" dirty="0">
            <a:solidFill>
              <a:prstClr val="white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EF9A77CB-7F45-4BA0-8835-AB7889A7BDB1}" type="parTrans" cxnId="{1B1E0DB8-4145-4A24-BF3D-7E26DF90A9A7}">
      <dgm:prSet/>
      <dgm:spPr/>
      <dgm:t>
        <a:bodyPr/>
        <a:lstStyle/>
        <a:p>
          <a:endParaRPr lang="en-IN"/>
        </a:p>
      </dgm:t>
    </dgm:pt>
    <dgm:pt modelId="{001244BF-5BBE-4CF1-8A7F-77F493A03176}" type="sibTrans" cxnId="{1B1E0DB8-4145-4A24-BF3D-7E26DF90A9A7}">
      <dgm:prSet/>
      <dgm:spPr/>
      <dgm:t>
        <a:bodyPr/>
        <a:lstStyle/>
        <a:p>
          <a:endParaRPr lang="en-IN"/>
        </a:p>
      </dgm:t>
    </dgm:pt>
    <dgm:pt modelId="{99E7A5F8-7AA4-4E5F-8927-16C95114236E}">
      <dgm:prSet custT="1"/>
      <dgm:spPr/>
      <dgm:t>
        <a:bodyPr/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50" kern="1200"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Plot graphs of the Ordered categorical variables and search for insights</a:t>
          </a:r>
          <a:endParaRPr lang="en-IN" sz="1050" kern="1200" dirty="0"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6E2B7397-0BE4-4BB2-BB98-6161F9CF5F6A}" type="parTrans" cxnId="{818A4386-B6F6-4DC5-971A-15767579E4D6}">
      <dgm:prSet/>
      <dgm:spPr/>
      <dgm:t>
        <a:bodyPr/>
        <a:lstStyle/>
        <a:p>
          <a:endParaRPr lang="en-IN"/>
        </a:p>
      </dgm:t>
    </dgm:pt>
    <dgm:pt modelId="{29ED165A-CC32-490C-81FB-80BB6C237FEA}" type="sibTrans" cxnId="{818A4386-B6F6-4DC5-971A-15767579E4D6}">
      <dgm:prSet/>
      <dgm:spPr/>
      <dgm:t>
        <a:bodyPr/>
        <a:lstStyle/>
        <a:p>
          <a:endParaRPr lang="en-IN"/>
        </a:p>
      </dgm:t>
    </dgm:pt>
    <dgm:pt modelId="{5CE617E4-F839-49C4-8563-9A9F10AD0980}">
      <dgm:prSet phldrT="[Text]" custT="1"/>
      <dgm:spPr/>
      <dgm:t>
        <a:bodyPr anchor="t"/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50" kern="1200"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Plot graphs of the unordered categorical variables and search for insights</a:t>
          </a:r>
          <a:endParaRPr lang="en-IN" sz="1050" kern="1200" dirty="0"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AE16F3B3-671F-436F-A8E7-9ACD35135713}" type="sibTrans" cxnId="{058D864B-412B-4F5B-AC92-FB3480AEEFDF}">
      <dgm:prSet/>
      <dgm:spPr/>
      <dgm:t>
        <a:bodyPr/>
        <a:lstStyle/>
        <a:p>
          <a:endParaRPr lang="en-IN"/>
        </a:p>
      </dgm:t>
    </dgm:pt>
    <dgm:pt modelId="{5E1DB348-8938-497C-97CC-9C80C93B5A5D}" type="parTrans" cxnId="{058D864B-412B-4F5B-AC92-FB3480AEEFDF}">
      <dgm:prSet/>
      <dgm:spPr/>
      <dgm:t>
        <a:bodyPr/>
        <a:lstStyle/>
        <a:p>
          <a:endParaRPr lang="en-IN"/>
        </a:p>
      </dgm:t>
    </dgm:pt>
    <dgm:pt modelId="{D5463D2C-C5F6-4288-BB32-000E0611F13F}">
      <dgm:prSet phldrT="[Text]" custT="1"/>
      <dgm:spPr/>
      <dgm:t>
        <a:bodyPr anchor="t"/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50" kern="1200" dirty="0">
            <a:solidFill>
              <a:prstClr val="white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9745F478-4EB9-40C0-B958-FA5374991222}" type="parTrans" cxnId="{820FEAA8-0E8C-4E17-90FD-24DAD14F4286}">
      <dgm:prSet/>
      <dgm:spPr/>
      <dgm:t>
        <a:bodyPr/>
        <a:lstStyle/>
        <a:p>
          <a:endParaRPr lang="en-IN"/>
        </a:p>
      </dgm:t>
    </dgm:pt>
    <dgm:pt modelId="{D41965D9-DD40-4FCC-9397-2FCED485904C}" type="sibTrans" cxnId="{820FEAA8-0E8C-4E17-90FD-24DAD14F4286}">
      <dgm:prSet/>
      <dgm:spPr/>
      <dgm:t>
        <a:bodyPr/>
        <a:lstStyle/>
        <a:p>
          <a:endParaRPr lang="en-IN"/>
        </a:p>
      </dgm:t>
    </dgm:pt>
    <dgm:pt modelId="{7AC34828-EC89-4870-BA9B-643B474DC235}">
      <dgm:prSet phldrT="[Text]" custT="1"/>
      <dgm:spPr/>
      <dgm:t>
        <a:bodyPr anchor="t"/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50" kern="1200" dirty="0">
            <a:solidFill>
              <a:prstClr val="white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99C28E41-F42B-4759-8FEB-227102B4D9CA}" type="parTrans" cxnId="{4C3EFC86-FD9A-41B2-90A5-7915234CBBEB}">
      <dgm:prSet/>
      <dgm:spPr/>
      <dgm:t>
        <a:bodyPr/>
        <a:lstStyle/>
        <a:p>
          <a:endParaRPr lang="en-IN"/>
        </a:p>
      </dgm:t>
    </dgm:pt>
    <dgm:pt modelId="{37F0AA0F-2A8C-4F98-A942-D565283D7B1C}" type="sibTrans" cxnId="{4C3EFC86-FD9A-41B2-90A5-7915234CBBEB}">
      <dgm:prSet/>
      <dgm:spPr/>
      <dgm:t>
        <a:bodyPr/>
        <a:lstStyle/>
        <a:p>
          <a:endParaRPr lang="en-IN"/>
        </a:p>
      </dgm:t>
    </dgm:pt>
    <dgm:pt modelId="{BED12937-5A23-431C-8FD8-679550D7AA49}">
      <dgm:prSet phldrT="[Text]" custT="1"/>
      <dgm:spPr/>
      <dgm:t>
        <a:bodyPr anchor="t"/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50" kern="1200"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Plot Segmented Univariate plots and search for insights</a:t>
          </a:r>
          <a:endParaRPr lang="en-IN" sz="1050" kern="1200" dirty="0"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A6C9AC13-E206-49EC-A92C-7B4BE423B1C8}" type="parTrans" cxnId="{00F8B4CF-3055-4292-9AD3-43096D0001EB}">
      <dgm:prSet/>
      <dgm:spPr/>
      <dgm:t>
        <a:bodyPr/>
        <a:lstStyle/>
        <a:p>
          <a:endParaRPr lang="en-IN"/>
        </a:p>
      </dgm:t>
    </dgm:pt>
    <dgm:pt modelId="{8D6BB228-533F-473F-B870-F5077995552B}" type="sibTrans" cxnId="{00F8B4CF-3055-4292-9AD3-43096D0001EB}">
      <dgm:prSet/>
      <dgm:spPr/>
      <dgm:t>
        <a:bodyPr/>
        <a:lstStyle/>
        <a:p>
          <a:endParaRPr lang="en-IN"/>
        </a:p>
      </dgm:t>
    </dgm:pt>
    <dgm:pt modelId="{D4FDD3D8-9275-4016-8529-876BA02F5C6A}">
      <dgm:prSet phldrT="[Text]" custT="1"/>
      <dgm:spPr/>
      <dgm:t>
        <a:bodyPr anchor="t"/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50" kern="1200" dirty="0">
              <a:solidFill>
                <a:prstClr val="white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Pair plot and correlation plots b/w variables to identify variables with high correlation </a:t>
          </a:r>
        </a:p>
      </dgm:t>
    </dgm:pt>
    <dgm:pt modelId="{AD989BD9-D335-43B8-938A-4487CFB62D26}" type="parTrans" cxnId="{1C221718-A33A-47EF-A90E-E6EB7F2BCEFC}">
      <dgm:prSet/>
      <dgm:spPr/>
    </dgm:pt>
    <dgm:pt modelId="{A07F7572-56D6-4A5C-8BF6-F7EE7B38A0EE}" type="sibTrans" cxnId="{1C221718-A33A-47EF-A90E-E6EB7F2BCEFC}">
      <dgm:prSet/>
      <dgm:spPr/>
      <dgm:t>
        <a:bodyPr/>
        <a:lstStyle/>
        <a:p>
          <a:endParaRPr lang="en-IN"/>
        </a:p>
      </dgm:t>
    </dgm:pt>
    <dgm:pt modelId="{F0B347E8-9A8A-4F27-887B-54988B8D30B7}">
      <dgm:prSet phldrT="[Text]" custT="1"/>
      <dgm:spPr/>
      <dgm:t>
        <a:bodyPr anchor="t"/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50" kern="1200" dirty="0">
            <a:solidFill>
              <a:prstClr val="white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DEAB1534-7C05-4FB9-8ED5-BB361B3A9F5F}" type="parTrans" cxnId="{A750DB89-88BE-4502-85B9-168DF7254683}">
      <dgm:prSet/>
      <dgm:spPr/>
    </dgm:pt>
    <dgm:pt modelId="{4DE589C6-4DB6-409A-BE2D-6480CAC37F89}" type="sibTrans" cxnId="{A750DB89-88BE-4502-85B9-168DF7254683}">
      <dgm:prSet/>
      <dgm:spPr/>
    </dgm:pt>
    <dgm:pt modelId="{E26B6D5B-E917-44A8-9946-91A2FCDFBAA8}">
      <dgm:prSet phldrT="[Text]" custT="1"/>
      <dgm:spPr/>
      <dgm:t>
        <a:bodyPr anchor="t"/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50" kern="1200" dirty="0">
            <a:solidFill>
              <a:prstClr val="white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BBF5C49B-3EAF-404C-8A20-AD1C99B8449A}" type="parTrans" cxnId="{30B3B10A-CB3C-4AC9-932A-2EDAAA6B0569}">
      <dgm:prSet/>
      <dgm:spPr/>
    </dgm:pt>
    <dgm:pt modelId="{B35E3076-B20F-4299-89B2-73888FC27835}" type="sibTrans" cxnId="{30B3B10A-CB3C-4AC9-932A-2EDAAA6B0569}">
      <dgm:prSet/>
      <dgm:spPr/>
    </dgm:pt>
    <dgm:pt modelId="{6BBEEFD5-7136-48B3-8C34-1F082EE18812}">
      <dgm:prSet phldrT="[Text]" custT="1"/>
      <dgm:spPr/>
      <dgm:t>
        <a:bodyPr anchor="t"/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50" kern="1200" dirty="0">
              <a:solidFill>
                <a:prstClr val="white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 s</a:t>
          </a:r>
        </a:p>
      </dgm:t>
    </dgm:pt>
    <dgm:pt modelId="{3BB5DD4B-2454-4B83-8684-ACA7174E285B}" type="parTrans" cxnId="{8444F852-6957-4C40-ADA6-A089260E9742}">
      <dgm:prSet/>
      <dgm:spPr/>
    </dgm:pt>
    <dgm:pt modelId="{9AA15C9D-67E1-41DB-9214-0FB3AD55A6D2}" type="sibTrans" cxnId="{8444F852-6957-4C40-ADA6-A089260E9742}">
      <dgm:prSet/>
      <dgm:spPr/>
    </dgm:pt>
    <dgm:pt modelId="{986A8F67-2892-4379-91BA-D061362CFB33}" type="pres">
      <dgm:prSet presAssocID="{92D69D5E-99DB-4629-85C3-5458541B3C76}" presName="Name0" presStyleCnt="0">
        <dgm:presLayoutVars>
          <dgm:dir/>
          <dgm:resizeHandles val="exact"/>
        </dgm:presLayoutVars>
      </dgm:prSet>
      <dgm:spPr/>
    </dgm:pt>
    <dgm:pt modelId="{6F3D0669-D196-4F4F-AB81-4F0BD4F94863}" type="pres">
      <dgm:prSet presAssocID="{248AA9C9-2E8F-4667-9814-25DCD79A4242}" presName="node" presStyleLbl="node1" presStyleIdx="0" presStyleCnt="6" custScaleY="280521">
        <dgm:presLayoutVars>
          <dgm:bulletEnabled val="1"/>
        </dgm:presLayoutVars>
      </dgm:prSet>
      <dgm:spPr/>
    </dgm:pt>
    <dgm:pt modelId="{0C918AA0-104E-4492-A546-DBAAD2212DC8}" type="pres">
      <dgm:prSet presAssocID="{63ABE7C3-9588-43A4-AC6A-4A2A5447D44F}" presName="sibTrans" presStyleLbl="sibTrans2D1" presStyleIdx="0" presStyleCnt="5"/>
      <dgm:spPr/>
    </dgm:pt>
    <dgm:pt modelId="{D9342FA7-D961-4DBC-AB84-94CDA9F7A75E}" type="pres">
      <dgm:prSet presAssocID="{63ABE7C3-9588-43A4-AC6A-4A2A5447D44F}" presName="connectorText" presStyleLbl="sibTrans2D1" presStyleIdx="0" presStyleCnt="5"/>
      <dgm:spPr/>
    </dgm:pt>
    <dgm:pt modelId="{E6B0E857-D8B3-4347-85FB-5BDB5EBDADDD}" type="pres">
      <dgm:prSet presAssocID="{51DEC529-8095-4817-BB7C-10753E6B6F7C}" presName="node" presStyleLbl="node1" presStyleIdx="1" presStyleCnt="6" custScaleY="280521">
        <dgm:presLayoutVars>
          <dgm:bulletEnabled val="1"/>
        </dgm:presLayoutVars>
      </dgm:prSet>
      <dgm:spPr/>
    </dgm:pt>
    <dgm:pt modelId="{A0A0E2DE-C066-40B3-9F91-BF68025F3426}" type="pres">
      <dgm:prSet presAssocID="{C2E23E00-AD08-4C82-8B36-74D25FF8CDE6}" presName="sibTrans" presStyleLbl="sibTrans2D1" presStyleIdx="1" presStyleCnt="5"/>
      <dgm:spPr/>
    </dgm:pt>
    <dgm:pt modelId="{8CACC87A-4637-47C8-940D-22A8BEF4657D}" type="pres">
      <dgm:prSet presAssocID="{C2E23E00-AD08-4C82-8B36-74D25FF8CDE6}" presName="connectorText" presStyleLbl="sibTrans2D1" presStyleIdx="1" presStyleCnt="5"/>
      <dgm:spPr/>
    </dgm:pt>
    <dgm:pt modelId="{8C6BD078-C1CB-4536-A02D-0F9E8FF6ECE6}" type="pres">
      <dgm:prSet presAssocID="{CC0FB1F4-E98D-4F36-BD51-645C21A63D9C}" presName="node" presStyleLbl="node1" presStyleIdx="2" presStyleCnt="6" custScaleY="280521">
        <dgm:presLayoutVars>
          <dgm:bulletEnabled val="1"/>
        </dgm:presLayoutVars>
      </dgm:prSet>
      <dgm:spPr/>
    </dgm:pt>
    <dgm:pt modelId="{5DD41374-0B0E-4B56-860C-0FB042F79C52}" type="pres">
      <dgm:prSet presAssocID="{9C2DA697-DF2D-45E6-857F-8776E3764DDA}" presName="sibTrans" presStyleLbl="sibTrans2D1" presStyleIdx="2" presStyleCnt="5"/>
      <dgm:spPr/>
    </dgm:pt>
    <dgm:pt modelId="{E25F71C1-5890-4DDD-BD2E-306265EDFAC4}" type="pres">
      <dgm:prSet presAssocID="{9C2DA697-DF2D-45E6-857F-8776E3764DDA}" presName="connectorText" presStyleLbl="sibTrans2D1" presStyleIdx="2" presStyleCnt="5"/>
      <dgm:spPr/>
    </dgm:pt>
    <dgm:pt modelId="{0EA69F74-D451-4845-BCCD-E383B386D734}" type="pres">
      <dgm:prSet presAssocID="{5D4F78B0-7D6E-40BD-B2E9-FA070301423F}" presName="node" presStyleLbl="node1" presStyleIdx="3" presStyleCnt="6" custScaleY="280521">
        <dgm:presLayoutVars>
          <dgm:bulletEnabled val="1"/>
        </dgm:presLayoutVars>
      </dgm:prSet>
      <dgm:spPr/>
    </dgm:pt>
    <dgm:pt modelId="{84AE97F8-1E4B-46FD-B664-62DA1B18B7F3}" type="pres">
      <dgm:prSet presAssocID="{AB6B5B5B-A09F-497C-9C38-BBDBDA6781EF}" presName="sibTrans" presStyleLbl="sibTrans2D1" presStyleIdx="3" presStyleCnt="5"/>
      <dgm:spPr/>
    </dgm:pt>
    <dgm:pt modelId="{F793F874-06AC-48F7-B128-6A9290D3EA66}" type="pres">
      <dgm:prSet presAssocID="{AB6B5B5B-A09F-497C-9C38-BBDBDA6781EF}" presName="connectorText" presStyleLbl="sibTrans2D1" presStyleIdx="3" presStyleCnt="5"/>
      <dgm:spPr/>
    </dgm:pt>
    <dgm:pt modelId="{021C5ABB-062F-4878-91EA-E1E1CB1F0E2B}" type="pres">
      <dgm:prSet presAssocID="{7A409932-A86A-4613-8315-6ADA2F2E9717}" presName="node" presStyleLbl="node1" presStyleIdx="4" presStyleCnt="6" custScaleY="280521">
        <dgm:presLayoutVars>
          <dgm:bulletEnabled val="1"/>
        </dgm:presLayoutVars>
      </dgm:prSet>
      <dgm:spPr/>
    </dgm:pt>
    <dgm:pt modelId="{C22EF503-6E69-495D-8576-D4A12E41D70B}" type="pres">
      <dgm:prSet presAssocID="{74344952-95D3-416A-BE84-DB0297A33636}" presName="sibTrans" presStyleLbl="sibTrans2D1" presStyleIdx="4" presStyleCnt="5"/>
      <dgm:spPr/>
    </dgm:pt>
    <dgm:pt modelId="{C42F57DE-8B6B-4648-9438-4C17E6769DB9}" type="pres">
      <dgm:prSet presAssocID="{74344952-95D3-416A-BE84-DB0297A33636}" presName="connectorText" presStyleLbl="sibTrans2D1" presStyleIdx="4" presStyleCnt="5"/>
      <dgm:spPr/>
    </dgm:pt>
    <dgm:pt modelId="{5AED4E7E-453C-408B-9FDA-CCBAD7A1AFBA}" type="pres">
      <dgm:prSet presAssocID="{7E62D837-9FF2-4C4F-819D-C777B5D80E3E}" presName="node" presStyleLbl="node1" presStyleIdx="5" presStyleCnt="6" custScaleY="280521">
        <dgm:presLayoutVars>
          <dgm:bulletEnabled val="1"/>
        </dgm:presLayoutVars>
      </dgm:prSet>
      <dgm:spPr/>
    </dgm:pt>
  </dgm:ptLst>
  <dgm:cxnLst>
    <dgm:cxn modelId="{DEFD0A01-8CE2-47A5-AFA7-5EEB521D69AB}" type="presOf" srcId="{1A165A9C-666A-4A55-B96F-F90CC8BEC028}" destId="{8C6BD078-C1CB-4536-A02D-0F9E8FF6ECE6}" srcOrd="0" destOrd="2" presId="urn:microsoft.com/office/officeart/2005/8/layout/process1"/>
    <dgm:cxn modelId="{A897E202-57AD-4C1D-8342-777DBFF0EBDD}" type="presOf" srcId="{F0B347E8-9A8A-4F27-887B-54988B8D30B7}" destId="{021C5ABB-062F-4878-91EA-E1E1CB1F0E2B}" srcOrd="0" destOrd="4" presId="urn:microsoft.com/office/officeart/2005/8/layout/process1"/>
    <dgm:cxn modelId="{EB0E0903-AF61-414E-89A3-1EA26704D445}" type="presOf" srcId="{BED12937-5A23-431C-8FD8-679550D7AA49}" destId="{0EA69F74-D451-4845-BCCD-E383B386D734}" srcOrd="0" destOrd="13" presId="urn:microsoft.com/office/officeart/2005/8/layout/process1"/>
    <dgm:cxn modelId="{63D85D06-A9BD-4B09-8B12-7F3312209554}" type="presOf" srcId="{5D4F78B0-7D6E-40BD-B2E9-FA070301423F}" destId="{0EA69F74-D451-4845-BCCD-E383B386D734}" srcOrd="0" destOrd="0" presId="urn:microsoft.com/office/officeart/2005/8/layout/process1"/>
    <dgm:cxn modelId="{30B3B10A-CB3C-4AC9-932A-2EDAAA6B0569}" srcId="{7A409932-A86A-4613-8315-6ADA2F2E9717}" destId="{E26B6D5B-E917-44A8-9946-91A2FCDFBAA8}" srcOrd="1" destOrd="0" parTransId="{BBF5C49B-3EAF-404C-8A20-AD1C99B8449A}" sibTransId="{B35E3076-B20F-4299-89B2-73888FC27835}"/>
    <dgm:cxn modelId="{E4B7800B-46BA-4924-8B35-4CEA769E432C}" type="presOf" srcId="{E5FC602B-B5F8-4960-BD18-7526A6AAF408}" destId="{6F3D0669-D196-4F4F-AB81-4F0BD4F94863}" srcOrd="0" destOrd="2" presId="urn:microsoft.com/office/officeart/2005/8/layout/process1"/>
    <dgm:cxn modelId="{7E95CA0B-F5DD-4BF9-B29E-448641C0E98F}" type="presOf" srcId="{7A409932-A86A-4613-8315-6ADA2F2E9717}" destId="{021C5ABB-062F-4878-91EA-E1E1CB1F0E2B}" srcOrd="0" destOrd="0" presId="urn:microsoft.com/office/officeart/2005/8/layout/process1"/>
    <dgm:cxn modelId="{34228A0C-30F7-4920-AA8F-0527D751D789}" type="presOf" srcId="{5CE617E4-F839-49C4-8563-9A9F10AD0980}" destId="{0EA69F74-D451-4845-BCCD-E383B386D734}" srcOrd="0" destOrd="9" presId="urn:microsoft.com/office/officeart/2005/8/layout/process1"/>
    <dgm:cxn modelId="{F482B316-CD86-4D98-9CA7-D8A703F025B0}" srcId="{51DEC529-8095-4817-BB7C-10753E6B6F7C}" destId="{FCEA83B3-4C48-46D3-AB8A-7F48A88EC198}" srcOrd="11" destOrd="0" parTransId="{DB7F5176-0164-4780-B111-77C5F1AB3D75}" sibTransId="{4EA25C19-26EC-4657-BE18-3EDA6ACB607D}"/>
    <dgm:cxn modelId="{1C221718-A33A-47EF-A90E-E6EB7F2BCEFC}" srcId="{7A409932-A86A-4613-8315-6ADA2F2E9717}" destId="{D4FDD3D8-9275-4016-8529-876BA02F5C6A}" srcOrd="0" destOrd="0" parTransId="{AD989BD9-D335-43B8-938A-4487CFB62D26}" sibTransId="{A07F7572-56D6-4A5C-8BF6-F7EE7B38A0EE}"/>
    <dgm:cxn modelId="{D13B9118-1E90-415A-9D78-CA2CB053799E}" srcId="{51DEC529-8095-4817-BB7C-10753E6B6F7C}" destId="{88AC353E-AEB3-4CB5-BA1D-FF67C8423FA5}" srcOrd="0" destOrd="0" parTransId="{A0137D66-51D3-45FE-8B97-E34F0A1102EF}" sibTransId="{6CB92F46-2140-4D7E-8C64-5DC3341C5C04}"/>
    <dgm:cxn modelId="{8946C619-F67E-43A7-A2C6-4B837D5DCB75}" type="presOf" srcId="{062019F3-E8DE-4EBF-BEBF-401871FD2782}" destId="{6F3D0669-D196-4F4F-AB81-4F0BD4F94863}" srcOrd="0" destOrd="3" presId="urn:microsoft.com/office/officeart/2005/8/layout/process1"/>
    <dgm:cxn modelId="{B9C7AF1E-4048-40E0-A259-9A5279473255}" type="presOf" srcId="{D5463D2C-C5F6-4288-BB32-000E0611F13F}" destId="{0EA69F74-D451-4845-BCCD-E383B386D734}" srcOrd="0" destOrd="12" presId="urn:microsoft.com/office/officeart/2005/8/layout/process1"/>
    <dgm:cxn modelId="{DC76E123-88C5-4B6D-8238-67A434297E3B}" type="presOf" srcId="{88AC353E-AEB3-4CB5-BA1D-FF67C8423FA5}" destId="{E6B0E857-D8B3-4347-85FB-5BDB5EBDADDD}" srcOrd="0" destOrd="1" presId="urn:microsoft.com/office/officeart/2005/8/layout/process1"/>
    <dgm:cxn modelId="{172DB324-79D3-44D3-A0D6-4EA815C5D9DE}" srcId="{5D4F78B0-7D6E-40BD-B2E9-FA070301423F}" destId="{25173329-AB11-42C2-B690-2394F20C4F80}" srcOrd="0" destOrd="0" parTransId="{D9D2F829-04DE-4D38-BA62-EBFB69BDCA8C}" sibTransId="{5330D271-313D-42B2-959B-045A6A373FD7}"/>
    <dgm:cxn modelId="{8490C726-7D4A-4BC0-8242-74093CA0E5C0}" srcId="{51DEC529-8095-4817-BB7C-10753E6B6F7C}" destId="{CBA8DE3C-A488-42A9-8206-8EDC67CD5223}" srcOrd="14" destOrd="0" parTransId="{55CE0492-CD52-409E-AC0B-27B111EF9171}" sibTransId="{0F6AB59C-779B-496F-9B9B-FF67EAF9CE22}"/>
    <dgm:cxn modelId="{2D35BC29-AAE1-4793-BDDF-3611BC2A82E5}" type="presOf" srcId="{AB6B5B5B-A09F-497C-9C38-BBDBDA6781EF}" destId="{84AE97F8-1E4B-46FD-B664-62DA1B18B7F3}" srcOrd="0" destOrd="0" presId="urn:microsoft.com/office/officeart/2005/8/layout/process1"/>
    <dgm:cxn modelId="{C4161E2C-B18A-4226-BB31-558424E6C835}" type="presOf" srcId="{C2E23E00-AD08-4C82-8B36-74D25FF8CDE6}" destId="{8CACC87A-4637-47C8-940D-22A8BEF4657D}" srcOrd="1" destOrd="0" presId="urn:microsoft.com/office/officeart/2005/8/layout/process1"/>
    <dgm:cxn modelId="{4D93D42C-0037-4C3B-8BCE-2C84B8827C19}" type="presOf" srcId="{1E9B1539-D8B7-4424-823B-0640CABFEA17}" destId="{8C6BD078-C1CB-4536-A02D-0F9E8FF6ECE6}" srcOrd="0" destOrd="1" presId="urn:microsoft.com/office/officeart/2005/8/layout/process1"/>
    <dgm:cxn modelId="{1D206F2E-52A9-45BC-913C-C4B46F4DC324}" srcId="{51DEC529-8095-4817-BB7C-10753E6B6F7C}" destId="{23CC22C0-2CB4-485F-A860-F18D4EB06D90}" srcOrd="5" destOrd="0" parTransId="{F195F6CB-4B4B-4774-A1B7-3F3CE8B312C0}" sibTransId="{B5F07A3B-C8AA-4346-8AED-1B0ACD4040A5}"/>
    <dgm:cxn modelId="{78D90C31-54E3-4440-94F9-50504321A8C2}" type="presOf" srcId="{BFE4387E-EB3B-4927-8E0A-C8F4246DBB91}" destId="{0EA69F74-D451-4845-BCCD-E383B386D734}" srcOrd="0" destOrd="10" presId="urn:microsoft.com/office/officeart/2005/8/layout/process1"/>
    <dgm:cxn modelId="{83FEC433-B9AC-46AD-87BD-37933988089E}" type="presOf" srcId="{25173329-AB11-42C2-B690-2394F20C4F80}" destId="{0EA69F74-D451-4845-BCCD-E383B386D734}" srcOrd="0" destOrd="1" presId="urn:microsoft.com/office/officeart/2005/8/layout/process1"/>
    <dgm:cxn modelId="{055A9936-7DEC-4214-8F35-2FF85A880C31}" srcId="{92D69D5E-99DB-4629-85C3-5458541B3C76}" destId="{5D4F78B0-7D6E-40BD-B2E9-FA070301423F}" srcOrd="3" destOrd="0" parTransId="{D33D1ABA-8974-4F57-9FBF-8E65915F810E}" sibTransId="{AB6B5B5B-A09F-497C-9C38-BBDBDA6781EF}"/>
    <dgm:cxn modelId="{08299037-2D51-436B-9BE2-8029AC205993}" type="presOf" srcId="{63ABE7C3-9588-43A4-AC6A-4A2A5447D44F}" destId="{0C918AA0-104E-4492-A546-DBAAD2212DC8}" srcOrd="0" destOrd="0" presId="urn:microsoft.com/office/officeart/2005/8/layout/process1"/>
    <dgm:cxn modelId="{BE863138-D160-4548-AB58-B3F23CA67989}" type="presOf" srcId="{9C2DA697-DF2D-45E6-857F-8776E3764DDA}" destId="{5DD41374-0B0E-4B56-860C-0FB042F79C52}" srcOrd="0" destOrd="0" presId="urn:microsoft.com/office/officeart/2005/8/layout/process1"/>
    <dgm:cxn modelId="{33C0E83A-5B82-47E4-91CE-59524DD45EEF}" srcId="{51DEC529-8095-4817-BB7C-10753E6B6F7C}" destId="{990909C2-9156-4C3C-B34A-212132B57E8A}" srcOrd="9" destOrd="0" parTransId="{9A874067-507B-4876-8183-CE2589BCBF66}" sibTransId="{DBD9E5E7-3696-4B96-9C0D-F595A7ECD318}"/>
    <dgm:cxn modelId="{F43E183C-E069-4D05-A08E-B1F506C5DCBA}" srcId="{25173329-AB11-42C2-B690-2394F20C4F80}" destId="{2B579AA5-75EA-4A9E-93E1-41B3E4ADDD69}" srcOrd="3" destOrd="0" parTransId="{67EA849D-DA8E-426B-AAF3-100FF6670DE8}" sibTransId="{DC899213-269A-469D-821F-9F8BD70B3BE3}"/>
    <dgm:cxn modelId="{0DF79B5B-1B52-423C-BB78-9D4B7BE5DCE1}" srcId="{5D4F78B0-7D6E-40BD-B2E9-FA070301423F}" destId="{2EED8DE4-6B7A-4903-91C5-D8A345F80F98}" srcOrd="1" destOrd="0" parTransId="{1B3C7AF2-7266-42E5-AE5A-FFD53569CD4A}" sibTransId="{71BB374B-FCB8-4599-8671-178BA2139F53}"/>
    <dgm:cxn modelId="{A1CFEB5F-1CF3-4CD8-8EA0-CCEA1A7A958F}" type="presOf" srcId="{C2E23E00-AD08-4C82-8B36-74D25FF8CDE6}" destId="{A0A0E2DE-C066-40B3-9F91-BF68025F3426}" srcOrd="0" destOrd="0" presId="urn:microsoft.com/office/officeart/2005/8/layout/process1"/>
    <dgm:cxn modelId="{31EBE361-F15C-475F-A810-FBE50143727B}" srcId="{92D69D5E-99DB-4629-85C3-5458541B3C76}" destId="{7A409932-A86A-4613-8315-6ADA2F2E9717}" srcOrd="4" destOrd="0" parTransId="{7FE51F61-E86E-4F24-948C-43D9962075EB}" sibTransId="{74344952-95D3-416A-BE84-DB0297A33636}"/>
    <dgm:cxn modelId="{D2C52544-4AE6-4FE5-AFB5-410DD1359D79}" srcId="{51DEC529-8095-4817-BB7C-10753E6B6F7C}" destId="{6C9BDB1B-FB19-44D8-ABF3-457110237A76}" srcOrd="2" destOrd="0" parTransId="{874DAA5D-9683-4D88-9C48-1A0E66ED6FC3}" sibTransId="{F271B4FF-2CC4-4A5B-9FA7-1FD7120FF83F}"/>
    <dgm:cxn modelId="{CCB7B944-5583-4D1B-A266-B484F83486D7}" type="presOf" srcId="{D7A1F282-0F5C-43AE-BB3B-19B83EFCDD1C}" destId="{0EA69F74-D451-4845-BCCD-E383B386D734}" srcOrd="0" destOrd="7" presId="urn:microsoft.com/office/officeart/2005/8/layout/process1"/>
    <dgm:cxn modelId="{14328945-8C95-487F-AF03-A2C637D95B40}" type="presOf" srcId="{62D1441E-1BBB-4C74-B3B8-A7323B035316}" destId="{0EA69F74-D451-4845-BCCD-E383B386D734}" srcOrd="0" destOrd="3" presId="urn:microsoft.com/office/officeart/2005/8/layout/process1"/>
    <dgm:cxn modelId="{2856A365-632A-4A12-BEBF-59163C7AA6F0}" srcId="{51DEC529-8095-4817-BB7C-10753E6B6F7C}" destId="{ACF30B12-7485-484C-82F6-0931B6703A9F}" srcOrd="4" destOrd="0" parTransId="{47D147A4-BBF1-4DA4-A146-0C1AF6014357}" sibTransId="{6D3EE3AF-58B9-482C-8A2E-E03C5BE4FCA4}"/>
    <dgm:cxn modelId="{BAB6D567-4A04-4FDF-AB4A-DC2EF220F9A4}" type="presOf" srcId="{6C9BDB1B-FB19-44D8-ABF3-457110237A76}" destId="{E6B0E857-D8B3-4347-85FB-5BDB5EBDADDD}" srcOrd="0" destOrd="3" presId="urn:microsoft.com/office/officeart/2005/8/layout/process1"/>
    <dgm:cxn modelId="{2EE37168-CABA-4D64-BC2A-7272F3DD2947}" srcId="{51DEC529-8095-4817-BB7C-10753E6B6F7C}" destId="{C5AAC3E6-F837-4217-B9FE-697599071CCD}" srcOrd="8" destOrd="0" parTransId="{8F8386B2-E44F-4FA9-B036-C79F6172BBDB}" sibTransId="{860DB373-D9A1-4707-A7B6-F656E9834586}"/>
    <dgm:cxn modelId="{F548C468-AE63-49F3-988E-B3FF45C799C0}" type="presOf" srcId="{6E4AABEC-5D7E-4CB4-8E19-20936F889DB2}" destId="{8C6BD078-C1CB-4536-A02D-0F9E8FF6ECE6}" srcOrd="0" destOrd="3" presId="urn:microsoft.com/office/officeart/2005/8/layout/process1"/>
    <dgm:cxn modelId="{05FF9D69-DF75-4FAA-A89C-50141847E49E}" type="presOf" srcId="{27E424D3-9139-497F-9E7F-1B52AFAAA260}" destId="{8C6BD078-C1CB-4536-A02D-0F9E8FF6ECE6}" srcOrd="0" destOrd="4" presId="urn:microsoft.com/office/officeart/2005/8/layout/process1"/>
    <dgm:cxn modelId="{54E4096A-8D0A-48C3-A44C-B4C264DFE6B8}" type="presOf" srcId="{D29F1040-1DB2-428E-A15F-6AE347B029D3}" destId="{8C6BD078-C1CB-4536-A02D-0F9E8FF6ECE6}" srcOrd="0" destOrd="7" presId="urn:microsoft.com/office/officeart/2005/8/layout/process1"/>
    <dgm:cxn modelId="{4BA21D6A-F090-4724-97E2-912BA0D55178}" srcId="{CC0FB1F4-E98D-4F36-BD51-645C21A63D9C}" destId="{1A165A9C-666A-4A55-B96F-F90CC8BEC028}" srcOrd="1" destOrd="0" parTransId="{A875D06A-80C1-418D-AE9A-AB67BB667810}" sibTransId="{43157400-69C9-44AE-9C64-86F6E414BEA0}"/>
    <dgm:cxn modelId="{058D864B-412B-4F5B-AC92-FB3480AEEFDF}" srcId="{5D4F78B0-7D6E-40BD-B2E9-FA070301423F}" destId="{5CE617E4-F839-49C4-8563-9A9F10AD0980}" srcOrd="4" destOrd="0" parTransId="{5E1DB348-8938-497C-97CC-9C80C93B5A5D}" sibTransId="{AE16F3B3-671F-436F-A8E7-9ACD35135713}"/>
    <dgm:cxn modelId="{9C02304C-E808-488F-9B5C-558BB094B62F}" srcId="{5D4F78B0-7D6E-40BD-B2E9-FA070301423F}" destId="{13B58CF2-0B90-4F84-A662-DE700E14FC31}" srcOrd="3" destOrd="0" parTransId="{F82120CA-08E6-426E-A1D2-A9C21418D51A}" sibTransId="{7A215689-3892-4BA9-BABA-9F3AF9852B8F}"/>
    <dgm:cxn modelId="{04454C4D-FCE7-4890-8F19-E0D6A18DF17D}" type="presOf" srcId="{FC8A3A35-C7DC-49E9-93BF-61D3B24838A3}" destId="{8C6BD078-C1CB-4536-A02D-0F9E8FF6ECE6}" srcOrd="0" destOrd="8" presId="urn:microsoft.com/office/officeart/2005/8/layout/process1"/>
    <dgm:cxn modelId="{21BDBF6D-77FA-4905-A1D5-54D7982A8E7A}" srcId="{CC0FB1F4-E98D-4F36-BD51-645C21A63D9C}" destId="{6E4AABEC-5D7E-4CB4-8E19-20936F889DB2}" srcOrd="2" destOrd="0" parTransId="{04E44E73-4727-49E0-B734-A9FF23BE5063}" sibTransId="{5E313D6E-3324-4ED5-BC9C-83320F70C7DE}"/>
    <dgm:cxn modelId="{D937226E-993C-4D0B-8D2A-76ED2D90A7D3}" srcId="{92D69D5E-99DB-4629-85C3-5458541B3C76}" destId="{CC0FB1F4-E98D-4F36-BD51-645C21A63D9C}" srcOrd="2" destOrd="0" parTransId="{5985A04F-4CB5-4061-9490-ED03CB4CD035}" sibTransId="{9C2DA697-DF2D-45E6-857F-8776E3764DDA}"/>
    <dgm:cxn modelId="{22353770-A74B-4080-95C8-7E2E86BA8182}" srcId="{51DEC529-8095-4817-BB7C-10753E6B6F7C}" destId="{7E56C5DE-D9E8-494C-9B00-1F070A1E3324}" srcOrd="1" destOrd="0" parTransId="{500F3E24-EB98-4039-A12C-3D22C56C1B5C}" sibTransId="{A85094E7-0A20-43CC-8A03-5F24CE68D55C}"/>
    <dgm:cxn modelId="{A7B30971-A399-4D29-A6D4-484D748DBB67}" srcId="{51DEC529-8095-4817-BB7C-10753E6B6F7C}" destId="{9493EFBE-09A4-4E1F-91F2-B5AC22ABA2A0}" srcOrd="6" destOrd="0" parTransId="{7AE1BE48-B25C-43DA-99DF-B447E6791456}" sibTransId="{364251F5-C45B-4A0D-BE25-54F39C0BE3C2}"/>
    <dgm:cxn modelId="{8444F852-6957-4C40-ADA6-A089260E9742}" srcId="{7A409932-A86A-4613-8315-6ADA2F2E9717}" destId="{6BBEEFD5-7136-48B3-8C34-1F082EE18812}" srcOrd="2" destOrd="0" parTransId="{3BB5DD4B-2454-4B83-8684-ACA7174E285B}" sibTransId="{9AA15C9D-67E1-41DB-9214-0FB3AD55A6D2}"/>
    <dgm:cxn modelId="{95092C74-2F8A-428E-9523-EC0EC92045B9}" type="presOf" srcId="{13B58CF2-0B90-4F84-A662-DE700E14FC31}" destId="{0EA69F74-D451-4845-BCCD-E383B386D734}" srcOrd="0" destOrd="8" presId="urn:microsoft.com/office/officeart/2005/8/layout/process1"/>
    <dgm:cxn modelId="{E32C4454-8449-424B-B407-555AFBB11863}" type="presOf" srcId="{7AC34828-EC89-4870-BA9B-643B474DC235}" destId="{0EA69F74-D451-4845-BCCD-E383B386D734}" srcOrd="0" destOrd="14" presId="urn:microsoft.com/office/officeart/2005/8/layout/process1"/>
    <dgm:cxn modelId="{1E7CBD74-2F55-4DFA-ADCC-AA68860B2291}" srcId="{51DEC529-8095-4817-BB7C-10753E6B6F7C}" destId="{23FC125F-C469-4B6B-A12E-9DDF847DE99D}" srcOrd="12" destOrd="0" parTransId="{1053B5C6-0DB7-47A4-96A0-CEC94C3432CE}" sibTransId="{E3020B90-CB42-4915-9547-E625D5FA3794}"/>
    <dgm:cxn modelId="{18274A58-EA7A-4EE0-B31B-2B75F9E5E579}" type="presOf" srcId="{9493EFBE-09A4-4E1F-91F2-B5AC22ABA2A0}" destId="{E6B0E857-D8B3-4347-85FB-5BDB5EBDADDD}" srcOrd="0" destOrd="7" presId="urn:microsoft.com/office/officeart/2005/8/layout/process1"/>
    <dgm:cxn modelId="{D0181179-4208-4D0A-9E08-274A543B8E1C}" type="presOf" srcId="{D134FC1A-DAC3-4960-8946-75D645E7E447}" destId="{8C6BD078-C1CB-4536-A02D-0F9E8FF6ECE6}" srcOrd="0" destOrd="5" presId="urn:microsoft.com/office/officeart/2005/8/layout/process1"/>
    <dgm:cxn modelId="{EE2C9C7B-1DE3-42F3-8359-CAB30E41135D}" type="presOf" srcId="{BBD01E15-1132-4D2A-817B-3FF858ED7712}" destId="{E6B0E857-D8B3-4347-85FB-5BDB5EBDADDD}" srcOrd="0" destOrd="8" presId="urn:microsoft.com/office/officeart/2005/8/layout/process1"/>
    <dgm:cxn modelId="{AE3F247E-726C-466E-BDCE-4AEED4D1FB6A}" type="presOf" srcId="{51DEC529-8095-4817-BB7C-10753E6B6F7C}" destId="{E6B0E857-D8B3-4347-85FB-5BDB5EBDADDD}" srcOrd="0" destOrd="0" presId="urn:microsoft.com/office/officeart/2005/8/layout/process1"/>
    <dgm:cxn modelId="{02067D84-7033-4994-9841-91511D7AA875}" srcId="{CC0FB1F4-E98D-4F36-BD51-645C21A63D9C}" destId="{D29F1040-1DB2-428E-A15F-6AE347B029D3}" srcOrd="3" destOrd="0" parTransId="{C915FBAA-9B26-4EB9-B1FB-E6C178F75D41}" sibTransId="{D794A748-0979-4C43-A56F-57907F3F96FC}"/>
    <dgm:cxn modelId="{818A4386-B6F6-4DC5-971A-15767579E4D6}" srcId="{5D4F78B0-7D6E-40BD-B2E9-FA070301423F}" destId="{99E7A5F8-7AA4-4E5F-8927-16C95114236E}" srcOrd="6" destOrd="0" parTransId="{6E2B7397-0BE4-4BB2-BB98-6161F9CF5F6A}" sibTransId="{29ED165A-CC32-490C-81FB-80BB6C237FEA}"/>
    <dgm:cxn modelId="{644CC386-108A-46FD-A7F1-6F8662D362D5}" type="presOf" srcId="{CC0FB1F4-E98D-4F36-BD51-645C21A63D9C}" destId="{8C6BD078-C1CB-4536-A02D-0F9E8FF6ECE6}" srcOrd="0" destOrd="0" presId="urn:microsoft.com/office/officeart/2005/8/layout/process1"/>
    <dgm:cxn modelId="{4C3EFC86-FD9A-41B2-90A5-7915234CBBEB}" srcId="{BED12937-5A23-431C-8FD8-679550D7AA49}" destId="{7AC34828-EC89-4870-BA9B-643B474DC235}" srcOrd="0" destOrd="0" parTransId="{99C28E41-F42B-4759-8FEB-227102B4D9CA}" sibTransId="{37F0AA0F-2A8C-4F98-A942-D565283D7B1C}"/>
    <dgm:cxn modelId="{B8582087-019B-4C3E-B1C9-F865CF3C21BF}" type="presOf" srcId="{9C2DA697-DF2D-45E6-857F-8776E3764DDA}" destId="{E25F71C1-5890-4DDD-BD2E-306265EDFAC4}" srcOrd="1" destOrd="0" presId="urn:microsoft.com/office/officeart/2005/8/layout/process1"/>
    <dgm:cxn modelId="{33A71188-73C2-44E7-8D01-65A8324E6A94}" type="presOf" srcId="{23CC22C0-2CB4-485F-A860-F18D4EB06D90}" destId="{E6B0E857-D8B3-4347-85FB-5BDB5EBDADDD}" srcOrd="0" destOrd="6" presId="urn:microsoft.com/office/officeart/2005/8/layout/process1"/>
    <dgm:cxn modelId="{DDA59A89-AD0A-4AE0-A9C2-07E74CB73CE8}" type="presOf" srcId="{2B579AA5-75EA-4A9E-93E1-41B3E4ADDD69}" destId="{0EA69F74-D451-4845-BCCD-E383B386D734}" srcOrd="0" destOrd="5" presId="urn:microsoft.com/office/officeart/2005/8/layout/process1"/>
    <dgm:cxn modelId="{A750DB89-88BE-4502-85B9-168DF7254683}" srcId="{7A409932-A86A-4613-8315-6ADA2F2E9717}" destId="{F0B347E8-9A8A-4F27-887B-54988B8D30B7}" srcOrd="3" destOrd="0" parTransId="{DEAB1534-7C05-4FB9-8ED5-BB361B3A9F5F}" sibTransId="{4DE589C6-4DB6-409A-BE2D-6480CAC37F89}"/>
    <dgm:cxn modelId="{ADBEED89-D4AB-4DCA-BD01-61342F279F9A}" srcId="{5D4F78B0-7D6E-40BD-B2E9-FA070301423F}" destId="{E33FE22D-C99A-45E7-BA3B-71290D5A04AA}" srcOrd="9" destOrd="0" parTransId="{8CB195A7-8C3F-41D1-B128-9FF1D46EDB46}" sibTransId="{366E842C-5226-413B-AC6F-7239E1784F81}"/>
    <dgm:cxn modelId="{E3BA448B-1303-44FE-B656-001F515EA2C2}" type="presOf" srcId="{7E56C5DE-D9E8-494C-9B00-1F070A1E3324}" destId="{E6B0E857-D8B3-4347-85FB-5BDB5EBDADDD}" srcOrd="0" destOrd="2" presId="urn:microsoft.com/office/officeart/2005/8/layout/process1"/>
    <dgm:cxn modelId="{DD98B88F-83DD-4F3F-A905-19BDA776286D}" type="presOf" srcId="{74344952-95D3-416A-BE84-DB0297A33636}" destId="{C42F57DE-8B6B-4648-9438-4C17E6769DB9}" srcOrd="1" destOrd="0" presId="urn:microsoft.com/office/officeart/2005/8/layout/process1"/>
    <dgm:cxn modelId="{BFAF8A91-8023-4B06-822D-FBAD087732BF}" type="presOf" srcId="{AB6B5B5B-A09F-497C-9C38-BBDBDA6781EF}" destId="{F793F874-06AC-48F7-B128-6A9290D3EA66}" srcOrd="1" destOrd="0" presId="urn:microsoft.com/office/officeart/2005/8/layout/process1"/>
    <dgm:cxn modelId="{5FD0DC93-F8A2-4A57-AD6E-8A238333B25A}" type="presOf" srcId="{334A04D3-43B0-4591-9CAE-9BE37805C73E}" destId="{0EA69F74-D451-4845-BCCD-E383B386D734}" srcOrd="0" destOrd="4" presId="urn:microsoft.com/office/officeart/2005/8/layout/process1"/>
    <dgm:cxn modelId="{CFB29899-0F50-4B0F-BA21-4ADBD238BCFE}" srcId="{92D69D5E-99DB-4629-85C3-5458541B3C76}" destId="{248AA9C9-2E8F-4667-9814-25DCD79A4242}" srcOrd="0" destOrd="0" parTransId="{0F0334C6-71ED-4642-91D5-C277C439FC6E}" sibTransId="{63ABE7C3-9588-43A4-AC6A-4A2A5447D44F}"/>
    <dgm:cxn modelId="{044D019A-4E6D-4A48-BA58-A5A79F6FA425}" type="presOf" srcId="{E26B6D5B-E917-44A8-9946-91A2FCDFBAA8}" destId="{021C5ABB-062F-4878-91EA-E1E1CB1F0E2B}" srcOrd="0" destOrd="2" presId="urn:microsoft.com/office/officeart/2005/8/layout/process1"/>
    <dgm:cxn modelId="{F481639F-EEF8-4026-BFD7-51BA3FD42838}" srcId="{248AA9C9-2E8F-4667-9814-25DCD79A4242}" destId="{638CB04E-91E4-4B10-84C4-AFD268F07883}" srcOrd="4" destOrd="0" parTransId="{284EBFCE-6211-46CC-BB13-AB3E99312C46}" sibTransId="{99FD5710-66FE-49B6-B064-52A9EE3D57DD}"/>
    <dgm:cxn modelId="{1D0994A4-FDF5-48C2-B18E-5BDE9ECE6DC8}" srcId="{CC0FB1F4-E98D-4F36-BD51-645C21A63D9C}" destId="{1E9B1539-D8B7-4424-823B-0640CABFEA17}" srcOrd="0" destOrd="0" parTransId="{DF2192E0-DE8F-48BD-ACBF-5D319ECB1B51}" sibTransId="{D924FDA2-5605-4D4E-AA29-31EB463CE720}"/>
    <dgm:cxn modelId="{787164A7-A3AC-4D4D-850D-1E8CC282E3F6}" srcId="{248AA9C9-2E8F-4667-9814-25DCD79A4242}" destId="{3A26CBB5-5E8E-4D75-B510-D43E610E2B1C}" srcOrd="3" destOrd="0" parTransId="{AC0C3447-3BD2-4EC8-B6F8-506457AA4E6F}" sibTransId="{D48DBE68-6A5A-4505-8F5E-E8F168034434}"/>
    <dgm:cxn modelId="{820FEAA8-0E8C-4E17-90FD-24DAD14F4286}" srcId="{5D4F78B0-7D6E-40BD-B2E9-FA070301423F}" destId="{D5463D2C-C5F6-4288-BB32-000E0611F13F}" srcOrd="7" destOrd="0" parTransId="{9745F478-4EB9-40C0-B958-FA5374991222}" sibTransId="{D41965D9-DD40-4FCC-9397-2FCED485904C}"/>
    <dgm:cxn modelId="{E6402BB2-6DF4-4C27-9050-EB9299314A29}" srcId="{25173329-AB11-42C2-B690-2394F20C4F80}" destId="{334A04D3-43B0-4591-9CAE-9BE37805C73E}" srcOrd="2" destOrd="0" parTransId="{952666EF-8E73-488F-9FFF-EB5E55400F8A}" sibTransId="{F941037C-FD11-4396-8757-CBC7E18DC34E}"/>
    <dgm:cxn modelId="{91ABA9B4-7C1F-4839-B316-56D8EDF92E87}" type="presOf" srcId="{F73C9287-A7CE-458D-9DC7-F708A4D2B6A0}" destId="{8C6BD078-C1CB-4536-A02D-0F9E8FF6ECE6}" srcOrd="0" destOrd="6" presId="urn:microsoft.com/office/officeart/2005/8/layout/process1"/>
    <dgm:cxn modelId="{35ECFBB4-74FE-4B8E-9A00-7AAE8638299A}" type="presOf" srcId="{248AA9C9-2E8F-4667-9814-25DCD79A4242}" destId="{6F3D0669-D196-4F4F-AB81-4F0BD4F94863}" srcOrd="0" destOrd="0" presId="urn:microsoft.com/office/officeart/2005/8/layout/process1"/>
    <dgm:cxn modelId="{1B1E0DB8-4145-4A24-BF3D-7E26DF90A9A7}" srcId="{BED12937-5A23-431C-8FD8-679550D7AA49}" destId="{B598CA26-D1F9-4D3C-A326-C6726D4F6DC1}" srcOrd="1" destOrd="0" parTransId="{EF9A77CB-7F45-4BA0-8835-AB7889A7BDB1}" sibTransId="{001244BF-5BBE-4CF1-8A7F-77F493A03176}"/>
    <dgm:cxn modelId="{439F63B8-EAAD-47F0-B7E2-2873B13AA012}" srcId="{25173329-AB11-42C2-B690-2394F20C4F80}" destId="{62D1441E-1BBB-4C74-B3B8-A7323B035316}" srcOrd="1" destOrd="0" parTransId="{E6403A80-25EC-4D46-B321-C1B53BFA8E7D}" sibTransId="{E8EB8073-DBCA-46BF-8F98-0E038F5AB6C1}"/>
    <dgm:cxn modelId="{7CB244BA-E219-49AD-B852-E7BCDD947614}" srcId="{51DEC529-8095-4817-BB7C-10753E6B6F7C}" destId="{93F8CF08-2653-4E16-953E-436E64399915}" srcOrd="3" destOrd="0" parTransId="{B96A1B04-3A86-46CF-8553-E7DF73BDF527}" sibTransId="{604643C0-C0DF-4D4B-944A-3A3279F99D18}"/>
    <dgm:cxn modelId="{A19267BA-C4C8-4C6E-AB61-450EEFA1C956}" srcId="{248AA9C9-2E8F-4667-9814-25DCD79A4242}" destId="{062019F3-E8DE-4EBF-BEBF-401871FD2782}" srcOrd="2" destOrd="0" parTransId="{D977BA89-79FB-4455-9ABB-CDD391BC9A8F}" sibTransId="{BB5AC8F5-A1A6-4F61-8A58-5B99C66D8A7A}"/>
    <dgm:cxn modelId="{4B3EBFBC-6306-4D4A-82E7-D15C112A8DDD}" type="presOf" srcId="{6BBEEFD5-7136-48B3-8C34-1F082EE18812}" destId="{021C5ABB-062F-4878-91EA-E1E1CB1F0E2B}" srcOrd="0" destOrd="3" presId="urn:microsoft.com/office/officeart/2005/8/layout/process1"/>
    <dgm:cxn modelId="{C54E0BBE-3066-4F71-8209-DB86392D2AAC}" type="presOf" srcId="{990909C2-9156-4C3C-B34A-212132B57E8A}" destId="{E6B0E857-D8B3-4347-85FB-5BDB5EBDADDD}" srcOrd="0" destOrd="10" presId="urn:microsoft.com/office/officeart/2005/8/layout/process1"/>
    <dgm:cxn modelId="{56043EBF-98BF-43B5-9385-C8BE41920843}" srcId="{248AA9C9-2E8F-4667-9814-25DCD79A4242}" destId="{E5FC602B-B5F8-4960-BD18-7526A6AAF408}" srcOrd="1" destOrd="0" parTransId="{50CBB465-21BB-41F6-A056-FACE6C759BE1}" sibTransId="{A873A1E5-41FE-42D5-B045-250714C49041}"/>
    <dgm:cxn modelId="{C1F266C0-0414-4013-8BEC-78B2D878FD9F}" type="presOf" srcId="{B5AA3AE8-47E5-4028-8BDF-1236E3352BDA}" destId="{E6B0E857-D8B3-4347-85FB-5BDB5EBDADDD}" srcOrd="0" destOrd="11" presId="urn:microsoft.com/office/officeart/2005/8/layout/process1"/>
    <dgm:cxn modelId="{B61546C2-79FC-4193-9409-F8884BD19E4C}" type="presOf" srcId="{D4FDD3D8-9275-4016-8529-876BA02F5C6A}" destId="{021C5ABB-062F-4878-91EA-E1E1CB1F0E2B}" srcOrd="0" destOrd="1" presId="urn:microsoft.com/office/officeart/2005/8/layout/process1"/>
    <dgm:cxn modelId="{15298FC5-93E3-40D4-B86F-511D95D55836}" type="presOf" srcId="{9A529D6E-C73D-45C7-B7EA-CFA2B4585B3B}" destId="{E6B0E857-D8B3-4347-85FB-5BDB5EBDADDD}" srcOrd="0" destOrd="14" presId="urn:microsoft.com/office/officeart/2005/8/layout/process1"/>
    <dgm:cxn modelId="{7853A4C6-C428-4A8B-9B90-A3B7E2067EAC}" type="presOf" srcId="{23FC125F-C469-4B6B-A12E-9DDF847DE99D}" destId="{E6B0E857-D8B3-4347-85FB-5BDB5EBDADDD}" srcOrd="0" destOrd="13" presId="urn:microsoft.com/office/officeart/2005/8/layout/process1"/>
    <dgm:cxn modelId="{145BF4C6-32D2-4E72-A3B3-EB041ADECBF2}" srcId="{5D4F78B0-7D6E-40BD-B2E9-FA070301423F}" destId="{D7A1F282-0F5C-43AE-BB3B-19B83EFCDD1C}" srcOrd="2" destOrd="0" parTransId="{301DED6E-41E8-459B-944E-FD8D9402D065}" sibTransId="{0C6D82B8-9F82-4ABE-B8FA-0C92DDE103D5}"/>
    <dgm:cxn modelId="{EE8202C7-3847-477E-B16E-582B2AD90FC7}" srcId="{92D69D5E-99DB-4629-85C3-5458541B3C76}" destId="{7E62D837-9FF2-4C4F-819D-C777B5D80E3E}" srcOrd="5" destOrd="0" parTransId="{A353797A-7BE8-4AA1-AE92-8C9EA47CBDBC}" sibTransId="{EE0F4B53-416C-4731-956E-C92137BF2F59}"/>
    <dgm:cxn modelId="{EA1A28C7-4D13-4195-A731-171B1F111C8F}" srcId="{51DEC529-8095-4817-BB7C-10753E6B6F7C}" destId="{9A529D6E-C73D-45C7-B7EA-CFA2B4585B3B}" srcOrd="13" destOrd="0" parTransId="{C985E447-2CCB-41AB-8BE0-4AB35AE1ED6E}" sibTransId="{A3113875-CAD0-4C52-A88A-2D4D57CF1EE7}"/>
    <dgm:cxn modelId="{1FD7D7C8-74F4-4C0B-94DF-623AB589A1A3}" type="presOf" srcId="{7E62D837-9FF2-4C4F-819D-C777B5D80E3E}" destId="{5AED4E7E-453C-408B-9FDA-CCBAD7A1AFBA}" srcOrd="0" destOrd="0" presId="urn:microsoft.com/office/officeart/2005/8/layout/process1"/>
    <dgm:cxn modelId="{3304F0CB-E88F-4EB1-88C9-0D88096DC8DB}" type="presOf" srcId="{638CB04E-91E4-4B10-84C4-AFD268F07883}" destId="{6F3D0669-D196-4F4F-AB81-4F0BD4F94863}" srcOrd="0" destOrd="5" presId="urn:microsoft.com/office/officeart/2005/8/layout/process1"/>
    <dgm:cxn modelId="{FD6750CD-843A-4F59-B94A-C0B6D88F05D7}" type="presOf" srcId="{2EED8DE4-6B7A-4903-91C5-D8A345F80F98}" destId="{0EA69F74-D451-4845-BCCD-E383B386D734}" srcOrd="0" destOrd="6" presId="urn:microsoft.com/office/officeart/2005/8/layout/process1"/>
    <dgm:cxn modelId="{0F4B74CE-C630-4CFA-AFC0-48A3C62ADC93}" type="presOf" srcId="{CBA8DE3C-A488-42A9-8206-8EDC67CD5223}" destId="{E6B0E857-D8B3-4347-85FB-5BDB5EBDADDD}" srcOrd="0" destOrd="15" presId="urn:microsoft.com/office/officeart/2005/8/layout/process1"/>
    <dgm:cxn modelId="{25C38CCE-23E3-441D-8375-1738C2289EE2}" type="presOf" srcId="{93F8CF08-2653-4E16-953E-436E64399915}" destId="{E6B0E857-D8B3-4347-85FB-5BDB5EBDADDD}" srcOrd="0" destOrd="4" presId="urn:microsoft.com/office/officeart/2005/8/layout/process1"/>
    <dgm:cxn modelId="{6F0896CE-3763-4359-86ED-7208858EA49A}" type="presOf" srcId="{99E7A5F8-7AA4-4E5F-8927-16C95114236E}" destId="{0EA69F74-D451-4845-BCCD-E383B386D734}" srcOrd="0" destOrd="11" presId="urn:microsoft.com/office/officeart/2005/8/layout/process1"/>
    <dgm:cxn modelId="{00F8B4CF-3055-4292-9AD3-43096D0001EB}" srcId="{5D4F78B0-7D6E-40BD-B2E9-FA070301423F}" destId="{BED12937-5A23-431C-8FD8-679550D7AA49}" srcOrd="8" destOrd="0" parTransId="{A6C9AC13-E206-49EC-A92C-7B4BE423B1C8}" sibTransId="{8D6BB228-533F-473F-B870-F5077995552B}"/>
    <dgm:cxn modelId="{30E61FD6-DF41-4202-9CC2-3353CA649D97}" type="presOf" srcId="{63ABE7C3-9588-43A4-AC6A-4A2A5447D44F}" destId="{D9342FA7-D961-4DBC-AB84-94CDA9F7A75E}" srcOrd="1" destOrd="0" presId="urn:microsoft.com/office/officeart/2005/8/layout/process1"/>
    <dgm:cxn modelId="{131058D7-3491-411B-BFA6-5C75D39429A6}" type="presOf" srcId="{E33FE22D-C99A-45E7-BA3B-71290D5A04AA}" destId="{0EA69F74-D451-4845-BCCD-E383B386D734}" srcOrd="0" destOrd="16" presId="urn:microsoft.com/office/officeart/2005/8/layout/process1"/>
    <dgm:cxn modelId="{3BB601DD-AE9B-46D0-966B-6E93B5652A21}" type="presOf" srcId="{7010A37E-F5EE-41DE-A4C1-00DCE799C286}" destId="{0EA69F74-D451-4845-BCCD-E383B386D734}" srcOrd="0" destOrd="2" presId="urn:microsoft.com/office/officeart/2005/8/layout/process1"/>
    <dgm:cxn modelId="{40618BE1-717A-4956-99F8-293D2F025CEE}" type="presOf" srcId="{A30D0003-D05D-449E-8A6D-1FE292914BF0}" destId="{8C6BD078-C1CB-4536-A02D-0F9E8FF6ECE6}" srcOrd="0" destOrd="9" presId="urn:microsoft.com/office/officeart/2005/8/layout/process1"/>
    <dgm:cxn modelId="{E62105E2-721D-4628-9BC6-F4A7B4A4BC67}" srcId="{248AA9C9-2E8F-4667-9814-25DCD79A4242}" destId="{33B0745E-2009-472B-9A8A-65C1C0AEDE7C}" srcOrd="0" destOrd="0" parTransId="{DC3F5735-9F56-4CB9-ABE1-9368FA58838F}" sibTransId="{18D17E56-15AB-468C-82F9-FD0E8890E2EB}"/>
    <dgm:cxn modelId="{5CCE4AE2-4113-4125-ACA6-696E587BB107}" srcId="{51DEC529-8095-4817-BB7C-10753E6B6F7C}" destId="{BBD01E15-1132-4D2A-817B-3FF858ED7712}" srcOrd="7" destOrd="0" parTransId="{DFAD82A1-4ACB-4097-B5F6-D1BBEE939E83}" sibTransId="{A265B708-6A1B-4036-8229-5C28BA80468B}"/>
    <dgm:cxn modelId="{0AFA83E3-B872-459C-8BEA-C63CE3BA3F4B}" srcId="{92D69D5E-99DB-4629-85C3-5458541B3C76}" destId="{51DEC529-8095-4817-BB7C-10753E6B6F7C}" srcOrd="1" destOrd="0" parTransId="{A935CF16-FC8D-4F4C-BE1B-1ABFC8698FBF}" sibTransId="{C2E23E00-AD08-4C82-8B36-74D25FF8CDE6}"/>
    <dgm:cxn modelId="{0D9ED8E7-E656-49B4-94C1-DF629018A76D}" type="presOf" srcId="{92D69D5E-99DB-4629-85C3-5458541B3C76}" destId="{986A8F67-2892-4379-91BA-D061362CFB33}" srcOrd="0" destOrd="0" presId="urn:microsoft.com/office/officeart/2005/8/layout/process1"/>
    <dgm:cxn modelId="{BEC68FE8-1FF6-4452-B821-75FCDE813E2B}" type="presOf" srcId="{33B0745E-2009-472B-9A8A-65C1C0AEDE7C}" destId="{6F3D0669-D196-4F4F-AB81-4F0BD4F94863}" srcOrd="0" destOrd="1" presId="urn:microsoft.com/office/officeart/2005/8/layout/process1"/>
    <dgm:cxn modelId="{AF6A23E9-463F-493D-951B-00D84CB14275}" srcId="{6E4AABEC-5D7E-4CB4-8E19-20936F889DB2}" destId="{27E424D3-9139-497F-9E7F-1B52AFAAA260}" srcOrd="0" destOrd="0" parTransId="{A5B1BC55-9AD7-43B2-84A3-7DBFFF7A7D56}" sibTransId="{FEF72D31-80CE-426A-99E8-591122BE88F5}"/>
    <dgm:cxn modelId="{298CA9E9-5813-4019-9266-960E71008B0D}" type="presOf" srcId="{B598CA26-D1F9-4D3C-A326-C6726D4F6DC1}" destId="{0EA69F74-D451-4845-BCCD-E383B386D734}" srcOrd="0" destOrd="15" presId="urn:microsoft.com/office/officeart/2005/8/layout/process1"/>
    <dgm:cxn modelId="{13B2ECEB-FFAC-44A5-AE4E-7FF72C9F4B2D}" type="presOf" srcId="{C5AAC3E6-F837-4217-B9FE-697599071CCD}" destId="{E6B0E857-D8B3-4347-85FB-5BDB5EBDADDD}" srcOrd="0" destOrd="9" presId="urn:microsoft.com/office/officeart/2005/8/layout/process1"/>
    <dgm:cxn modelId="{5621C6EC-1D28-4414-A50C-5331C1E02AC5}" srcId="{CC0FB1F4-E98D-4F36-BD51-645C21A63D9C}" destId="{A30D0003-D05D-449E-8A6D-1FE292914BF0}" srcOrd="5" destOrd="0" parTransId="{5A9A949A-DDCE-4DA9-AFBA-B998745E2865}" sibTransId="{02D64F80-1A30-44AF-8E26-FC25FD82AE8D}"/>
    <dgm:cxn modelId="{880731EE-2F63-40B3-9580-B01CC995CDD6}" type="presOf" srcId="{74344952-95D3-416A-BE84-DB0297A33636}" destId="{C22EF503-6E69-495D-8576-D4A12E41D70B}" srcOrd="0" destOrd="0" presId="urn:microsoft.com/office/officeart/2005/8/layout/process1"/>
    <dgm:cxn modelId="{374D65F4-09B1-4DD2-A196-85745802525E}" srcId="{6E4AABEC-5D7E-4CB4-8E19-20936F889DB2}" destId="{D134FC1A-DAC3-4960-8946-75D645E7E447}" srcOrd="1" destOrd="0" parTransId="{092C1A2E-EE4A-4137-9A99-F7B7F3A051CD}" sibTransId="{B9FFADF8-3A57-4387-9D33-79BEB42A0364}"/>
    <dgm:cxn modelId="{9E5461F8-8F14-425F-88E6-752358C46714}" srcId="{6E4AABEC-5D7E-4CB4-8E19-20936F889DB2}" destId="{F73C9287-A7CE-458D-9DC7-F708A4D2B6A0}" srcOrd="2" destOrd="0" parTransId="{982CBAD2-A8F5-4657-9469-AAC8C89254C3}" sibTransId="{F0F6C6DB-5DA2-483E-AD4D-D0771EC8B402}"/>
    <dgm:cxn modelId="{2A738CF8-D2FA-47E5-B805-CAD975CB66D4}" srcId="{CC0FB1F4-E98D-4F36-BD51-645C21A63D9C}" destId="{FC8A3A35-C7DC-49E9-93BF-61D3B24838A3}" srcOrd="4" destOrd="0" parTransId="{E4FA2FC6-5BB1-45CC-A5B3-10124CFFAB7D}" sibTransId="{A3D0E520-F65E-4886-913C-99983EA4A120}"/>
    <dgm:cxn modelId="{1106B6F8-4FE8-47A5-8469-0F4E925C75B8}" type="presOf" srcId="{FCEA83B3-4C48-46D3-AB8A-7F48A88EC198}" destId="{E6B0E857-D8B3-4347-85FB-5BDB5EBDADDD}" srcOrd="0" destOrd="12" presId="urn:microsoft.com/office/officeart/2005/8/layout/process1"/>
    <dgm:cxn modelId="{3B5446FA-260A-499D-9617-97EECECE82E2}" srcId="{51DEC529-8095-4817-BB7C-10753E6B6F7C}" destId="{B5AA3AE8-47E5-4028-8BDF-1236E3352BDA}" srcOrd="10" destOrd="0" parTransId="{4C4D9968-7360-430D-B37A-65C34B3E1C48}" sibTransId="{CA110DEB-BB9B-468F-884B-B36C35E2C05B}"/>
    <dgm:cxn modelId="{3D23CDFC-8160-42A0-8B8E-415458F20F27}" type="presOf" srcId="{3A26CBB5-5E8E-4D75-B510-D43E610E2B1C}" destId="{6F3D0669-D196-4F4F-AB81-4F0BD4F94863}" srcOrd="0" destOrd="4" presId="urn:microsoft.com/office/officeart/2005/8/layout/process1"/>
    <dgm:cxn modelId="{777E1BFD-4C86-4D9A-B46E-2EB019675722}" srcId="{5D4F78B0-7D6E-40BD-B2E9-FA070301423F}" destId="{BFE4387E-EB3B-4927-8E0A-C8F4246DBB91}" srcOrd="5" destOrd="0" parTransId="{6017BB94-A223-48DC-8971-CD2BC86BE21E}" sibTransId="{129B917F-8934-4866-AD49-C5E8C0945D51}"/>
    <dgm:cxn modelId="{2F9484FF-4212-4F7E-BF3D-F468F6489BEC}" srcId="{25173329-AB11-42C2-B690-2394F20C4F80}" destId="{7010A37E-F5EE-41DE-A4C1-00DCE799C286}" srcOrd="0" destOrd="0" parTransId="{590F3A9F-C77D-4084-80FF-FCD3769572D2}" sibTransId="{898FB0FD-8A4C-42F8-A0D0-C0C7D4879315}"/>
    <dgm:cxn modelId="{ECA299FF-F74F-4CDC-8F26-011EC37AD4FF}" type="presOf" srcId="{ACF30B12-7485-484C-82F6-0931B6703A9F}" destId="{E6B0E857-D8B3-4347-85FB-5BDB5EBDADDD}" srcOrd="0" destOrd="5" presId="urn:microsoft.com/office/officeart/2005/8/layout/process1"/>
    <dgm:cxn modelId="{3AD3F7DE-C8AF-49E0-9AA5-2B7E63641C2B}" type="presParOf" srcId="{986A8F67-2892-4379-91BA-D061362CFB33}" destId="{6F3D0669-D196-4F4F-AB81-4F0BD4F94863}" srcOrd="0" destOrd="0" presId="urn:microsoft.com/office/officeart/2005/8/layout/process1"/>
    <dgm:cxn modelId="{1A5A0689-F03A-4B79-9E5C-7170C06AA672}" type="presParOf" srcId="{986A8F67-2892-4379-91BA-D061362CFB33}" destId="{0C918AA0-104E-4492-A546-DBAAD2212DC8}" srcOrd="1" destOrd="0" presId="urn:microsoft.com/office/officeart/2005/8/layout/process1"/>
    <dgm:cxn modelId="{575C44CF-9CE8-47B0-B72F-2AF86F18CB62}" type="presParOf" srcId="{0C918AA0-104E-4492-A546-DBAAD2212DC8}" destId="{D9342FA7-D961-4DBC-AB84-94CDA9F7A75E}" srcOrd="0" destOrd="0" presId="urn:microsoft.com/office/officeart/2005/8/layout/process1"/>
    <dgm:cxn modelId="{E403730B-B046-4103-8906-C9945FF2E547}" type="presParOf" srcId="{986A8F67-2892-4379-91BA-D061362CFB33}" destId="{E6B0E857-D8B3-4347-85FB-5BDB5EBDADDD}" srcOrd="2" destOrd="0" presId="urn:microsoft.com/office/officeart/2005/8/layout/process1"/>
    <dgm:cxn modelId="{489870CF-1868-415A-A464-B5B00795A92A}" type="presParOf" srcId="{986A8F67-2892-4379-91BA-D061362CFB33}" destId="{A0A0E2DE-C066-40B3-9F91-BF68025F3426}" srcOrd="3" destOrd="0" presId="urn:microsoft.com/office/officeart/2005/8/layout/process1"/>
    <dgm:cxn modelId="{7D908752-1150-4AEA-9636-F973ECA4F00A}" type="presParOf" srcId="{A0A0E2DE-C066-40B3-9F91-BF68025F3426}" destId="{8CACC87A-4637-47C8-940D-22A8BEF4657D}" srcOrd="0" destOrd="0" presId="urn:microsoft.com/office/officeart/2005/8/layout/process1"/>
    <dgm:cxn modelId="{C698FD06-1FCA-4898-A3BC-7FD531B69101}" type="presParOf" srcId="{986A8F67-2892-4379-91BA-D061362CFB33}" destId="{8C6BD078-C1CB-4536-A02D-0F9E8FF6ECE6}" srcOrd="4" destOrd="0" presId="urn:microsoft.com/office/officeart/2005/8/layout/process1"/>
    <dgm:cxn modelId="{B193E9F3-AEAF-41AB-8568-318B4AECAB09}" type="presParOf" srcId="{986A8F67-2892-4379-91BA-D061362CFB33}" destId="{5DD41374-0B0E-4B56-860C-0FB042F79C52}" srcOrd="5" destOrd="0" presId="urn:microsoft.com/office/officeart/2005/8/layout/process1"/>
    <dgm:cxn modelId="{BAEFA7A3-1799-4557-B01C-9D0C595FE741}" type="presParOf" srcId="{5DD41374-0B0E-4B56-860C-0FB042F79C52}" destId="{E25F71C1-5890-4DDD-BD2E-306265EDFAC4}" srcOrd="0" destOrd="0" presId="urn:microsoft.com/office/officeart/2005/8/layout/process1"/>
    <dgm:cxn modelId="{31775315-E2FA-4296-90C5-5536D2CFBA86}" type="presParOf" srcId="{986A8F67-2892-4379-91BA-D061362CFB33}" destId="{0EA69F74-D451-4845-BCCD-E383B386D734}" srcOrd="6" destOrd="0" presId="urn:microsoft.com/office/officeart/2005/8/layout/process1"/>
    <dgm:cxn modelId="{A4ED89A3-3B7D-4C18-B8D4-7520B8549BEC}" type="presParOf" srcId="{986A8F67-2892-4379-91BA-D061362CFB33}" destId="{84AE97F8-1E4B-46FD-B664-62DA1B18B7F3}" srcOrd="7" destOrd="0" presId="urn:microsoft.com/office/officeart/2005/8/layout/process1"/>
    <dgm:cxn modelId="{3CFEC74A-E258-4BC6-AF81-F855C316115B}" type="presParOf" srcId="{84AE97F8-1E4B-46FD-B664-62DA1B18B7F3}" destId="{F793F874-06AC-48F7-B128-6A9290D3EA66}" srcOrd="0" destOrd="0" presId="urn:microsoft.com/office/officeart/2005/8/layout/process1"/>
    <dgm:cxn modelId="{0B3DB937-4644-486C-A14C-EFD7DFED6038}" type="presParOf" srcId="{986A8F67-2892-4379-91BA-D061362CFB33}" destId="{021C5ABB-062F-4878-91EA-E1E1CB1F0E2B}" srcOrd="8" destOrd="0" presId="urn:microsoft.com/office/officeart/2005/8/layout/process1"/>
    <dgm:cxn modelId="{8D1EA90B-B5E5-4C91-825B-9A5BBEC4CBE2}" type="presParOf" srcId="{986A8F67-2892-4379-91BA-D061362CFB33}" destId="{C22EF503-6E69-495D-8576-D4A12E41D70B}" srcOrd="9" destOrd="0" presId="urn:microsoft.com/office/officeart/2005/8/layout/process1"/>
    <dgm:cxn modelId="{12525627-DA5A-4B14-A327-6EB45F540F33}" type="presParOf" srcId="{C22EF503-6E69-495D-8576-D4A12E41D70B}" destId="{C42F57DE-8B6B-4648-9438-4C17E6769DB9}" srcOrd="0" destOrd="0" presId="urn:microsoft.com/office/officeart/2005/8/layout/process1"/>
    <dgm:cxn modelId="{0AB70123-FC13-495D-BB81-16B4E103AE9F}" type="presParOf" srcId="{986A8F67-2892-4379-91BA-D061362CFB33}" destId="{5AED4E7E-453C-408B-9FDA-CCBAD7A1AFB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D0669-D196-4F4F-AB81-4F0BD4F94863}">
      <dsp:nvSpPr>
        <dsp:cNvPr id="0" name=""/>
        <dsp:cNvSpPr/>
      </dsp:nvSpPr>
      <dsp:spPr>
        <a:xfrm>
          <a:off x="5622" y="0"/>
          <a:ext cx="1438020" cy="56371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Calibri" panose="020F0502020204030204" pitchFamily="34" charset="0"/>
              <a:cs typeface="Calibri" panose="020F0502020204030204" pitchFamily="34" charset="0"/>
            </a:rPr>
            <a:t>Data Understanding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50" kern="1200" dirty="0">
              <a:latin typeface="Calibri" panose="020F0502020204030204" pitchFamily="34" charset="0"/>
              <a:cs typeface="Calibri" panose="020F0502020204030204" pitchFamily="34" charset="0"/>
            </a:rPr>
            <a:t>Import Data from csv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5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50" kern="1200" dirty="0">
              <a:latin typeface="Calibri" panose="020F0502020204030204" pitchFamily="34" charset="0"/>
              <a:cs typeface="Calibri" panose="020F0502020204030204" pitchFamily="34" charset="0"/>
            </a:rPr>
            <a:t>Summary of the Data (Shape)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5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50" kern="1200" dirty="0">
              <a:latin typeface="Calibri" panose="020F0502020204030204" pitchFamily="34" charset="0"/>
              <a:cs typeface="Calibri" panose="020F0502020204030204" pitchFamily="34" charset="0"/>
            </a:rPr>
            <a:t>Identify target column</a:t>
          </a:r>
        </a:p>
      </dsp:txBody>
      <dsp:txXfrm>
        <a:off x="47740" y="42118"/>
        <a:ext cx="1353784" cy="5552888"/>
      </dsp:txXfrm>
    </dsp:sp>
    <dsp:sp modelId="{0C918AA0-104E-4492-A546-DBAAD2212DC8}">
      <dsp:nvSpPr>
        <dsp:cNvPr id="0" name=""/>
        <dsp:cNvSpPr/>
      </dsp:nvSpPr>
      <dsp:spPr>
        <a:xfrm>
          <a:off x="1587445" y="2640247"/>
          <a:ext cx="304860" cy="3566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1587445" y="2711573"/>
        <a:ext cx="213402" cy="213977"/>
      </dsp:txXfrm>
    </dsp:sp>
    <dsp:sp modelId="{E6B0E857-D8B3-4347-85FB-5BDB5EBDADDD}">
      <dsp:nvSpPr>
        <dsp:cNvPr id="0" name=""/>
        <dsp:cNvSpPr/>
      </dsp:nvSpPr>
      <dsp:spPr>
        <a:xfrm>
          <a:off x="2018851" y="0"/>
          <a:ext cx="1438020" cy="56371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Calibri" panose="020F0502020204030204" pitchFamily="34" charset="0"/>
              <a:cs typeface="Calibri" panose="020F0502020204030204" pitchFamily="34" charset="0"/>
            </a:rPr>
            <a:t>Data Clean up - 1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50" kern="1200" dirty="0">
              <a:latin typeface="Calibri" panose="020F0502020204030204" pitchFamily="34" charset="0"/>
              <a:cs typeface="Calibri" panose="020F0502020204030204" pitchFamily="34" charset="0"/>
            </a:rPr>
            <a:t>Remove unused columns (e.g. URL, description)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5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50" kern="1200" dirty="0">
              <a:latin typeface="Calibri" panose="020F0502020204030204" pitchFamily="34" charset="0"/>
              <a:cs typeface="Calibri" panose="020F0502020204030204" pitchFamily="34" charset="0"/>
            </a:rPr>
            <a:t>Convert % into numbers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5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50" kern="1200" dirty="0">
              <a:latin typeface="Calibri" panose="020F0502020204030204" pitchFamily="34" charset="0"/>
              <a:cs typeface="Calibri" panose="020F0502020204030204" pitchFamily="34" charset="0"/>
            </a:rPr>
            <a:t>Identify and Remove missing columns (assumption 50% and above empty)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5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50" kern="1200" dirty="0">
              <a:latin typeface="Calibri" panose="020F0502020204030204" pitchFamily="34" charset="0"/>
              <a:cs typeface="Calibri" panose="020F0502020204030204" pitchFamily="34" charset="0"/>
            </a:rPr>
            <a:t>Remove columns that have 0 as a value across all rows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5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50" kern="1200" dirty="0">
              <a:latin typeface="Calibri" panose="020F0502020204030204" pitchFamily="34" charset="0"/>
              <a:cs typeface="Calibri" panose="020F0502020204030204" pitchFamily="34" charset="0"/>
            </a:rPr>
            <a:t> Remove columns with single value across all rows (5 columns identified)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5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50" kern="1200" dirty="0">
              <a:latin typeface="Calibri" panose="020F0502020204030204" pitchFamily="34" charset="0"/>
              <a:cs typeface="Calibri" panose="020F0502020204030204" pitchFamily="34" charset="0"/>
            </a:rPr>
            <a:t>Remove columns with single value across all rows (5 columns identified)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5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50" kern="1200" dirty="0">
              <a:latin typeface="Calibri" panose="020F0502020204030204" pitchFamily="34" charset="0"/>
              <a:cs typeface="Calibri" panose="020F0502020204030204" pitchFamily="34" charset="0"/>
            </a:rPr>
            <a:t>Drop duplicate rows if any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5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50" kern="1200" dirty="0">
              <a:latin typeface="Calibri" panose="020F0502020204030204" pitchFamily="34" charset="0"/>
              <a:cs typeface="Calibri" panose="020F0502020204030204" pitchFamily="34" charset="0"/>
            </a:rPr>
            <a:t>Potentially 2 Imputes values based on mean, median or mode (not done)</a:t>
          </a:r>
        </a:p>
      </dsp:txBody>
      <dsp:txXfrm>
        <a:off x="2060969" y="42118"/>
        <a:ext cx="1353784" cy="5552888"/>
      </dsp:txXfrm>
    </dsp:sp>
    <dsp:sp modelId="{A0A0E2DE-C066-40B3-9F91-BF68025F3426}">
      <dsp:nvSpPr>
        <dsp:cNvPr id="0" name=""/>
        <dsp:cNvSpPr/>
      </dsp:nvSpPr>
      <dsp:spPr>
        <a:xfrm>
          <a:off x="3600674" y="2640247"/>
          <a:ext cx="304860" cy="3566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3600674" y="2711573"/>
        <a:ext cx="213402" cy="213977"/>
      </dsp:txXfrm>
    </dsp:sp>
    <dsp:sp modelId="{8C6BD078-C1CB-4536-A02D-0F9E8FF6ECE6}">
      <dsp:nvSpPr>
        <dsp:cNvPr id="0" name=""/>
        <dsp:cNvSpPr/>
      </dsp:nvSpPr>
      <dsp:spPr>
        <a:xfrm>
          <a:off x="4032080" y="0"/>
          <a:ext cx="1438020" cy="56371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Calibri" panose="020F0502020204030204" pitchFamily="34" charset="0"/>
              <a:cs typeface="Calibri" panose="020F0502020204030204" pitchFamily="34" charset="0"/>
            </a:rPr>
            <a:t>Data Clean up - 2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50" kern="1200" dirty="0">
              <a:latin typeface="Calibri" panose="020F0502020204030204" pitchFamily="34" charset="0"/>
              <a:cs typeface="Calibri" panose="020F0502020204030204" pitchFamily="34" charset="0"/>
            </a:rPr>
            <a:t>Drop “current” loans from the study given we are not sure if these will go bad or not.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5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50" kern="1200" dirty="0">
              <a:latin typeface="Calibri" panose="020F0502020204030204" pitchFamily="34" charset="0"/>
              <a:cs typeface="Calibri" panose="020F0502020204030204" pitchFamily="34" charset="0"/>
            </a:rPr>
            <a:t>Categorizing variables based on (see Note-1)</a:t>
          </a: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50" kern="1200" dirty="0">
              <a:latin typeface="Calibri" panose="020F0502020204030204" pitchFamily="34" charset="0"/>
              <a:cs typeface="Calibri" panose="020F0502020204030204" pitchFamily="34" charset="0"/>
            </a:rPr>
            <a:t>Entity,</a:t>
          </a: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50" kern="1200" dirty="0">
              <a:latin typeface="Calibri" panose="020F0502020204030204" pitchFamily="34" charset="0"/>
              <a:cs typeface="Calibri" panose="020F0502020204030204" pitchFamily="34" charset="0"/>
            </a:rPr>
            <a:t>Application Loan</a:t>
          </a: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50" kern="1200" dirty="0">
              <a:latin typeface="Calibri" panose="020F0502020204030204" pitchFamily="34" charset="0"/>
              <a:cs typeface="Calibri" panose="020F0502020204030204" pitchFamily="34" charset="0"/>
            </a:rPr>
            <a:t>Behaviour related.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5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50" kern="1200" dirty="0">
              <a:latin typeface="Calibri" panose="020F0502020204030204" pitchFamily="34" charset="0"/>
              <a:cs typeface="Calibri" panose="020F0502020204030204" pitchFamily="34" charset="0"/>
            </a:rPr>
            <a:t>Drop all behaviour related columns as these are not used for loan processing, these come after loan has been issued.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5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074198" y="42118"/>
        <a:ext cx="1353784" cy="5552888"/>
      </dsp:txXfrm>
    </dsp:sp>
    <dsp:sp modelId="{5DD41374-0B0E-4B56-860C-0FB042F79C52}">
      <dsp:nvSpPr>
        <dsp:cNvPr id="0" name=""/>
        <dsp:cNvSpPr/>
      </dsp:nvSpPr>
      <dsp:spPr>
        <a:xfrm>
          <a:off x="5613903" y="2640247"/>
          <a:ext cx="304860" cy="3566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5613903" y="2711573"/>
        <a:ext cx="213402" cy="213977"/>
      </dsp:txXfrm>
    </dsp:sp>
    <dsp:sp modelId="{0EA69F74-D451-4845-BCCD-E383B386D734}">
      <dsp:nvSpPr>
        <dsp:cNvPr id="0" name=""/>
        <dsp:cNvSpPr/>
      </dsp:nvSpPr>
      <dsp:spPr>
        <a:xfrm>
          <a:off x="6045309" y="0"/>
          <a:ext cx="1438020" cy="56371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Calibri" panose="020F0502020204030204" pitchFamily="34" charset="0"/>
              <a:cs typeface="Calibri" panose="020F0502020204030204" pitchFamily="34" charset="0"/>
            </a:rPr>
            <a:t>Univariate Analysis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50" kern="1200" dirty="0"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Categorize all variables into (see Note-2)</a:t>
          </a:r>
        </a:p>
        <a:p>
          <a:pPr marL="114300" lvl="2" indent="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50" kern="1200" dirty="0">
              <a:latin typeface="Calibri" panose="020F0502020204030204" pitchFamily="34" charset="0"/>
              <a:cs typeface="Calibri" panose="020F0502020204030204" pitchFamily="34" charset="0"/>
            </a:rPr>
            <a:t>Not Relevant</a:t>
          </a:r>
        </a:p>
        <a:p>
          <a:pPr marL="114300" lvl="2" indent="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50" kern="1200" dirty="0">
              <a:latin typeface="Calibri" panose="020F0502020204030204" pitchFamily="34" charset="0"/>
              <a:cs typeface="Calibri" panose="020F0502020204030204" pitchFamily="34" charset="0"/>
            </a:rPr>
            <a:t>Unordered</a:t>
          </a:r>
        </a:p>
        <a:p>
          <a:pPr marL="114300" lvl="2" indent="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50" kern="1200" dirty="0">
              <a:latin typeface="Calibri" panose="020F0502020204030204" pitchFamily="34" charset="0"/>
              <a:cs typeface="Calibri" panose="020F0502020204030204" pitchFamily="34" charset="0"/>
            </a:rPr>
            <a:t>Ordered and</a:t>
          </a:r>
        </a:p>
        <a:p>
          <a:pPr marL="114300" lvl="2" indent="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50" kern="1200" dirty="0">
              <a:latin typeface="Calibri" panose="020F0502020204030204" pitchFamily="34" charset="0"/>
              <a:cs typeface="Calibri" panose="020F0502020204030204" pitchFamily="34" charset="0"/>
            </a:rPr>
            <a:t>Continuous</a:t>
          </a:r>
        </a:p>
        <a:p>
          <a:pPr marL="57150" lvl="1" indent="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5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50" kern="1200"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Drop all the ‘Not Relevant; columns</a:t>
          </a:r>
          <a:endParaRPr lang="en-IN" sz="1050" kern="1200" dirty="0"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50" kern="1200" dirty="0">
            <a:solidFill>
              <a:prstClr val="white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50" kern="1200"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Plot graphs of the unordered categorical variables and search for insights</a:t>
          </a:r>
          <a:endParaRPr lang="en-IN" sz="1050" kern="1200" dirty="0"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marL="57150" lvl="1" indent="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5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50" kern="1200"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Plot graphs of the Ordered categorical variables and search for insights</a:t>
          </a:r>
          <a:endParaRPr lang="en-IN" sz="1050" kern="1200" dirty="0"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50" kern="1200" dirty="0">
            <a:solidFill>
              <a:prstClr val="white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50" kern="1200"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Plot Segmented Univariate plots and search for insights</a:t>
          </a:r>
          <a:endParaRPr lang="en-IN" sz="1050" kern="1200" dirty="0"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50" kern="1200" dirty="0">
            <a:solidFill>
              <a:prstClr val="white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50" kern="1200" dirty="0">
            <a:solidFill>
              <a:prstClr val="white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marL="57150" lvl="1" indent="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5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087427" y="42118"/>
        <a:ext cx="1353784" cy="5552888"/>
      </dsp:txXfrm>
    </dsp:sp>
    <dsp:sp modelId="{84AE97F8-1E4B-46FD-B664-62DA1B18B7F3}">
      <dsp:nvSpPr>
        <dsp:cNvPr id="0" name=""/>
        <dsp:cNvSpPr/>
      </dsp:nvSpPr>
      <dsp:spPr>
        <a:xfrm>
          <a:off x="7627132" y="2640247"/>
          <a:ext cx="304860" cy="3566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7627132" y="2711573"/>
        <a:ext cx="213402" cy="213977"/>
      </dsp:txXfrm>
    </dsp:sp>
    <dsp:sp modelId="{021C5ABB-062F-4878-91EA-E1E1CB1F0E2B}">
      <dsp:nvSpPr>
        <dsp:cNvPr id="0" name=""/>
        <dsp:cNvSpPr/>
      </dsp:nvSpPr>
      <dsp:spPr>
        <a:xfrm>
          <a:off x="8058538" y="0"/>
          <a:ext cx="1438020" cy="56371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Calibri" panose="020F0502020204030204" pitchFamily="34" charset="0"/>
              <a:cs typeface="Calibri" panose="020F0502020204030204" pitchFamily="34" charset="0"/>
            </a:rPr>
            <a:t>Bivariate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50" kern="1200" dirty="0">
              <a:solidFill>
                <a:prstClr val="white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Pair plot and correlation plots b/w variables to identify variables with high correlation 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50" kern="1200" dirty="0">
            <a:solidFill>
              <a:prstClr val="white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50" kern="1200" dirty="0">
              <a:solidFill>
                <a:prstClr val="white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 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50" kern="1200" dirty="0">
            <a:solidFill>
              <a:prstClr val="white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sp:txBody>
      <dsp:txXfrm>
        <a:off x="8100656" y="42118"/>
        <a:ext cx="1353784" cy="5552888"/>
      </dsp:txXfrm>
    </dsp:sp>
    <dsp:sp modelId="{C22EF503-6E69-495D-8576-D4A12E41D70B}">
      <dsp:nvSpPr>
        <dsp:cNvPr id="0" name=""/>
        <dsp:cNvSpPr/>
      </dsp:nvSpPr>
      <dsp:spPr>
        <a:xfrm>
          <a:off x="9640361" y="2640247"/>
          <a:ext cx="304860" cy="3566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9640361" y="2711573"/>
        <a:ext cx="213402" cy="213977"/>
      </dsp:txXfrm>
    </dsp:sp>
    <dsp:sp modelId="{5AED4E7E-453C-408B-9FDA-CCBAD7A1AFBA}">
      <dsp:nvSpPr>
        <dsp:cNvPr id="0" name=""/>
        <dsp:cNvSpPr/>
      </dsp:nvSpPr>
      <dsp:spPr>
        <a:xfrm>
          <a:off x="10071767" y="0"/>
          <a:ext cx="1438020" cy="56371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ssss</a:t>
          </a:r>
          <a:endParaRPr lang="en-IN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113885" y="42118"/>
        <a:ext cx="1353784" cy="5552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B8DB9-9DA7-4E67-AD88-1F0F576FE754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F5F56-E639-4A7D-A08E-D9B33A553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938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F5F56-E639-4A7D-A08E-D9B33A5537C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954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F5F56-E639-4A7D-A08E-D9B33A5537C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784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F5F56-E639-4A7D-A08E-D9B33A5537C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995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F5F56-E639-4A7D-A08E-D9B33A5537C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480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9765-DFD2-48FC-A882-E146BA871EA9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9A82-0D07-4CAF-B238-4DE35760C33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35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9765-DFD2-48FC-A882-E146BA871EA9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9A82-0D07-4CAF-B238-4DE35760C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89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9765-DFD2-48FC-A882-E146BA871EA9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9A82-0D07-4CAF-B238-4DE35760C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171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9765-DFD2-48FC-A882-E146BA871EA9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9A82-0D07-4CAF-B238-4DE35760C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38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9765-DFD2-48FC-A882-E146BA871EA9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9A82-0D07-4CAF-B238-4DE35760C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50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9765-DFD2-48FC-A882-E146BA871EA9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9A82-0D07-4CAF-B238-4DE35760C33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72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9765-DFD2-48FC-A882-E146BA871EA9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9A82-0D07-4CAF-B238-4DE35760C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812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9765-DFD2-48FC-A882-E146BA871EA9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9A82-0D07-4CAF-B238-4DE35760C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03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9765-DFD2-48FC-A882-E146BA871EA9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9A82-0D07-4CAF-B238-4DE35760C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411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9765-DFD2-48FC-A882-E146BA871EA9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9A82-0D07-4CAF-B238-4DE35760C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88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4D39765-DFD2-48FC-A882-E146BA871EA9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689A82-0D07-4CAF-B238-4DE35760C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76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9765-DFD2-48FC-A882-E146BA871EA9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9A82-0D07-4CAF-B238-4DE35760C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4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48050"/>
            <a:ext cx="10058400" cy="7576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41793"/>
            <a:ext cx="10058400" cy="51594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4D39765-DFD2-48FC-A882-E146BA871EA9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689A82-0D07-4CAF-B238-4DE35760C33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12520" y="1023742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88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8EA46-2E56-44FB-9AAE-A1294BB71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600" dirty="0"/>
              <a:t>Lending Club </a:t>
            </a:r>
            <a:br>
              <a:rPr lang="en-IN" sz="6600" dirty="0"/>
            </a:br>
            <a:r>
              <a:rPr lang="en-IN" sz="3600" dirty="0"/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1ADC3-D330-4D0C-89B5-72B7A3C87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Shakeeb</a:t>
            </a:r>
            <a:r>
              <a:rPr lang="en-US" dirty="0">
                <a:solidFill>
                  <a:schemeClr val="tx1"/>
                </a:solidFill>
              </a:rPr>
              <a:t> Pasha and Vishal Khera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0719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8CFC-1B01-4274-BDE2-EB69BC097C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1744" y="-638637"/>
            <a:ext cx="10058400" cy="1449387"/>
          </a:xfrm>
        </p:spPr>
        <p:txBody>
          <a:bodyPr/>
          <a:lstStyle/>
          <a:p>
            <a:r>
              <a:rPr lang="en-IN" dirty="0"/>
              <a:t>Flow chart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9A7C437-8A33-496F-8FC2-910C135E41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8795766"/>
              </p:ext>
            </p:extLst>
          </p:nvPr>
        </p:nvGraphicFramePr>
        <p:xfrm>
          <a:off x="250640" y="810750"/>
          <a:ext cx="11515411" cy="56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0844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E97680-137A-4D4A-8C24-D04DCF2E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Note – 1 : Segregation of Columns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6E80C1-8C05-47D1-B92E-0FF4B2D6C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947" y="1032595"/>
            <a:ext cx="2946866" cy="576262"/>
          </a:xfrm>
        </p:spPr>
        <p:txBody>
          <a:bodyPr/>
          <a:lstStyle/>
          <a:p>
            <a:r>
              <a:rPr lang="en-IN" sz="1800" b="1" dirty="0">
                <a:solidFill>
                  <a:srgbClr val="FF0000"/>
                </a:solidFill>
              </a:rPr>
              <a:t>Applicant Related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AB9ED6-F10A-4B19-9F63-C8EB0986A497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52463" y="1608857"/>
            <a:ext cx="2927350" cy="4647481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id</a:t>
            </a:r>
          </a:p>
          <a:p>
            <a:r>
              <a:rPr lang="en-IN" dirty="0" err="1"/>
              <a:t>member_id</a:t>
            </a:r>
            <a:endParaRPr lang="en-IN" dirty="0"/>
          </a:p>
          <a:p>
            <a:r>
              <a:rPr lang="en-IN" dirty="0" err="1"/>
              <a:t>emp_title</a:t>
            </a:r>
            <a:endParaRPr lang="en-IN" dirty="0"/>
          </a:p>
          <a:p>
            <a:r>
              <a:rPr lang="en-IN" dirty="0" err="1"/>
              <a:t>emp_length</a:t>
            </a:r>
            <a:endParaRPr lang="en-IN" dirty="0"/>
          </a:p>
          <a:p>
            <a:r>
              <a:rPr lang="en-IN" dirty="0" err="1"/>
              <a:t>home_ownership</a:t>
            </a:r>
            <a:endParaRPr lang="en-IN" dirty="0"/>
          </a:p>
          <a:p>
            <a:r>
              <a:rPr lang="en-IN" dirty="0" err="1"/>
              <a:t>annual_inc</a:t>
            </a:r>
            <a:endParaRPr lang="en-IN" dirty="0"/>
          </a:p>
          <a:p>
            <a:r>
              <a:rPr lang="en-IN" dirty="0"/>
              <a:t>title</a:t>
            </a:r>
          </a:p>
          <a:p>
            <a:r>
              <a:rPr lang="en-IN" dirty="0" err="1"/>
              <a:t>zip_code</a:t>
            </a:r>
            <a:endParaRPr lang="en-IN" dirty="0"/>
          </a:p>
          <a:p>
            <a:r>
              <a:rPr lang="en-IN" dirty="0" err="1"/>
              <a:t>addr_state</a:t>
            </a:r>
            <a:endParaRPr lang="en-IN" dirty="0"/>
          </a:p>
          <a:p>
            <a:r>
              <a:rPr lang="en-IN" dirty="0" err="1"/>
              <a:t>earliest_cr_line</a:t>
            </a:r>
            <a:endParaRPr lang="en-IN" dirty="0"/>
          </a:p>
          <a:p>
            <a:r>
              <a:rPr lang="en-IN" dirty="0"/>
              <a:t>delinq_2yrs</a:t>
            </a:r>
          </a:p>
          <a:p>
            <a:r>
              <a:rPr lang="en-IN" dirty="0"/>
              <a:t>inq_last_6mths</a:t>
            </a:r>
          </a:p>
          <a:p>
            <a:r>
              <a:rPr lang="en-IN" dirty="0" err="1"/>
              <a:t>open_acc</a:t>
            </a:r>
            <a:endParaRPr lang="en-IN" dirty="0"/>
          </a:p>
          <a:p>
            <a:r>
              <a:rPr lang="en-IN" dirty="0" err="1"/>
              <a:t>pub_rec</a:t>
            </a:r>
            <a:endParaRPr lang="en-IN" dirty="0"/>
          </a:p>
          <a:p>
            <a:r>
              <a:rPr lang="en-IN" dirty="0" err="1"/>
              <a:t>total_acc</a:t>
            </a:r>
            <a:endParaRPr lang="en-IN" dirty="0"/>
          </a:p>
          <a:p>
            <a:r>
              <a:rPr lang="en-IN" dirty="0" err="1"/>
              <a:t>pub_rec_bankruptcies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FF2060-97A3-4396-A3D3-23C6E24B0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83659" y="1032595"/>
            <a:ext cx="2936241" cy="576262"/>
          </a:xfrm>
        </p:spPr>
        <p:txBody>
          <a:bodyPr/>
          <a:lstStyle/>
          <a:p>
            <a:r>
              <a:rPr lang="en-IN" sz="1800" b="1" dirty="0">
                <a:solidFill>
                  <a:srgbClr val="FF0000"/>
                </a:solidFill>
              </a:rPr>
              <a:t>Loan Characteristics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FEECA0-CAAB-4F36-9F49-5C9E18625CE9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873106" y="1608857"/>
            <a:ext cx="2946794" cy="4647481"/>
          </a:xfrm>
        </p:spPr>
        <p:txBody>
          <a:bodyPr>
            <a:normAutofit lnSpcReduction="10000"/>
          </a:bodyPr>
          <a:lstStyle/>
          <a:p>
            <a:r>
              <a:rPr lang="en-IN" dirty="0" err="1"/>
              <a:t>loan_amnt</a:t>
            </a:r>
            <a:endParaRPr lang="en-IN" dirty="0"/>
          </a:p>
          <a:p>
            <a:r>
              <a:rPr lang="en-IN" dirty="0" err="1"/>
              <a:t>funded_amnt</a:t>
            </a:r>
            <a:endParaRPr lang="en-IN" dirty="0"/>
          </a:p>
          <a:p>
            <a:r>
              <a:rPr lang="en-IN" dirty="0" err="1"/>
              <a:t>funded_amnt_inv</a:t>
            </a:r>
            <a:endParaRPr lang="en-IN" dirty="0"/>
          </a:p>
          <a:p>
            <a:r>
              <a:rPr lang="en-IN" dirty="0"/>
              <a:t>term</a:t>
            </a:r>
          </a:p>
          <a:p>
            <a:r>
              <a:rPr lang="en-IN" dirty="0" err="1"/>
              <a:t>int_rate</a:t>
            </a:r>
            <a:endParaRPr lang="en-IN" dirty="0"/>
          </a:p>
          <a:p>
            <a:r>
              <a:rPr lang="en-IN" dirty="0" err="1"/>
              <a:t>installment</a:t>
            </a:r>
            <a:endParaRPr lang="en-IN" dirty="0"/>
          </a:p>
          <a:p>
            <a:r>
              <a:rPr lang="en-IN" dirty="0"/>
              <a:t>grade</a:t>
            </a:r>
          </a:p>
          <a:p>
            <a:r>
              <a:rPr lang="en-IN" dirty="0" err="1"/>
              <a:t>sub_grade</a:t>
            </a:r>
            <a:endParaRPr lang="en-IN" dirty="0"/>
          </a:p>
          <a:p>
            <a:r>
              <a:rPr lang="en-IN" dirty="0" err="1"/>
              <a:t>verification_status</a:t>
            </a:r>
            <a:endParaRPr lang="en-IN" dirty="0"/>
          </a:p>
          <a:p>
            <a:r>
              <a:rPr lang="en-IN" dirty="0" err="1"/>
              <a:t>issue_d</a:t>
            </a:r>
            <a:endParaRPr lang="en-IN" dirty="0"/>
          </a:p>
          <a:p>
            <a:r>
              <a:rPr lang="en-IN" dirty="0" err="1"/>
              <a:t>loan_status</a:t>
            </a:r>
            <a:endParaRPr lang="en-IN" dirty="0"/>
          </a:p>
          <a:p>
            <a:r>
              <a:rPr lang="en-IN" dirty="0"/>
              <a:t>purpose</a:t>
            </a:r>
          </a:p>
          <a:p>
            <a:r>
              <a:rPr lang="en-IN" dirty="0" err="1"/>
              <a:t>dti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BDBC5C-41A3-420C-9F57-22C67674E2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4700" y="1032595"/>
            <a:ext cx="2932113" cy="576262"/>
          </a:xfrm>
        </p:spPr>
        <p:txBody>
          <a:bodyPr/>
          <a:lstStyle/>
          <a:p>
            <a:r>
              <a:rPr lang="en-IN" sz="1800" b="1" dirty="0">
                <a:solidFill>
                  <a:srgbClr val="FF0000"/>
                </a:solidFill>
              </a:rPr>
              <a:t>Customer Behaviour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1A9CD69-49BE-431F-8790-6434F848BEAA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124700" y="1608857"/>
            <a:ext cx="2932113" cy="4647481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/>
              <a:t>out_prncp</a:t>
            </a:r>
            <a:endParaRPr lang="en-IN" dirty="0"/>
          </a:p>
          <a:p>
            <a:r>
              <a:rPr lang="en-IN" dirty="0" err="1"/>
              <a:t>out_prncp_inv</a:t>
            </a:r>
            <a:endParaRPr lang="en-IN" dirty="0"/>
          </a:p>
          <a:p>
            <a:r>
              <a:rPr lang="en-IN" dirty="0" err="1"/>
              <a:t>total_pymnt</a:t>
            </a:r>
            <a:endParaRPr lang="en-IN" dirty="0"/>
          </a:p>
          <a:p>
            <a:r>
              <a:rPr lang="en-IN" dirty="0" err="1"/>
              <a:t>total_pymnt_inv</a:t>
            </a:r>
            <a:endParaRPr lang="en-IN" dirty="0"/>
          </a:p>
          <a:p>
            <a:r>
              <a:rPr lang="en-IN" dirty="0" err="1"/>
              <a:t>total_rec_prncp</a:t>
            </a:r>
            <a:endParaRPr lang="en-IN" dirty="0"/>
          </a:p>
          <a:p>
            <a:r>
              <a:rPr lang="en-IN" dirty="0" err="1"/>
              <a:t>total_rec_int</a:t>
            </a:r>
            <a:endParaRPr lang="en-IN" dirty="0"/>
          </a:p>
          <a:p>
            <a:r>
              <a:rPr lang="en-IN" dirty="0" err="1"/>
              <a:t>total_rec_late_fee</a:t>
            </a:r>
            <a:endParaRPr lang="en-IN" dirty="0"/>
          </a:p>
          <a:p>
            <a:r>
              <a:rPr lang="en-IN" dirty="0"/>
              <a:t>recoveries</a:t>
            </a:r>
          </a:p>
          <a:p>
            <a:r>
              <a:rPr lang="en-IN" dirty="0" err="1"/>
              <a:t>collection_recovery_fee</a:t>
            </a:r>
            <a:endParaRPr lang="en-IN" dirty="0"/>
          </a:p>
          <a:p>
            <a:r>
              <a:rPr lang="en-IN" dirty="0" err="1"/>
              <a:t>last_pymnt_d</a:t>
            </a:r>
            <a:endParaRPr lang="en-IN" dirty="0"/>
          </a:p>
          <a:p>
            <a:r>
              <a:rPr lang="en-IN" dirty="0" err="1"/>
              <a:t>last_pymnt_amnt</a:t>
            </a:r>
            <a:endParaRPr lang="en-IN" dirty="0"/>
          </a:p>
          <a:p>
            <a:r>
              <a:rPr lang="en-IN" dirty="0" err="1"/>
              <a:t>last_credit_pull_d</a:t>
            </a:r>
            <a:endParaRPr lang="en-IN" dirty="0"/>
          </a:p>
          <a:p>
            <a:r>
              <a:rPr lang="en-IN" dirty="0" err="1"/>
              <a:t>revol_bal</a:t>
            </a:r>
            <a:endParaRPr lang="en-IN" dirty="0"/>
          </a:p>
          <a:p>
            <a:r>
              <a:rPr lang="en-IN" dirty="0" err="1"/>
              <a:t>revol_utl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312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E97680-137A-4D4A-8C24-D04DCF2E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Note – 2 : Segregation of Variables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6E80C1-8C05-47D1-B92E-0FF4B2D6C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947" y="1032598"/>
            <a:ext cx="2946866" cy="576262"/>
          </a:xfrm>
        </p:spPr>
        <p:txBody>
          <a:bodyPr/>
          <a:lstStyle/>
          <a:p>
            <a:r>
              <a:rPr lang="en-IN" sz="1800" b="1" dirty="0">
                <a:solidFill>
                  <a:srgbClr val="FF0000"/>
                </a:solidFill>
              </a:rPr>
              <a:t>Not Relevant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AB9ED6-F10A-4B19-9F63-C8EB0986A497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52463" y="1607187"/>
            <a:ext cx="2927350" cy="4649151"/>
          </a:xfrm>
        </p:spPr>
        <p:txBody>
          <a:bodyPr>
            <a:normAutofit/>
          </a:bodyPr>
          <a:lstStyle/>
          <a:p>
            <a:r>
              <a:rPr lang="en-IN" dirty="0"/>
              <a:t>id</a:t>
            </a:r>
          </a:p>
          <a:p>
            <a:r>
              <a:rPr lang="en-IN" dirty="0" err="1"/>
              <a:t>member_id</a:t>
            </a:r>
            <a:endParaRPr lang="en-IN" dirty="0"/>
          </a:p>
          <a:p>
            <a:r>
              <a:rPr lang="en-IN" dirty="0" err="1"/>
              <a:t>earliest_cr_line</a:t>
            </a:r>
            <a:endParaRPr lang="en-IN" dirty="0"/>
          </a:p>
          <a:p>
            <a:r>
              <a:rPr lang="en-IN" dirty="0" err="1"/>
              <a:t>zip_code</a:t>
            </a:r>
            <a:endParaRPr lang="en-IN" dirty="0"/>
          </a:p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FF2060-97A3-4396-A3D3-23C6E24B0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83659" y="1032598"/>
            <a:ext cx="2936241" cy="576262"/>
          </a:xfrm>
        </p:spPr>
        <p:txBody>
          <a:bodyPr/>
          <a:lstStyle/>
          <a:p>
            <a:r>
              <a:rPr lang="en-IN" sz="1800" b="1" dirty="0">
                <a:solidFill>
                  <a:srgbClr val="FF0000"/>
                </a:solidFill>
              </a:rPr>
              <a:t>Unordered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FEECA0-CAAB-4F36-9F49-5C9E18625CE9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873106" y="1607187"/>
            <a:ext cx="2946794" cy="4649151"/>
          </a:xfrm>
        </p:spPr>
        <p:txBody>
          <a:bodyPr>
            <a:normAutofit/>
          </a:bodyPr>
          <a:lstStyle/>
          <a:p>
            <a:r>
              <a:rPr lang="en-IN" dirty="0"/>
              <a:t>title</a:t>
            </a:r>
          </a:p>
          <a:p>
            <a:r>
              <a:rPr lang="en-IN" dirty="0" err="1"/>
              <a:t>addr_state</a:t>
            </a:r>
            <a:endParaRPr lang="en-IN" dirty="0"/>
          </a:p>
          <a:p>
            <a:r>
              <a:rPr lang="en-IN" dirty="0" err="1"/>
              <a:t>verification_status</a:t>
            </a:r>
            <a:endParaRPr lang="en-IN" dirty="0"/>
          </a:p>
          <a:p>
            <a:r>
              <a:rPr lang="en-IN" dirty="0" err="1"/>
              <a:t>total_acc</a:t>
            </a:r>
            <a:endParaRPr lang="en-IN" dirty="0"/>
          </a:p>
          <a:p>
            <a:r>
              <a:rPr lang="en-IN" dirty="0"/>
              <a:t>purpose</a:t>
            </a:r>
          </a:p>
          <a:p>
            <a:r>
              <a:rPr lang="en-IN" dirty="0" err="1"/>
              <a:t>home_ownership</a:t>
            </a:r>
            <a:endParaRPr lang="en-IN" dirty="0"/>
          </a:p>
          <a:p>
            <a:r>
              <a:rPr lang="en-IN" dirty="0" err="1"/>
              <a:t>emp_title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BDBC5C-41A3-420C-9F57-22C67674E2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64412" y="1032598"/>
            <a:ext cx="2932113" cy="576262"/>
          </a:xfrm>
        </p:spPr>
        <p:txBody>
          <a:bodyPr/>
          <a:lstStyle/>
          <a:p>
            <a:r>
              <a:rPr lang="en-IN" sz="1800" b="1" dirty="0">
                <a:solidFill>
                  <a:srgbClr val="FF0000"/>
                </a:solidFill>
              </a:rPr>
              <a:t>Ordered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1A9CD69-49BE-431F-8790-6434F848BEAA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064412" y="1607187"/>
            <a:ext cx="2932113" cy="4649151"/>
          </a:xfrm>
        </p:spPr>
        <p:txBody>
          <a:bodyPr>
            <a:normAutofit/>
          </a:bodyPr>
          <a:lstStyle/>
          <a:p>
            <a:r>
              <a:rPr lang="en-IN" dirty="0"/>
              <a:t>term</a:t>
            </a:r>
          </a:p>
          <a:p>
            <a:r>
              <a:rPr lang="en-IN" dirty="0" err="1"/>
              <a:t>emp_length</a:t>
            </a:r>
            <a:endParaRPr lang="en-IN" dirty="0"/>
          </a:p>
          <a:p>
            <a:r>
              <a:rPr lang="en-IN" dirty="0"/>
              <a:t>Grade</a:t>
            </a:r>
          </a:p>
          <a:p>
            <a:r>
              <a:rPr lang="en-IN" dirty="0" err="1"/>
              <a:t>sub_grade</a:t>
            </a:r>
            <a:endParaRPr lang="en-IN" dirty="0"/>
          </a:p>
          <a:p>
            <a:r>
              <a:rPr lang="en-IN" dirty="0" err="1"/>
              <a:t>loan_status</a:t>
            </a:r>
            <a:endParaRPr lang="en-IN" dirty="0"/>
          </a:p>
          <a:p>
            <a:r>
              <a:rPr lang="en-IN" dirty="0" err="1"/>
              <a:t>pub_rec</a:t>
            </a:r>
            <a:endParaRPr lang="en-IN" dirty="0"/>
          </a:p>
          <a:p>
            <a:r>
              <a:rPr lang="en-IN" dirty="0" err="1"/>
              <a:t>issue_d</a:t>
            </a:r>
            <a:endParaRPr lang="en-IN" dirty="0"/>
          </a:p>
          <a:p>
            <a:r>
              <a:rPr lang="en-IN" dirty="0"/>
              <a:t>inq_last_6mths</a:t>
            </a:r>
          </a:p>
          <a:p>
            <a:r>
              <a:rPr lang="en-IN" dirty="0" err="1"/>
              <a:t>pub_rec_bankruptcies</a:t>
            </a:r>
            <a:endParaRPr lang="en-IN" dirty="0"/>
          </a:p>
          <a:p>
            <a:r>
              <a:rPr lang="en-IN" dirty="0"/>
              <a:t>delinq_2yrs</a:t>
            </a:r>
          </a:p>
          <a:p>
            <a:r>
              <a:rPr lang="en-IN" dirty="0" err="1"/>
              <a:t>open_acc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6B81D1C-2330-4B62-866A-736D199376E7}"/>
              </a:ext>
            </a:extLst>
          </p:cNvPr>
          <p:cNvSpPr txBox="1">
            <a:spLocks/>
          </p:cNvSpPr>
          <p:nvPr/>
        </p:nvSpPr>
        <p:spPr>
          <a:xfrm>
            <a:off x="9582760" y="1034271"/>
            <a:ext cx="2936241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sz="1800" b="1" dirty="0">
                <a:solidFill>
                  <a:srgbClr val="FF0000"/>
                </a:solidFill>
                <a:latin typeface="+mn-lt"/>
              </a:rPr>
              <a:t>Continuous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7CD8ABD-1E06-48F2-9B93-85DAD4E4B827}"/>
              </a:ext>
            </a:extLst>
          </p:cNvPr>
          <p:cNvSpPr txBox="1">
            <a:spLocks/>
          </p:cNvSpPr>
          <p:nvPr/>
        </p:nvSpPr>
        <p:spPr>
          <a:xfrm>
            <a:off x="9572207" y="1608860"/>
            <a:ext cx="2946794" cy="46491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dirty="0" err="1"/>
              <a:t>int_rate</a:t>
            </a:r>
            <a:endParaRPr lang="en-IN" dirty="0"/>
          </a:p>
          <a:p>
            <a:r>
              <a:rPr lang="en-IN" dirty="0" err="1"/>
              <a:t>loan_amnt</a:t>
            </a:r>
            <a:endParaRPr lang="en-IN" dirty="0"/>
          </a:p>
          <a:p>
            <a:r>
              <a:rPr lang="en-IN" dirty="0" err="1"/>
              <a:t>installment</a:t>
            </a:r>
            <a:endParaRPr lang="en-IN" dirty="0"/>
          </a:p>
          <a:p>
            <a:r>
              <a:rPr lang="en-IN" dirty="0" err="1"/>
              <a:t>dti</a:t>
            </a:r>
            <a:endParaRPr lang="en-IN" dirty="0"/>
          </a:p>
          <a:p>
            <a:r>
              <a:rPr lang="en-IN" dirty="0" err="1"/>
              <a:t>funded_amnt</a:t>
            </a:r>
            <a:endParaRPr lang="en-IN" dirty="0"/>
          </a:p>
          <a:p>
            <a:r>
              <a:rPr lang="en-IN" dirty="0" err="1"/>
              <a:t>funded_amnt_inv</a:t>
            </a:r>
            <a:endParaRPr lang="en-IN" dirty="0"/>
          </a:p>
          <a:p>
            <a:r>
              <a:rPr lang="en-IN" dirty="0" err="1"/>
              <a:t>annual_inc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1041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6CAF64-00CF-40AD-B20D-D410714E9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Univariate Analysis | Insights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A1CA5DA-6D76-4125-A0EA-253D29091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1800" dirty="0"/>
              <a:t>Unordered Categorical</a:t>
            </a:r>
          </a:p>
          <a:p>
            <a:pPr lvl="1"/>
            <a:r>
              <a:rPr lang="en-IN" sz="1600" dirty="0"/>
              <a:t>Majority of the Club’s business is in 10 states</a:t>
            </a:r>
          </a:p>
          <a:p>
            <a:pPr lvl="1"/>
            <a:r>
              <a:rPr lang="en-IN" sz="1600" dirty="0"/>
              <a:t>A significant portion of the loans show as non-verified</a:t>
            </a:r>
          </a:p>
          <a:p>
            <a:pPr lvl="1"/>
            <a:r>
              <a:rPr lang="en-US" sz="1600" dirty="0"/>
              <a:t>Majority of loans taken are for Debt Consolidation</a:t>
            </a:r>
          </a:p>
          <a:p>
            <a:pPr lvl="1"/>
            <a:r>
              <a:rPr lang="en-US" sz="1600" dirty="0"/>
              <a:t>Majority of loans taken are by people with rented / mortgaged homes</a:t>
            </a:r>
          </a:p>
          <a:p>
            <a:pPr lvl="1"/>
            <a:r>
              <a:rPr lang="en-US" sz="1600" dirty="0"/>
              <a:t>The number of credit lines on the Borrower's file follows a standard distribution</a:t>
            </a:r>
          </a:p>
          <a:p>
            <a:r>
              <a:rPr lang="en-IN" sz="1800" dirty="0"/>
              <a:t>Ordered Categorical</a:t>
            </a:r>
          </a:p>
          <a:p>
            <a:pPr lvl="1"/>
            <a:r>
              <a:rPr lang="en-US" sz="1600" dirty="0"/>
              <a:t>Almost 75% of the loans are of tenure 36 months</a:t>
            </a:r>
          </a:p>
          <a:p>
            <a:pPr lvl="1"/>
            <a:r>
              <a:rPr lang="en-US" sz="1600" dirty="0"/>
              <a:t>Majority of Loans are given to people with jobs. There are close to 1000 people who have not disclosed or are not in jobs</a:t>
            </a:r>
          </a:p>
          <a:p>
            <a:pPr lvl="1"/>
            <a:r>
              <a:rPr lang="en-US" sz="1600" dirty="0"/>
              <a:t>Majority of loans are with A,B and C gradings</a:t>
            </a:r>
          </a:p>
          <a:p>
            <a:pPr lvl="1"/>
            <a:r>
              <a:rPr lang="en-US" sz="1600" dirty="0"/>
              <a:t>Further breakdown by sub grade shows D, E and F grades are not encouraged with the outlier of D2 which seems to be high in comparison</a:t>
            </a:r>
          </a:p>
          <a:p>
            <a:pPr lvl="1"/>
            <a:r>
              <a:rPr lang="en-US" sz="1600" dirty="0"/>
              <a:t>Employee Title Contains too much text, no processing done on this column</a:t>
            </a:r>
          </a:p>
          <a:p>
            <a:pPr lvl="1"/>
            <a:r>
              <a:rPr lang="en-US" sz="1600" dirty="0"/>
              <a:t>85.4% of loans closed have been fully paid up, 14.6% of loans have gone bad</a:t>
            </a:r>
          </a:p>
          <a:p>
            <a:pPr lvl="1"/>
            <a:r>
              <a:rPr lang="en-US" sz="1600" dirty="0"/>
              <a:t>We have about 2100 cases with derogatory public records which is a little over 5% of the population.</a:t>
            </a:r>
          </a:p>
          <a:p>
            <a:pPr lvl="1"/>
            <a:r>
              <a:rPr lang="en-US" sz="1600" dirty="0"/>
              <a:t>No real abnormal patterns seen in the distribution of loans by month</a:t>
            </a:r>
          </a:p>
          <a:p>
            <a:pPr lvl="1"/>
            <a:r>
              <a:rPr lang="en-US" sz="1600" dirty="0"/>
              <a:t>Not many loan applications with more than 3 inquiries were approved</a:t>
            </a:r>
          </a:p>
          <a:p>
            <a:pPr lvl="1"/>
            <a:r>
              <a:rPr lang="en-US" sz="1600" dirty="0"/>
              <a:t>About 94% of the loans were given to applicants with 0 public record bankruptcies and about 4% with </a:t>
            </a:r>
            <a:r>
              <a:rPr lang="en-US" sz="1600" dirty="0" err="1"/>
              <a:t>with</a:t>
            </a:r>
            <a:r>
              <a:rPr lang="en-US" sz="1600" dirty="0"/>
              <a:t> 1 record</a:t>
            </a:r>
          </a:p>
          <a:p>
            <a:pPr lvl="1"/>
            <a:r>
              <a:rPr lang="en-US" sz="1600" dirty="0"/>
              <a:t>About 2.5% of the applicants given loan have had over 1 incident of delinquency in the last 2 years</a:t>
            </a:r>
          </a:p>
          <a:p>
            <a:pPr lvl="1"/>
            <a:r>
              <a:rPr lang="en-US" sz="1600" dirty="0"/>
              <a:t>The number of credit lines on the Borrower's file follows a standard distribution</a:t>
            </a:r>
          </a:p>
          <a:p>
            <a:pPr lvl="1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65344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6CAF64-00CF-40AD-B20D-D410714E9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Univariate Analysis | Insights contd.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A1CA5DA-6D76-4125-A0EA-253D29091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Segmented</a:t>
            </a:r>
          </a:p>
          <a:p>
            <a:pPr lvl="1"/>
            <a:r>
              <a:rPr lang="en-US" dirty="0"/>
              <a:t>High volume and higher than average bad loans are coming from FL, NJ, CA.</a:t>
            </a:r>
          </a:p>
          <a:p>
            <a:pPr lvl="1"/>
            <a:r>
              <a:rPr lang="en-US" dirty="0"/>
              <a:t>NE, NV, AK, SD, are also high in their default rate even though the numbers are less</a:t>
            </a:r>
          </a:p>
          <a:p>
            <a:pPr lvl="1"/>
            <a:r>
              <a:rPr lang="en-US" dirty="0"/>
              <a:t>NY, TX are good for Lending Club where the volumes are there and the default rates are low </a:t>
            </a:r>
          </a:p>
          <a:p>
            <a:pPr lvl="1"/>
            <a:r>
              <a:rPr lang="en-US" dirty="0"/>
              <a:t>Verified applicants seem to have a have higher default rate! than not verified ones.</a:t>
            </a:r>
          </a:p>
          <a:p>
            <a:pPr lvl="1"/>
            <a:r>
              <a:rPr lang="en-US" dirty="0"/>
              <a:t>Small business loans have the higher % of loans going bad and debt consolidation is the highest in terms of volumes but highest in terms of number of bad loans</a:t>
            </a:r>
          </a:p>
          <a:p>
            <a:pPr lvl="1"/>
            <a:r>
              <a:rPr lang="en-US" dirty="0"/>
              <a:t>People who have mortgaged houses seem to have lesser rate of default</a:t>
            </a:r>
          </a:p>
          <a:p>
            <a:pPr lvl="1"/>
            <a:r>
              <a:rPr lang="en-US" dirty="0"/>
              <a:t>On backgrounds of people, it is very scattered, however there are people working for companies and those companies have 100% default rate or 100% closed rate. Clearly company background though less volumes is a good indicator of bad loan</a:t>
            </a:r>
          </a:p>
          <a:p>
            <a:pPr lvl="1"/>
            <a:r>
              <a:rPr lang="en-US" dirty="0"/>
              <a:t>Longer tenured loans have higher default rate</a:t>
            </a:r>
          </a:p>
          <a:p>
            <a:pPr lvl="1"/>
            <a:r>
              <a:rPr lang="en-US" dirty="0"/>
              <a:t>%age wise “no available information” on current employee length seems to have the highest default rate. However the 10+ years seems to have a higher than average default rate with good volumes.</a:t>
            </a:r>
          </a:p>
          <a:p>
            <a:pPr lvl="1"/>
            <a:r>
              <a:rPr lang="en-US" dirty="0"/>
              <a:t>Only A and B graded loans have the average default rates lower than average and the volumes of B is the highest in disbursement</a:t>
            </a:r>
          </a:p>
          <a:p>
            <a:pPr lvl="1"/>
            <a:r>
              <a:rPr lang="en-US" dirty="0"/>
              <a:t>People with 0 Public records have the lowest default rates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5923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064D9-C2CC-4DCA-9615-66CEF0CD8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Bivariate Analysis |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132B-4A96-4E9A-A6DE-7959097CF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Correlation Analysis</a:t>
            </a:r>
          </a:p>
          <a:p>
            <a:pPr lvl="1"/>
            <a:r>
              <a:rPr lang="en-IN" dirty="0"/>
              <a:t>From the Pair plots we see strong correlation seen b/w </a:t>
            </a:r>
          </a:p>
          <a:p>
            <a:pPr lvl="2"/>
            <a:r>
              <a:rPr lang="en-US" dirty="0"/>
              <a:t>Loan amount applied (</a:t>
            </a:r>
            <a:r>
              <a:rPr lang="en-US" dirty="0" err="1"/>
              <a:t>loan_amnt</a:t>
            </a:r>
            <a:r>
              <a:rPr lang="en-US" dirty="0"/>
              <a:t>) and monthly installment by the borrower (installment)</a:t>
            </a:r>
          </a:p>
          <a:p>
            <a:pPr lvl="2"/>
            <a:r>
              <a:rPr lang="en-US" dirty="0"/>
              <a:t>Loan amount applied (</a:t>
            </a:r>
            <a:r>
              <a:rPr lang="en-US" dirty="0" err="1"/>
              <a:t>loan_amnt</a:t>
            </a:r>
            <a:r>
              <a:rPr lang="en-US" dirty="0"/>
              <a:t>) and the committed Funding amount (</a:t>
            </a:r>
            <a:r>
              <a:rPr lang="en-US" dirty="0" err="1"/>
              <a:t>funded_amnt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Loan amount applied (</a:t>
            </a:r>
            <a:r>
              <a:rPr lang="en-US" dirty="0" err="1"/>
              <a:t>loan_amnt</a:t>
            </a:r>
            <a:r>
              <a:rPr lang="en-US" dirty="0"/>
              <a:t>) and committed funding amount by the investors (</a:t>
            </a:r>
            <a:r>
              <a:rPr lang="en-US" dirty="0" err="1"/>
              <a:t>funded_amnt_inv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Monthly installment by the borrower (installment) and committed Funding amount (</a:t>
            </a:r>
            <a:r>
              <a:rPr lang="en-US" dirty="0" err="1"/>
              <a:t>funded_amnt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Monthly installment by the borrower (installment) and committed funding amount by the investors (</a:t>
            </a:r>
            <a:r>
              <a:rPr lang="en-US" dirty="0" err="1"/>
              <a:t>funded_amnt_inv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Committed Funding amount (</a:t>
            </a:r>
            <a:r>
              <a:rPr lang="en-US" dirty="0" err="1"/>
              <a:t>funded_amnt</a:t>
            </a:r>
            <a:r>
              <a:rPr lang="en-US" dirty="0"/>
              <a:t>) and committed funding amount by the investors (</a:t>
            </a:r>
            <a:r>
              <a:rPr lang="en-US" dirty="0" err="1"/>
              <a:t>funded_amnt_inv</a:t>
            </a:r>
            <a:r>
              <a:rPr lang="en-US" dirty="0"/>
              <a:t>)</a:t>
            </a:r>
          </a:p>
          <a:p>
            <a:pPr lvl="1"/>
            <a:r>
              <a:rPr lang="en-IN" dirty="0"/>
              <a:t>From the calculated Correlation coefficients we see strong correlation seen b/w</a:t>
            </a:r>
          </a:p>
          <a:p>
            <a:pPr lvl="2"/>
            <a:r>
              <a:rPr lang="en-US" dirty="0"/>
              <a:t>Number of derogatory public records (</a:t>
            </a:r>
            <a:r>
              <a:rPr lang="en-US" dirty="0" err="1"/>
              <a:t>pub_rec</a:t>
            </a:r>
            <a:r>
              <a:rPr lang="en-US" dirty="0"/>
              <a:t>) and Number of public record bankruptcies (</a:t>
            </a:r>
            <a:r>
              <a:rPr lang="en-US" dirty="0" err="1"/>
              <a:t>pub_rec_bankruptcies</a:t>
            </a:r>
            <a:r>
              <a:rPr lang="en-US" dirty="0"/>
              <a:t>)</a:t>
            </a:r>
            <a:endParaRPr lang="en-IN" dirty="0"/>
          </a:p>
          <a:p>
            <a:pPr lvl="2"/>
            <a:r>
              <a:rPr lang="en-US" dirty="0"/>
              <a:t>Loan amount applied (</a:t>
            </a:r>
            <a:r>
              <a:rPr lang="en-US" dirty="0" err="1"/>
              <a:t>loan_amnt</a:t>
            </a:r>
            <a:r>
              <a:rPr lang="en-US" dirty="0"/>
              <a:t>) and monthly installment by the borrower (installment)</a:t>
            </a:r>
          </a:p>
          <a:p>
            <a:pPr lvl="2"/>
            <a:r>
              <a:rPr lang="en-US" dirty="0"/>
              <a:t>Loan amount applied (</a:t>
            </a:r>
            <a:r>
              <a:rPr lang="en-US" dirty="0" err="1"/>
              <a:t>loan_amnt</a:t>
            </a:r>
            <a:r>
              <a:rPr lang="en-US" dirty="0"/>
              <a:t>) and the committed Funding amount (</a:t>
            </a:r>
            <a:r>
              <a:rPr lang="en-US" dirty="0" err="1"/>
              <a:t>funded_amnt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Loan amount applied (</a:t>
            </a:r>
            <a:r>
              <a:rPr lang="en-US" dirty="0" err="1"/>
              <a:t>loan_amnt</a:t>
            </a:r>
            <a:r>
              <a:rPr lang="en-US" dirty="0"/>
              <a:t>) and committed funding amount by the investors (</a:t>
            </a:r>
            <a:r>
              <a:rPr lang="en-US" dirty="0" err="1"/>
              <a:t>funded_amnt_inv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Committed Funding amount (</a:t>
            </a:r>
            <a:r>
              <a:rPr lang="en-US" dirty="0" err="1"/>
              <a:t>funded_amnt</a:t>
            </a:r>
            <a:r>
              <a:rPr lang="en-US" dirty="0"/>
              <a:t>) and committed funding amount by the investors (</a:t>
            </a:r>
            <a:r>
              <a:rPr lang="en-US" dirty="0" err="1"/>
              <a:t>funded_amnt_inv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Monthly installment by the borrower (installment) and committed funding amount by the investors (</a:t>
            </a:r>
            <a:r>
              <a:rPr lang="en-US" dirty="0" err="1"/>
              <a:t>funded_amnt_inv</a:t>
            </a:r>
            <a:r>
              <a:rPr lang="en-US" dirty="0"/>
              <a:t>)</a:t>
            </a:r>
          </a:p>
          <a:p>
            <a:pPr lvl="2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799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4CE5-D491-4050-B99E-7D9E88D7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A4DD3-9996-4B9F-BC9A-E66BBE12E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35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E9F7B2-3D6B-4B71-B875-9AF89240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95805-B1FD-4C8F-BBD1-B2214242A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Checklist</a:t>
            </a:r>
          </a:p>
        </p:txBody>
      </p:sp>
    </p:spTree>
    <p:extLst>
      <p:ext uri="{BB962C8B-B14F-4D97-AF65-F5344CB8AC3E}">
        <p14:creationId xmlns:p14="http://schemas.microsoft.com/office/powerpoint/2010/main" val="2311149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73847-FF33-4521-A76B-07C6730D8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25AFB-3434-45D6-875F-17323AD7F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Show the following sections in the case study</a:t>
            </a:r>
          </a:p>
          <a:p>
            <a:pPr lvl="1"/>
            <a:r>
              <a:rPr lang="en-IN" dirty="0"/>
              <a:t>Data Understanding</a:t>
            </a:r>
          </a:p>
          <a:p>
            <a:pPr lvl="1"/>
            <a:r>
              <a:rPr lang="en-IN" dirty="0"/>
              <a:t>Data Cleaning (cleaning missing values, removing redundant columns..)</a:t>
            </a:r>
          </a:p>
          <a:p>
            <a:pPr lvl="1"/>
            <a:r>
              <a:rPr lang="en-IN" dirty="0"/>
              <a:t>Data Analysis</a:t>
            </a:r>
          </a:p>
          <a:p>
            <a:pPr lvl="1"/>
            <a:r>
              <a:rPr lang="en-IN" dirty="0"/>
              <a:t>Recommendations (this ppt)</a:t>
            </a:r>
          </a:p>
          <a:p>
            <a:pPr lvl="1"/>
            <a:endParaRPr lang="en-IN" dirty="0"/>
          </a:p>
          <a:p>
            <a:pPr lvl="1"/>
            <a:r>
              <a:rPr lang="en-IN" dirty="0" err="1"/>
              <a:t>Jupyter</a:t>
            </a:r>
            <a:r>
              <a:rPr lang="en-IN" dirty="0"/>
              <a:t> Notebook</a:t>
            </a:r>
          </a:p>
          <a:p>
            <a:pPr lvl="2"/>
            <a:r>
              <a:rPr lang="en-IN" dirty="0"/>
              <a:t>Assumptions</a:t>
            </a:r>
          </a:p>
          <a:p>
            <a:pPr lvl="2"/>
            <a:r>
              <a:rPr lang="en-IN" dirty="0"/>
              <a:t>Every plot should have some insights</a:t>
            </a:r>
          </a:p>
          <a:p>
            <a:pPr lvl="2"/>
            <a:r>
              <a:rPr lang="en-IN" dirty="0"/>
              <a:t>Comments through the file</a:t>
            </a:r>
          </a:p>
        </p:txBody>
      </p:sp>
    </p:spTree>
    <p:extLst>
      <p:ext uri="{BB962C8B-B14F-4D97-AF65-F5344CB8AC3E}">
        <p14:creationId xmlns:p14="http://schemas.microsoft.com/office/powerpoint/2010/main" val="307466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D21EB-4013-42C9-B518-9A13AE60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E140D-ED57-44A4-B822-CCBE0D6C6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  <a:p>
            <a:r>
              <a:rPr lang="en-IN" dirty="0"/>
              <a:t>Insights &amp; Assumptions</a:t>
            </a:r>
          </a:p>
          <a:p>
            <a:r>
              <a:rPr lang="en-IN" dirty="0"/>
              <a:t>Recommendations</a:t>
            </a:r>
          </a:p>
          <a:p>
            <a:endParaRPr lang="en-IN" dirty="0"/>
          </a:p>
          <a:p>
            <a:r>
              <a:rPr lang="en-IN" dirty="0"/>
              <a:t>Appendix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Approach and Findings</a:t>
            </a:r>
          </a:p>
          <a:p>
            <a:pPr marL="457200" lvl="1" indent="0">
              <a:buNone/>
            </a:pPr>
            <a:endParaRPr lang="en-IN" dirty="0"/>
          </a:p>
          <a:p>
            <a:pPr lvl="2"/>
            <a:endParaRPr lang="en-IN" dirty="0"/>
          </a:p>
          <a:p>
            <a:pPr marL="914400" lvl="2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954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E9F7B2-3D6B-4B71-B875-9AF89240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95805-B1FD-4C8F-BBD1-B2214242A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11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0B49-43FE-48A7-87C6-FBC1AA58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7FA8D-2962-411F-A8CA-A001DD4A2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 have been given the complete loan data for all loans issued through 2007 to 2011 for Lending Club</a:t>
            </a:r>
          </a:p>
          <a:p>
            <a:endParaRPr lang="en-IN" dirty="0"/>
          </a:p>
          <a:p>
            <a:r>
              <a:rPr lang="en-IN" dirty="0"/>
              <a:t>We need to surface insights based on the available information with the objective to </a:t>
            </a:r>
          </a:p>
          <a:p>
            <a:pPr lvl="1"/>
            <a:r>
              <a:rPr lang="en-IN" dirty="0"/>
              <a:t>Reduce losses for the business by improving the probability of identifying</a:t>
            </a:r>
          </a:p>
          <a:p>
            <a:pPr lvl="2"/>
            <a:r>
              <a:rPr lang="en-IN" dirty="0"/>
              <a:t>Applicants that may not be able to pay back loans</a:t>
            </a:r>
          </a:p>
          <a:p>
            <a:pPr lvl="2"/>
            <a:r>
              <a:rPr lang="en-IN" dirty="0"/>
              <a:t>Applicants that have a strong possibility of paying back loans</a:t>
            </a:r>
          </a:p>
        </p:txBody>
      </p:sp>
    </p:spTree>
    <p:extLst>
      <p:ext uri="{BB962C8B-B14F-4D97-AF65-F5344CB8AC3E}">
        <p14:creationId xmlns:p14="http://schemas.microsoft.com/office/powerpoint/2010/main" val="2781880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E9F7B2-3D6B-4B71-B875-9AF89240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&amp; Assumptions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95805-B1FD-4C8F-BBD1-B2214242A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93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0B49-43FE-48A7-87C6-FBC1AA58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7FA8D-2962-411F-A8CA-A001DD4A2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78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E9F7B2-3D6B-4B71-B875-9AF89240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95805-B1FD-4C8F-BBD1-B2214242A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99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8CFC-1B01-4274-BDE2-EB69BC09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FFDA1-2F61-4392-BBCF-62A8C923D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Recommend Points to the investors</a:t>
            </a:r>
          </a:p>
          <a:p>
            <a:r>
              <a:rPr lang="en-IN" dirty="0"/>
              <a:t>Emphasise on how they can reduce chances of funding to defaulters</a:t>
            </a:r>
          </a:p>
        </p:txBody>
      </p:sp>
    </p:spTree>
    <p:extLst>
      <p:ext uri="{BB962C8B-B14F-4D97-AF65-F5344CB8AC3E}">
        <p14:creationId xmlns:p14="http://schemas.microsoft.com/office/powerpoint/2010/main" val="3575748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E9F7B2-3D6B-4B71-B875-9AF89240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95805-B1FD-4C8F-BBD1-B2214242A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2518100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2348</TotalTime>
  <Words>1429</Words>
  <Application>Microsoft Office PowerPoint</Application>
  <PresentationFormat>Widescreen</PresentationFormat>
  <Paragraphs>208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Wingdings 3</vt:lpstr>
      <vt:lpstr>Retrospect</vt:lpstr>
      <vt:lpstr>Lending Club  Case Study</vt:lpstr>
      <vt:lpstr>Agenda</vt:lpstr>
      <vt:lpstr>Objectives</vt:lpstr>
      <vt:lpstr>Objective</vt:lpstr>
      <vt:lpstr>Insights &amp; Assumptions</vt:lpstr>
      <vt:lpstr>PowerPoint Presentation</vt:lpstr>
      <vt:lpstr>Recommendations</vt:lpstr>
      <vt:lpstr>PowerPoint Presentation</vt:lpstr>
      <vt:lpstr>Appendix</vt:lpstr>
      <vt:lpstr>Flow chart</vt:lpstr>
      <vt:lpstr>Note – 1 : Segregation of Columns</vt:lpstr>
      <vt:lpstr>Note – 2 : Segregation of Variables</vt:lpstr>
      <vt:lpstr>Univariate Analysis | Insights</vt:lpstr>
      <vt:lpstr>Univariate Analysis | Insights contd.</vt:lpstr>
      <vt:lpstr>Bivariate Analysis | Insights</vt:lpstr>
      <vt:lpstr>PowerPoint Presentation</vt:lpstr>
      <vt:lpstr>Appendix</vt:lpstr>
      <vt:lpstr>Checklist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Vishal Khera</dc:creator>
  <cp:lastModifiedBy>Vishal Khera</cp:lastModifiedBy>
  <cp:revision>57</cp:revision>
  <dcterms:created xsi:type="dcterms:W3CDTF">2019-11-05T23:13:15Z</dcterms:created>
  <dcterms:modified xsi:type="dcterms:W3CDTF">2019-11-07T14:22:37Z</dcterms:modified>
</cp:coreProperties>
</file>