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52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B528-52D8-4323-B9FC-FEFEA75E6462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741C3-A161-49C5-9E34-D467202C57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07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35F81-2713-4C6A-AFA8-D1572B587088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06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35F81-2713-4C6A-AFA8-D1572B587088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14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35F81-2713-4C6A-AFA8-D1572B587088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10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6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3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13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12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73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91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141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894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15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583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6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70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550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63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4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5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36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5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8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2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4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FF0141-9EB8-4E31-95BF-A2EECE1665F6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CD2E34-9682-4A5B-8363-65725EF555CD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BD824-D250-4F72-B829-8B0FC91532E2}" type="datetimeFigureOut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29/06/2020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32C488-0B4F-474D-8EB5-C3680C0B2CD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Integration </a:t>
            </a:r>
            <a:r>
              <a:rPr lang="en-US" dirty="0" smtClean="0"/>
              <a:t>Hub Design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Shakkeeb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59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8" y="-28139"/>
            <a:ext cx="7413674" cy="673416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7927" y="286604"/>
            <a:ext cx="3171200" cy="13733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 </a:t>
            </a:r>
          </a:p>
          <a:p>
            <a:r>
              <a:rPr lang="en-US" dirty="0" smtClean="0"/>
              <a:t>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05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7927" y="286604"/>
            <a:ext cx="2102056" cy="133118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Process </a:t>
            </a:r>
          </a:p>
          <a:p>
            <a:r>
              <a:rPr lang="en-US" dirty="0" smtClean="0"/>
              <a:t>Flow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3" y="0"/>
            <a:ext cx="5954889" cy="6611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79" y="1171575"/>
            <a:ext cx="16287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7927" y="286604"/>
            <a:ext cx="3171200" cy="13733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Integration </a:t>
            </a:r>
          </a:p>
          <a:p>
            <a:r>
              <a:rPr lang="en-US" dirty="0" smtClean="0"/>
              <a:t>Architecture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39" y="501235"/>
            <a:ext cx="6420583" cy="58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15</Words>
  <Application>Microsoft Office PowerPoint</Application>
  <PresentationFormat>Widescreen</PresentationFormat>
  <Paragraphs>11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Office Theme</vt:lpstr>
      <vt:lpstr>Integration Hub Design</vt:lpstr>
      <vt:lpstr>PowerPoint Presentation</vt:lpstr>
      <vt:lpstr>PowerPoint Presentation</vt:lpstr>
      <vt:lpstr>PowerPoint Presentation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Hub Design</dc:title>
  <dc:creator>MM, Shakkeeb</dc:creator>
  <cp:lastModifiedBy>MM, Shakkeeb</cp:lastModifiedBy>
  <cp:revision>3</cp:revision>
  <dcterms:created xsi:type="dcterms:W3CDTF">2020-06-29T14:36:08Z</dcterms:created>
  <dcterms:modified xsi:type="dcterms:W3CDTF">2020-06-29T14:50:33Z</dcterms:modified>
</cp:coreProperties>
</file>