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37a7ae7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37a7ae7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7a7ae7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7a7ae7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7a7ae7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7a7ae7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7a7ae7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7a7ae7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37a7ae7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37a7ae7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37a7ae7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37a7ae7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700" y="0"/>
            <a:ext cx="8520600" cy="11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Report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1950" y="1274950"/>
            <a:ext cx="90420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HATE SPEECH DETECTION: A COMPARATIVE STUDY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15100" y="2652375"/>
            <a:ext cx="85206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CSE 438 </a:t>
            </a:r>
            <a:r>
              <a:rPr lang="en" sz="2400"/>
              <a:t>: Section -1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Shakeef Ahmed Rakin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20301046</a:t>
            </a:r>
            <a:endParaRPr sz="24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Detection of offensive language on social media.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Importance: Mitigating misuse and challenges faced.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Characteristics of challenging tweets (short length, privacy concerns, lack of context, sarcasm,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Paper Link : </a:t>
            </a:r>
            <a:r>
              <a:rPr lang="en">
                <a:solidFill>
                  <a:schemeClr val="accent1"/>
                </a:solidFill>
              </a:rPr>
              <a:t>https://arxiv.org/pdf/2202.09517.pdf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Achievement of a commendable accuracy rate of 74% in classifying offensive tweets.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Identification and exploration of imminent challenges in the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ntegration of methodologies derived from prior research.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on data balancing, feature selection, and preprocessing stages.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brevity of tweets coupled with context absence hinders accurate classification. Removal of identifiers reduces precision in identifying offensive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Detecting sarcasm and determining offensive intent remain challenging. Lack of standardized definitions and data inconsistencies pose persistent hurdles.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sophisticated classifiers.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Overcoming multilingual communication nuances, leveraging advanced techniques like Word2Vec.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Acknowledgment of successes achieved in offensive tweet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Emphasis on persistent challenges and the need for standardized definitions.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