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8c4018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8c4018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58c4018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58c4018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58c4018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58c4018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58c4018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58c4018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58c4018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58c4018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58c4018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58c4018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8c4018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58c4018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2700" y="0"/>
            <a:ext cx="8520600" cy="11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Report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500800"/>
            <a:ext cx="91440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Emotion Based Hate Speech Detection using Multimodal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15100" y="2652375"/>
            <a:ext cx="85206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CSE 438 : Section -1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Shakeef Ahmed Rakin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20301046</a:t>
            </a:r>
            <a:endParaRPr sz="24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Traditional text-based analysis falls short in effectively detecting hate speech in multimedia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need for a comprehensive approach integrating speech features alongside textual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Paper Link : </a:t>
            </a:r>
            <a:r>
              <a:rPr lang="en">
                <a:solidFill>
                  <a:schemeClr val="accent1"/>
                </a:solidFill>
              </a:rPr>
              <a:t>https://arxiv.org/pdf/2202.06218.pdf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 multimodal learning framework combining text-based and speech-based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Three Models</a:t>
            </a:r>
            <a:r>
              <a:rPr lang="en"/>
              <a:t>: text-based hate speech classification, speech-based emotion attribute prediction, and a multimodal model combining text and audio embeddings.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Pre-training transformer networks for text-based hate speech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Utilization of a multi-task deep learning model for speech-based emotion attribute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Integration of text and audio embeddings through joint representations using neural networks for multimodal hate speech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size and diversity impacting model generalizability.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Absence of visual modalities hindering a more comprehensive hate speech detection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and Future Scopes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benefits of integrating speech features in hate speech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inclusion of visual modalities for a more holistic hate speech detection system.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Emphasizing the significance of multimodal approaches in hate speech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Encouraging further research and development in this domain for societal well-being.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