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6"/>
  </p:notesMasterIdLst>
  <p:handoutMasterIdLst>
    <p:handoutMasterId r:id="rId17"/>
  </p:handoutMasterIdLst>
  <p:sldIdLst>
    <p:sldId id="315" r:id="rId5"/>
    <p:sldId id="266" r:id="rId6"/>
    <p:sldId id="314" r:id="rId7"/>
    <p:sldId id="271" r:id="rId8"/>
    <p:sldId id="309" r:id="rId9"/>
    <p:sldId id="256" r:id="rId10"/>
    <p:sldId id="312" r:id="rId11"/>
    <p:sldId id="305" r:id="rId12"/>
    <p:sldId id="310" r:id="rId13"/>
    <p:sldId id="316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388" autoAdjust="0"/>
  </p:normalViewPr>
  <p:slideViewPr>
    <p:cSldViewPr snapToGrid="0">
      <p:cViewPr varScale="1">
        <p:scale>
          <a:sx n="89" d="100"/>
          <a:sy n="89" d="100"/>
        </p:scale>
        <p:origin x="38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0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3573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875EEC-3E6C-5B97-FFE8-0D1ECAAAE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35372" y="462243"/>
            <a:ext cx="3098425" cy="386632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1178" indent="0">
              <a:lnSpc>
                <a:spcPct val="125000"/>
              </a:lnSpc>
              <a:spcAft>
                <a:spcPts val="600"/>
              </a:spcAft>
              <a:buNone/>
              <a:defRPr sz="1800"/>
            </a:lvl2pPr>
            <a:lvl3pPr marL="566928" indent="0">
              <a:lnSpc>
                <a:spcPct val="125000"/>
              </a:lnSpc>
              <a:spcAft>
                <a:spcPts val="600"/>
              </a:spcAft>
              <a:buNone/>
              <a:defRPr sz="1800"/>
            </a:lvl3pPr>
            <a:lvl4pPr marL="850392" indent="0">
              <a:lnSpc>
                <a:spcPct val="125000"/>
              </a:lnSpc>
              <a:spcAft>
                <a:spcPts val="600"/>
              </a:spcAft>
              <a:buNone/>
              <a:defRPr sz="1800"/>
            </a:lvl4pPr>
            <a:lvl5pPr marL="1133856" indent="0">
              <a:lnSpc>
                <a:spcPct val="125000"/>
              </a:lnSpc>
              <a:spcAft>
                <a:spcPts val="600"/>
              </a:spcAft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7">
            <a:extLst>
              <a:ext uri="{FF2B5EF4-FFF2-40B4-BE49-F238E27FC236}">
                <a16:creationId xmlns:a16="http://schemas.microsoft.com/office/drawing/2014/main" id="{0C5070DA-50C2-065D-00B0-3B12070D77E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075238" y="461735"/>
            <a:ext cx="6473842" cy="386715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F8DD265-980F-4708-EDDF-3130F434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31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9" r:id="rId21"/>
    <p:sldLayoutId id="2147483682" r:id="rId22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US" sz="3600" dirty="0"/>
              <a:t>Name : Shakeel Qureshi</a:t>
            </a:r>
            <a:br>
              <a:rPr lang="en-US" dirty="0"/>
            </a:br>
            <a:r>
              <a:rPr lang="en-US" sz="3600" dirty="0"/>
              <a:t>Class: ATOMCAMP AI BOOTCAMP</a:t>
            </a:r>
            <a:br>
              <a:rPr lang="en-US" sz="3600" dirty="0"/>
            </a:br>
            <a:r>
              <a:rPr lang="en-US" sz="3600" dirty="0"/>
              <a:t>  FINAL PROJECT PRESENTATION</a:t>
            </a:r>
            <a:br>
              <a:rPr lang="en-US" sz="3600" dirty="0"/>
            </a:br>
            <a:r>
              <a:rPr lang="en-US" sz="3600" dirty="0"/>
              <a:t>Title : Emotion and object detection</a:t>
            </a:r>
            <a:br>
              <a:rPr lang="en-US" sz="3600" dirty="0"/>
            </a:br>
            <a:r>
              <a:rPr lang="en-US" sz="3600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74" y="198235"/>
            <a:ext cx="10013709" cy="103327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 Conclusion</a:t>
            </a:r>
            <a:br>
              <a:rPr lang="en-US" b="1" i="0" dirty="0">
                <a:solidFill>
                  <a:srgbClr val="404040"/>
                </a:solidFill>
                <a:effectLst/>
                <a:latin typeface="Inter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18250" y="655608"/>
            <a:ext cx="7565366" cy="3672959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Summary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AI-powered real-time emotion and object detection.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Impact of the Project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Scalable solution for various applications.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Enhanced understanding of human behavior.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Future Scope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Detect more emotions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239401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420" y="3928342"/>
            <a:ext cx="4423662" cy="1989379"/>
          </a:xfrm>
        </p:spPr>
        <p:txBody>
          <a:bodyPr>
            <a:normAutofit/>
          </a:bodyPr>
          <a:lstStyle/>
          <a:p>
            <a:r>
              <a:rPr lang="en-US" dirty="0"/>
              <a:t>Shakeel Qureshi</a:t>
            </a:r>
          </a:p>
          <a:p>
            <a:r>
              <a:rPr lang="en-US" dirty="0"/>
              <a:t>shakeelqureshi726@gmail.com</a:t>
            </a:r>
          </a:p>
          <a:p>
            <a:r>
              <a:rPr lang="en-US" dirty="0"/>
              <a:t>Github:Shakeel726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143124" y="1932630"/>
            <a:ext cx="8483644" cy="2785143"/>
          </a:xfrm>
        </p:spPr>
        <p:txBody>
          <a:bodyPr>
            <a:normAutofit fontScale="92500" lnSpcReduction="2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Project Overview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AI-powered solution for emotion and object detection.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Uses YOLO for facial expression analysis and object detection.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Objectives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Develop AI-based model for emotion and object detection.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Detect emotions like happiness, sadness, fear, and neutrality.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Provide scalable Emotions and ob</a:t>
            </a:r>
            <a:r>
              <a:rPr lang="en-US" dirty="0">
                <a:solidFill>
                  <a:srgbClr val="404040"/>
                </a:solidFill>
                <a:latin typeface="Inter"/>
              </a:rPr>
              <a:t>ject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detection.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EFCBB-BA36-9035-8930-6174D499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32522" y="1139686"/>
            <a:ext cx="7277696" cy="792944"/>
          </a:xfrm>
        </p:spPr>
        <p:txBody>
          <a:bodyPr/>
          <a:lstStyle/>
          <a:p>
            <a:br>
              <a:rPr lang="en-US" dirty="0">
                <a:solidFill>
                  <a:srgbClr val="404040"/>
                </a:solidFill>
                <a:latin typeface="Inter"/>
              </a:rPr>
            </a:br>
            <a:r>
              <a:rPr lang="en-US" dirty="0">
                <a:solidFill>
                  <a:srgbClr val="404040"/>
                </a:solidFill>
                <a:latin typeface="Inter"/>
              </a:rPr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099" y="543465"/>
            <a:ext cx="5804136" cy="250166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Problem Statement &amp; Market Relevance</a:t>
            </a:r>
            <a:br>
              <a:rPr lang="en-U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80" r="7980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A1DACB-CAFE-5641-452C-7779A52E1558}"/>
              </a:ext>
            </a:extLst>
          </p:cNvPr>
          <p:cNvSpPr txBox="1"/>
          <p:nvPr/>
        </p:nvSpPr>
        <p:spPr>
          <a:xfrm>
            <a:off x="1354347" y="1173192"/>
            <a:ext cx="5804136" cy="340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Problem Statement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Reliance on self-reported data is biased and incomplete.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Lack of automated tools for real-time emotion and object detection.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Market Relevance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Early emotion detection improves mental health, customer experience, and security.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AI-driven solution addresses gaps in traditional methods.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106" y="972705"/>
            <a:ext cx="4491429" cy="117323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Key Features &amp; Functionalities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794" y="2297453"/>
            <a:ext cx="5125300" cy="1068929"/>
          </a:xfrm>
        </p:spPr>
        <p:txBody>
          <a:bodyPr/>
          <a:lstStyle/>
          <a:p>
            <a:pPr algn="l"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Emotion and Object Detection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YOLOv8 for real-time emotion and object detection.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Behavioral Analysis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Analyzes body posture and movements.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Privacy-Preserving AI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Data processed locally using edge computing.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8" r="7618"/>
          <a:stretch/>
        </p:blipFill>
        <p:spPr>
          <a:xfrm>
            <a:off x="-6099" y="1777041"/>
            <a:ext cx="5523365" cy="4335359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23" y="534837"/>
            <a:ext cx="6408058" cy="62110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Methodology</a:t>
            </a:r>
          </a:p>
        </p:txBody>
      </p:sp>
      <p:pic>
        <p:nvPicPr>
          <p:cNvPr id="9" name="Content Placeholder 8" descr="Person alone in an office">
            <a:extLst>
              <a:ext uri="{FF2B5EF4-FFF2-40B4-BE49-F238E27FC236}">
                <a16:creationId xmlns:a16="http://schemas.microsoft.com/office/drawing/2014/main" id="{2C6BF86C-38BB-3B7E-9F36-9166C538BD1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0" y="1038"/>
            <a:ext cx="4613275" cy="685592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71393" y="1155940"/>
            <a:ext cx="6408665" cy="4161653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Data Collection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Facial Expression Datasets :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AffectNet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Behavioral Datasets: Body posture and movement analysis.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Preprocessing &amp; Feature Extraction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YOLOv8 for face and body detection.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Facial landmark analysis and body pose estimation.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AI/ML Model Selection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YOLO, CNN + LSTM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307" y="1146513"/>
            <a:ext cx="6748082" cy="179509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highlight>
                  <a:srgbClr val="C0C0C0"/>
                </a:highlight>
                <a:latin typeface="Inter"/>
              </a:rPr>
              <a:t>System Architecture</a:t>
            </a:r>
            <a:br>
              <a:rPr lang="en-US" b="1" i="0" dirty="0">
                <a:solidFill>
                  <a:srgbClr val="404040"/>
                </a:solidFill>
                <a:effectLst/>
                <a:latin typeface="Inter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4252" y="1896549"/>
            <a:ext cx="9380431" cy="1795096"/>
          </a:xfrm>
        </p:spPr>
        <p:txBody>
          <a:bodyPr>
            <a:normAutofit fontScale="62500" lnSpcReduction="2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highlight>
                  <a:srgbClr val="C0C0C0"/>
                </a:highlight>
                <a:latin typeface="Inter"/>
              </a:rPr>
              <a:t>Entity-Relationship Diagram (ERD)</a:t>
            </a:r>
            <a:r>
              <a:rPr lang="en-US" b="0" i="0" dirty="0">
                <a:solidFill>
                  <a:srgbClr val="404040"/>
                </a:solidFill>
                <a:effectLst/>
                <a:highlight>
                  <a:srgbClr val="C0C0C0"/>
                </a:highlight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C0C0C0"/>
                </a:highlight>
                <a:latin typeface="Inter"/>
              </a:rPr>
              <a:t>User, YOLO-based AI Model, Database, Alert Mechanism.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highlight>
                  <a:srgbClr val="C0C0C0"/>
                </a:highlight>
                <a:latin typeface="Inter"/>
              </a:rPr>
              <a:t>Workflow Diagram</a:t>
            </a:r>
            <a:r>
              <a:rPr lang="en-US" b="0" i="0" dirty="0">
                <a:solidFill>
                  <a:srgbClr val="404040"/>
                </a:solidFill>
                <a:effectLst/>
                <a:highlight>
                  <a:srgbClr val="C0C0C0"/>
                </a:highlight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C0C0C0"/>
                </a:highlight>
                <a:latin typeface="Inter"/>
              </a:rPr>
              <a:t>User faces camera → YOLO detects face &amp; body → AI analyzes expressions &amp; movements → Real-time emotion prediction → Object detection → Data stored in database.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89" y="209920"/>
            <a:ext cx="10013709" cy="103327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Tools &amp; Technologies</a:t>
            </a:r>
            <a:br>
              <a:rPr lang="en-US" b="1" i="0" dirty="0">
                <a:solidFill>
                  <a:srgbClr val="404040"/>
                </a:solidFill>
                <a:effectLst/>
                <a:latin typeface="Inter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Programming Languages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Python.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Libraries &amp; Frameworks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OpenCV, YOLOv8, TensorFlow,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PyTorch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DeepFace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MediaPipe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Gradio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Development Environment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Google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Colab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09" y="1126325"/>
            <a:ext cx="10013710" cy="121615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highlight>
                  <a:srgbClr val="C0C0C0"/>
                </a:highlight>
                <a:latin typeface="Inter"/>
              </a:rPr>
              <a:t>Implementation</a:t>
            </a:r>
            <a:br>
              <a:rPr lang="en-US" b="1" i="0" dirty="0">
                <a:solidFill>
                  <a:srgbClr val="404040"/>
                </a:solidFill>
                <a:effectLst/>
                <a:latin typeface="Inter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Data Collection &amp; Preprocessing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Collected and preprocessed facial expression and body posture datasets.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Model Training &amp; Evaluation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Trained YOLO, CNN, and LSTM models.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Evaluated using accuracy, precision, and recall.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Inter"/>
              </a:rPr>
              <a:t>Gradio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 Application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User-friendly interface for detection</a:t>
            </a:r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24" y="1056585"/>
            <a:ext cx="7042570" cy="82397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Results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73593" y="1880558"/>
            <a:ext cx="7175484" cy="2751827"/>
          </a:xfrm>
        </p:spPr>
        <p:txBody>
          <a:bodyPr>
            <a:normAutofit fontScale="85000" lnSpcReduction="2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Performance Metrics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High accuracy in emotion detection and behavioral analysis.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Low latency in emotion detection and processing.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Challenges Faced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Data quality and model complexity.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Future Improvements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Expand dataset, improve model accuracy, integrate wearable devices.</a:t>
            </a: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{C5FA5662-6A70-4A3F-8F5E-BE06D19110C9}tf56000440_win32</Template>
  <TotalTime>5640</TotalTime>
  <Words>457</Words>
  <Application>Microsoft Office PowerPoint</Application>
  <PresentationFormat>Widescreen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</vt:lpstr>
      <vt:lpstr>Arial</vt:lpstr>
      <vt:lpstr>Calibri</vt:lpstr>
      <vt:lpstr>Corbel</vt:lpstr>
      <vt:lpstr>Inter</vt:lpstr>
      <vt:lpstr>Wingdings</vt:lpstr>
      <vt:lpstr>ShojiVTI</vt:lpstr>
      <vt:lpstr>Name : Shakeel Qureshi Class: ATOMCAMP AI BOOTCAMP   FINAL PROJECT PRESENTATION Title : Emotion and object detection                </vt:lpstr>
      <vt:lpstr> Introduction</vt:lpstr>
      <vt:lpstr>Problem Statement &amp; Market Relevance </vt:lpstr>
      <vt:lpstr>Key Features &amp; Functionalities</vt:lpstr>
      <vt:lpstr>Methodology</vt:lpstr>
      <vt:lpstr>System Architecture  </vt:lpstr>
      <vt:lpstr>Tools &amp; Technologies  </vt:lpstr>
      <vt:lpstr>Implementation  </vt:lpstr>
      <vt:lpstr>Results &amp; Discussion</vt:lpstr>
      <vt:lpstr> Conclusion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19PG17</dc:creator>
  <cp:lastModifiedBy>19PG17</cp:lastModifiedBy>
  <cp:revision>2</cp:revision>
  <dcterms:created xsi:type="dcterms:W3CDTF">2025-02-23T17:05:06Z</dcterms:created>
  <dcterms:modified xsi:type="dcterms:W3CDTF">2025-03-13T18:00:44Z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