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8C9EC15-D552-4877-881F-6F5FAB40C7B7}" type="datetimeFigureOut">
              <a:rPr lang="en-US" smtClean="0"/>
              <a:t>07-May-24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294D-1367-4EF8-888F-D2A14F4404F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EC15-D552-4877-881F-6F5FAB40C7B7}" type="datetimeFigureOut">
              <a:rPr lang="en-US" smtClean="0"/>
              <a:t>07-May-24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294D-1367-4EF8-888F-D2A14F4404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EC15-D552-4877-881F-6F5FAB40C7B7}" type="datetimeFigureOut">
              <a:rPr lang="en-US" smtClean="0"/>
              <a:t>07-May-24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294D-1367-4EF8-888F-D2A14F4404F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823096D7-819B-41F1-9D5A-B4AE3631A68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EC15-D552-4877-881F-6F5FAB40C7B7}" type="datetimeFigureOut">
              <a:rPr lang="en-US" smtClean="0"/>
              <a:t>07-May-24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294D-1367-4EF8-888F-D2A14F4404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9EC15-D552-4877-881F-6F5FAB40C7B7}" type="datetimeFigureOut">
              <a:rPr lang="en-US" smtClean="0"/>
              <a:t>07-May-24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D294D-1367-4EF8-888F-D2A14F4404F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C9EC15-D552-4877-881F-6F5FAB40C7B7}" type="datetimeFigureOut">
              <a:rPr lang="en-US" smtClean="0"/>
              <a:t>07-May-24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D294D-1367-4EF8-888F-D2A14F4404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C9EC15-D552-4877-881F-6F5FAB40C7B7}" type="datetimeFigureOut">
              <a:rPr lang="en-US" smtClean="0"/>
              <a:t>07-May-24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D294D-1367-4EF8-888F-D2A14F4404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C9EC15-D552-4877-881F-6F5FAB40C7B7}" type="datetimeFigureOut">
              <a:rPr lang="en-US" smtClean="0"/>
              <a:t>07-May-24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D294D-1367-4EF8-888F-D2A14F4404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C9EC15-D552-4877-881F-6F5FAB40C7B7}" type="datetimeFigureOut">
              <a:rPr lang="en-US" smtClean="0"/>
              <a:t>07-May-24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D294D-1367-4EF8-888F-D2A14F4404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9EC15-D552-4877-881F-6F5FAB40C7B7}" type="datetimeFigureOut">
              <a:rPr lang="en-US" smtClean="0"/>
              <a:t>07-May-24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D294D-1367-4EF8-888F-D2A14F4404F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9EC15-D552-4877-881F-6F5FAB40C7B7}" type="datetimeFigureOut">
              <a:rPr lang="en-US" smtClean="0"/>
              <a:t>07-May-24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D294D-1367-4EF8-888F-D2A14F4404F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C9EC15-D552-4877-881F-6F5FAB40C7B7}" type="datetimeFigureOut">
              <a:rPr lang="en-US" smtClean="0"/>
              <a:t>07-May-24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D294D-1367-4EF8-888F-D2A14F4404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2"/>
          <p:cNvSpPr>
            <a:spLocks noChangeArrowheads="1" noChangeShapeType="1" noTextEdit="1"/>
          </p:cNvSpPr>
          <p:nvPr/>
        </p:nvSpPr>
        <p:spPr bwMode="auto">
          <a:xfrm>
            <a:off x="1752600" y="381000"/>
            <a:ext cx="5638800" cy="2286000"/>
          </a:xfrm>
          <a:prstGeom prst="rect">
            <a:avLst/>
          </a:prstGeom>
        </p:spPr>
        <p:txBody>
          <a:bodyPr wrap="none" fromWordArt="1">
            <a:prstTxWarp prst="textPlain">
              <a:avLst>
                <a:gd name="adj" fmla="val 50000"/>
              </a:avLst>
            </a:prstTxWarp>
          </a:bodyPr>
          <a:lstStyle/>
          <a:p>
            <a:r>
              <a:rPr lang="en-US" sz="3600" i="1" kern="10">
                <a:ln w="9525" cap="rnd">
                  <a:solidFill>
                    <a:schemeClr val="bg1"/>
                  </a:solidFill>
                  <a:prstDash val="sysDot"/>
                  <a:round/>
                  <a:headEnd/>
                  <a:tailEnd/>
                </a:ln>
                <a:gradFill rotWithShape="1">
                  <a:gsLst>
                    <a:gs pos="0">
                      <a:srgbClr val="FBEAC7"/>
                    </a:gs>
                    <a:gs pos="17999">
                      <a:srgbClr val="FEE7F2"/>
                    </a:gs>
                    <a:gs pos="36000">
                      <a:srgbClr val="FAC77D"/>
                    </a:gs>
                    <a:gs pos="61000">
                      <a:srgbClr val="FBA97D"/>
                    </a:gs>
                    <a:gs pos="82001">
                      <a:srgbClr val="FBD49C"/>
                    </a:gs>
                    <a:gs pos="100000">
                      <a:srgbClr val="FEE7F2"/>
                    </a:gs>
                  </a:gsLst>
                  <a:lin ang="5400000" scaled="1"/>
                </a:gradFill>
                <a:effectLst>
                  <a:outerShdw dist="35921" dir="2700000" algn="ctr" rotWithShape="0">
                    <a:srgbClr val="808080">
                      <a:alpha val="80000"/>
                    </a:srgbClr>
                  </a:outerShdw>
                </a:effectLst>
                <a:latin typeface="Arial Black"/>
              </a:rPr>
              <a:t>GRAPHS IN DATA </a:t>
            </a:r>
          </a:p>
          <a:p>
            <a:r>
              <a:rPr lang="en-US" sz="3600" i="1" kern="10">
                <a:ln w="9525" cap="rnd">
                  <a:solidFill>
                    <a:schemeClr val="bg1"/>
                  </a:solidFill>
                  <a:prstDash val="sysDot"/>
                  <a:round/>
                  <a:headEnd/>
                  <a:tailEnd/>
                </a:ln>
                <a:gradFill rotWithShape="1">
                  <a:gsLst>
                    <a:gs pos="0">
                      <a:srgbClr val="FBEAC7"/>
                    </a:gs>
                    <a:gs pos="17999">
                      <a:srgbClr val="FEE7F2"/>
                    </a:gs>
                    <a:gs pos="36000">
                      <a:srgbClr val="FAC77D"/>
                    </a:gs>
                    <a:gs pos="61000">
                      <a:srgbClr val="FBA97D"/>
                    </a:gs>
                    <a:gs pos="82001">
                      <a:srgbClr val="FBD49C"/>
                    </a:gs>
                    <a:gs pos="100000">
                      <a:srgbClr val="FEE7F2"/>
                    </a:gs>
                  </a:gsLst>
                  <a:lin ang="5400000" scaled="1"/>
                </a:gradFill>
                <a:effectLst>
                  <a:outerShdw dist="35921" dir="2700000" algn="ctr" rotWithShape="0">
                    <a:srgbClr val="808080">
                      <a:alpha val="80000"/>
                    </a:srgbClr>
                  </a:outerShdw>
                </a:effectLst>
                <a:latin typeface="Arial Black"/>
              </a:rPr>
              <a:t>STRUCTURE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fade">
                                      <p:cBhvr>
                                        <p:cTn id="7" dur="2000"/>
                                        <p:tgtEl>
                                          <p:spTgt spid="6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WordArt 2"/>
          <p:cNvSpPr>
            <a:spLocks noChangeArrowheads="1" noChangeShapeType="1" noTextEdit="1"/>
          </p:cNvSpPr>
          <p:nvPr/>
        </p:nvSpPr>
        <p:spPr bwMode="auto">
          <a:xfrm>
            <a:off x="419100" y="3238500"/>
            <a:ext cx="8153400" cy="914400"/>
          </a:xfrm>
          <a:prstGeom prst="rect">
            <a:avLst/>
          </a:prstGeom>
        </p:spPr>
        <p:txBody>
          <a:bodyPr wrap="none" fromWordArt="1">
            <a:prstTxWarp prst="textPlain">
              <a:avLst>
                <a:gd name="adj" fmla="val 50000"/>
              </a:avLst>
            </a:prstTxWarp>
          </a:bodyPr>
          <a:lstStyle/>
          <a:p>
            <a:r>
              <a:rPr lang="en-US" sz="3600" i="1" kern="10" dirty="0">
                <a:ln w="9525">
                  <a:solidFill>
                    <a:srgbClr val="FFFFFF"/>
                  </a:solidFill>
                  <a:round/>
                  <a:headEnd/>
                  <a:tailEnd/>
                </a:ln>
                <a:solidFill>
                  <a:srgbClr val="00FF00"/>
                </a:solidFill>
                <a:effectLst>
                  <a:outerShdw dist="35921" dir="2700000" algn="ctr" rotWithShape="0">
                    <a:srgbClr val="808080">
                      <a:alpha val="80000"/>
                    </a:srgbClr>
                  </a:outerShdw>
                </a:effectLst>
                <a:latin typeface="Arial Black"/>
              </a:rPr>
              <a:t>THE VARIOUS KIND OF UNDIRECTED GRAPH</a:t>
            </a:r>
          </a:p>
        </p:txBody>
      </p:sp>
      <p:cxnSp>
        <p:nvCxnSpPr>
          <p:cNvPr id="76803" name="AutoShape 3"/>
          <p:cNvCxnSpPr>
            <a:cxnSpLocks noChangeShapeType="1"/>
          </p:cNvCxnSpPr>
          <p:nvPr/>
        </p:nvCxnSpPr>
        <p:spPr bwMode="auto">
          <a:xfrm flipV="1">
            <a:off x="3543300" y="1981200"/>
            <a:ext cx="76200" cy="1981200"/>
          </a:xfrm>
          <a:prstGeom prst="straightConnector1">
            <a:avLst/>
          </a:prstGeom>
          <a:noFill/>
          <a:ln w="9525">
            <a:solidFill>
              <a:srgbClr val="00FF00"/>
            </a:solidFill>
            <a:round/>
            <a:headEnd/>
            <a:tailEnd/>
          </a:ln>
          <a:effectLst/>
        </p:spPr>
      </p:cxnSp>
      <p:sp>
        <p:nvSpPr>
          <p:cNvPr id="76804" name="Line 4"/>
          <p:cNvSpPr>
            <a:spLocks noChangeShapeType="1"/>
          </p:cNvSpPr>
          <p:nvPr/>
        </p:nvSpPr>
        <p:spPr bwMode="auto">
          <a:xfrm>
            <a:off x="3657600" y="1981200"/>
            <a:ext cx="1905000" cy="0"/>
          </a:xfrm>
          <a:prstGeom prst="line">
            <a:avLst/>
          </a:prstGeom>
          <a:noFill/>
          <a:ln w="9525">
            <a:solidFill>
              <a:srgbClr val="00FF00"/>
            </a:solidFill>
            <a:round/>
            <a:headEnd/>
            <a:tailEnd/>
          </a:ln>
          <a:effectLst/>
        </p:spPr>
        <p:txBody>
          <a:bodyPr/>
          <a:lstStyle/>
          <a:p>
            <a:endParaRPr lang="en-US"/>
          </a:p>
        </p:txBody>
      </p:sp>
      <p:sp>
        <p:nvSpPr>
          <p:cNvPr id="76805" name="Line 5"/>
          <p:cNvSpPr>
            <a:spLocks noChangeShapeType="1"/>
          </p:cNvSpPr>
          <p:nvPr/>
        </p:nvSpPr>
        <p:spPr bwMode="auto">
          <a:xfrm>
            <a:off x="3543300" y="3962400"/>
            <a:ext cx="1828800" cy="0"/>
          </a:xfrm>
          <a:prstGeom prst="line">
            <a:avLst/>
          </a:prstGeom>
          <a:noFill/>
          <a:ln w="9525">
            <a:solidFill>
              <a:srgbClr val="00FF00"/>
            </a:solidFill>
            <a:round/>
            <a:headEnd/>
            <a:tailEnd/>
          </a:ln>
          <a:effectLst/>
        </p:spPr>
        <p:txBody>
          <a:bodyPr/>
          <a:lstStyle/>
          <a:p>
            <a:endParaRPr lang="en-US"/>
          </a:p>
        </p:txBody>
      </p:sp>
      <p:sp>
        <p:nvSpPr>
          <p:cNvPr id="76806" name="Line 6"/>
          <p:cNvSpPr>
            <a:spLocks noChangeShapeType="1"/>
          </p:cNvSpPr>
          <p:nvPr/>
        </p:nvSpPr>
        <p:spPr bwMode="auto">
          <a:xfrm>
            <a:off x="3505200" y="1981200"/>
            <a:ext cx="1752600" cy="1981200"/>
          </a:xfrm>
          <a:prstGeom prst="line">
            <a:avLst/>
          </a:prstGeom>
          <a:noFill/>
          <a:ln w="9525">
            <a:solidFill>
              <a:srgbClr val="00FF00"/>
            </a:solidFill>
            <a:round/>
            <a:headEnd/>
            <a:tailEnd/>
          </a:ln>
          <a:effectLst/>
        </p:spPr>
        <p:txBody>
          <a:bodyPr/>
          <a:lstStyle/>
          <a:p>
            <a:endParaRPr lang="en-US"/>
          </a:p>
        </p:txBody>
      </p:sp>
      <p:sp>
        <p:nvSpPr>
          <p:cNvPr id="76807" name="Line 7"/>
          <p:cNvSpPr>
            <a:spLocks noChangeShapeType="1"/>
          </p:cNvSpPr>
          <p:nvPr/>
        </p:nvSpPr>
        <p:spPr bwMode="auto">
          <a:xfrm flipH="1">
            <a:off x="3505200" y="2057400"/>
            <a:ext cx="1981200" cy="1981200"/>
          </a:xfrm>
          <a:prstGeom prst="line">
            <a:avLst/>
          </a:prstGeom>
          <a:noFill/>
          <a:ln w="9525">
            <a:solidFill>
              <a:srgbClr val="00FF00"/>
            </a:solidFill>
            <a:round/>
            <a:headEnd/>
            <a:tailEnd/>
          </a:ln>
          <a:effectLst/>
        </p:spPr>
        <p:txBody>
          <a:bodyPr/>
          <a:lstStyle/>
          <a:p>
            <a:endParaRPr lang="en-US"/>
          </a:p>
        </p:txBody>
      </p:sp>
      <p:sp>
        <p:nvSpPr>
          <p:cNvPr id="76808" name="Oval 8"/>
          <p:cNvSpPr>
            <a:spLocks noChangeArrowheads="1"/>
          </p:cNvSpPr>
          <p:nvPr/>
        </p:nvSpPr>
        <p:spPr bwMode="auto">
          <a:xfrm>
            <a:off x="5334000" y="1905000"/>
            <a:ext cx="228600" cy="228600"/>
          </a:xfrm>
          <a:prstGeom prst="ellipse">
            <a:avLst/>
          </a:prstGeom>
          <a:solidFill>
            <a:srgbClr val="00FF00"/>
          </a:solidFill>
          <a:ln w="9525">
            <a:solidFill>
              <a:schemeClr val="tx1"/>
            </a:solidFill>
            <a:round/>
            <a:headEnd/>
            <a:tailEnd/>
          </a:ln>
          <a:effectLst/>
        </p:spPr>
        <p:txBody>
          <a:bodyPr wrap="none" anchor="ctr"/>
          <a:lstStyle/>
          <a:p>
            <a:endParaRPr lang="en-US"/>
          </a:p>
        </p:txBody>
      </p:sp>
      <p:sp>
        <p:nvSpPr>
          <p:cNvPr id="76809" name="Oval 9"/>
          <p:cNvSpPr>
            <a:spLocks noChangeArrowheads="1"/>
          </p:cNvSpPr>
          <p:nvPr/>
        </p:nvSpPr>
        <p:spPr bwMode="auto">
          <a:xfrm>
            <a:off x="3467100" y="1905000"/>
            <a:ext cx="228600" cy="228600"/>
          </a:xfrm>
          <a:prstGeom prst="ellipse">
            <a:avLst/>
          </a:prstGeom>
          <a:solidFill>
            <a:srgbClr val="00FF00"/>
          </a:solidFill>
          <a:ln w="9525">
            <a:solidFill>
              <a:schemeClr val="tx1"/>
            </a:solidFill>
            <a:round/>
            <a:headEnd/>
            <a:tailEnd/>
          </a:ln>
          <a:effectLst/>
        </p:spPr>
        <p:txBody>
          <a:bodyPr wrap="none" anchor="ctr"/>
          <a:lstStyle/>
          <a:p>
            <a:endParaRPr lang="en-US"/>
          </a:p>
        </p:txBody>
      </p:sp>
      <p:sp>
        <p:nvSpPr>
          <p:cNvPr id="76810" name="Oval 10"/>
          <p:cNvSpPr>
            <a:spLocks noChangeArrowheads="1"/>
          </p:cNvSpPr>
          <p:nvPr/>
        </p:nvSpPr>
        <p:spPr bwMode="auto">
          <a:xfrm>
            <a:off x="3467100" y="3810000"/>
            <a:ext cx="228600" cy="228600"/>
          </a:xfrm>
          <a:prstGeom prst="ellipse">
            <a:avLst/>
          </a:prstGeom>
          <a:solidFill>
            <a:srgbClr val="00FF00"/>
          </a:solidFill>
          <a:ln w="9525">
            <a:solidFill>
              <a:schemeClr val="tx1"/>
            </a:solidFill>
            <a:round/>
            <a:headEnd/>
            <a:tailEnd/>
          </a:ln>
          <a:effectLst/>
        </p:spPr>
        <p:txBody>
          <a:bodyPr wrap="none" anchor="ctr"/>
          <a:lstStyle/>
          <a:p>
            <a:endParaRPr lang="en-US"/>
          </a:p>
        </p:txBody>
      </p:sp>
      <p:sp>
        <p:nvSpPr>
          <p:cNvPr id="76811" name="Oval 11"/>
          <p:cNvSpPr>
            <a:spLocks noChangeArrowheads="1"/>
          </p:cNvSpPr>
          <p:nvPr/>
        </p:nvSpPr>
        <p:spPr bwMode="auto">
          <a:xfrm>
            <a:off x="5219700" y="3886200"/>
            <a:ext cx="228600" cy="228600"/>
          </a:xfrm>
          <a:prstGeom prst="ellipse">
            <a:avLst/>
          </a:prstGeom>
          <a:solidFill>
            <a:srgbClr val="00FF00"/>
          </a:solidFill>
          <a:ln w="9525">
            <a:solidFill>
              <a:schemeClr val="tx1"/>
            </a:solidFill>
            <a:round/>
            <a:headEnd/>
            <a:tailEnd/>
          </a:ln>
          <a:effectLst/>
        </p:spPr>
        <p:txBody>
          <a:bodyPr wrap="none" anchor="ctr"/>
          <a:lstStyle/>
          <a:p>
            <a:endParaRPr lang="en-US"/>
          </a:p>
        </p:txBody>
      </p:sp>
      <p:sp>
        <p:nvSpPr>
          <p:cNvPr id="76812" name="Text Box 12"/>
          <p:cNvSpPr txBox="1">
            <a:spLocks noChangeArrowheads="1"/>
          </p:cNvSpPr>
          <p:nvPr/>
        </p:nvSpPr>
        <p:spPr bwMode="auto">
          <a:xfrm>
            <a:off x="3048000" y="4114800"/>
            <a:ext cx="2895600" cy="579438"/>
          </a:xfrm>
          <a:prstGeom prst="rect">
            <a:avLst/>
          </a:prstGeom>
          <a:noFill/>
          <a:ln w="9525">
            <a:noFill/>
            <a:miter lim="800000"/>
            <a:headEnd/>
            <a:tailEnd/>
          </a:ln>
          <a:effectLst/>
        </p:spPr>
        <p:txBody>
          <a:bodyPr>
            <a:spAutoFit/>
          </a:bodyPr>
          <a:lstStyle/>
          <a:p>
            <a:pPr>
              <a:spcBef>
                <a:spcPct val="50000"/>
              </a:spcBef>
            </a:pPr>
            <a:r>
              <a:rPr lang="en-US" sz="3200">
                <a:solidFill>
                  <a:srgbClr val="FF66FF"/>
                </a:solidFill>
              </a:rPr>
              <a:t>CONNECTED</a:t>
            </a:r>
          </a:p>
        </p:txBody>
      </p:sp>
      <p:sp>
        <p:nvSpPr>
          <p:cNvPr id="76813" name="Line 13"/>
          <p:cNvSpPr>
            <a:spLocks noChangeShapeType="1"/>
          </p:cNvSpPr>
          <p:nvPr/>
        </p:nvSpPr>
        <p:spPr bwMode="auto">
          <a:xfrm>
            <a:off x="3581400" y="2286000"/>
            <a:ext cx="2819400" cy="0"/>
          </a:xfrm>
          <a:prstGeom prst="line">
            <a:avLst/>
          </a:prstGeom>
          <a:noFill/>
          <a:ln w="9525">
            <a:solidFill>
              <a:srgbClr val="FF0000"/>
            </a:solidFill>
            <a:round/>
            <a:headEnd/>
            <a:tailEnd/>
          </a:ln>
          <a:effectLst/>
        </p:spPr>
        <p:txBody>
          <a:bodyPr/>
          <a:lstStyle/>
          <a:p>
            <a:endParaRPr lang="en-US"/>
          </a:p>
        </p:txBody>
      </p:sp>
      <p:sp>
        <p:nvSpPr>
          <p:cNvPr id="76814" name="Line 14"/>
          <p:cNvSpPr>
            <a:spLocks noChangeShapeType="1"/>
          </p:cNvSpPr>
          <p:nvPr/>
        </p:nvSpPr>
        <p:spPr bwMode="auto">
          <a:xfrm flipH="1">
            <a:off x="3352800" y="2286000"/>
            <a:ext cx="3124200" cy="1752600"/>
          </a:xfrm>
          <a:prstGeom prst="line">
            <a:avLst/>
          </a:prstGeom>
          <a:noFill/>
          <a:ln w="9525">
            <a:solidFill>
              <a:srgbClr val="FF0000"/>
            </a:solidFill>
            <a:round/>
            <a:headEnd/>
            <a:tailEnd/>
          </a:ln>
          <a:effectLst/>
        </p:spPr>
        <p:txBody>
          <a:bodyPr/>
          <a:lstStyle/>
          <a:p>
            <a:endParaRPr lang="en-US"/>
          </a:p>
        </p:txBody>
      </p:sp>
      <p:sp>
        <p:nvSpPr>
          <p:cNvPr id="76815" name="Line 15"/>
          <p:cNvSpPr>
            <a:spLocks noChangeShapeType="1"/>
          </p:cNvSpPr>
          <p:nvPr/>
        </p:nvSpPr>
        <p:spPr bwMode="auto">
          <a:xfrm>
            <a:off x="3352800" y="4114800"/>
            <a:ext cx="3124200" cy="0"/>
          </a:xfrm>
          <a:prstGeom prst="line">
            <a:avLst/>
          </a:prstGeom>
          <a:noFill/>
          <a:ln w="9525">
            <a:solidFill>
              <a:srgbClr val="FF0000"/>
            </a:solidFill>
            <a:round/>
            <a:headEnd/>
            <a:tailEnd/>
          </a:ln>
          <a:effectLst/>
        </p:spPr>
        <p:txBody>
          <a:bodyPr/>
          <a:lstStyle/>
          <a:p>
            <a:endParaRPr lang="en-US"/>
          </a:p>
        </p:txBody>
      </p:sp>
      <p:sp>
        <p:nvSpPr>
          <p:cNvPr id="76816" name="Oval 16"/>
          <p:cNvSpPr>
            <a:spLocks noChangeArrowheads="1"/>
          </p:cNvSpPr>
          <p:nvPr/>
        </p:nvSpPr>
        <p:spPr bwMode="auto">
          <a:xfrm>
            <a:off x="3505200" y="2133600"/>
            <a:ext cx="228600" cy="2286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76817" name="Oval 17"/>
          <p:cNvSpPr>
            <a:spLocks noChangeArrowheads="1"/>
          </p:cNvSpPr>
          <p:nvPr/>
        </p:nvSpPr>
        <p:spPr bwMode="auto">
          <a:xfrm>
            <a:off x="6400800" y="4038600"/>
            <a:ext cx="228600" cy="2286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76818" name="Oval 18"/>
          <p:cNvSpPr>
            <a:spLocks noChangeArrowheads="1"/>
          </p:cNvSpPr>
          <p:nvPr/>
        </p:nvSpPr>
        <p:spPr bwMode="auto">
          <a:xfrm>
            <a:off x="6324600" y="2209800"/>
            <a:ext cx="228600" cy="2286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76819" name="Text Box 19"/>
          <p:cNvSpPr txBox="1">
            <a:spLocks noChangeArrowheads="1"/>
          </p:cNvSpPr>
          <p:nvPr/>
        </p:nvSpPr>
        <p:spPr bwMode="auto">
          <a:xfrm>
            <a:off x="3429000" y="4114800"/>
            <a:ext cx="2895600" cy="579438"/>
          </a:xfrm>
          <a:prstGeom prst="rect">
            <a:avLst/>
          </a:prstGeom>
          <a:noFill/>
          <a:ln w="9525">
            <a:noFill/>
            <a:miter lim="800000"/>
            <a:headEnd/>
            <a:tailEnd/>
          </a:ln>
          <a:effectLst/>
        </p:spPr>
        <p:txBody>
          <a:bodyPr>
            <a:spAutoFit/>
          </a:bodyPr>
          <a:lstStyle/>
          <a:p>
            <a:pPr>
              <a:spcBef>
                <a:spcPct val="50000"/>
              </a:spcBef>
            </a:pPr>
            <a:r>
              <a:rPr lang="en-US" sz="3200">
                <a:solidFill>
                  <a:srgbClr val="FF66FF"/>
                </a:solidFill>
              </a:rPr>
              <a:t>PATH</a:t>
            </a:r>
          </a:p>
        </p:txBody>
      </p:sp>
      <p:sp>
        <p:nvSpPr>
          <p:cNvPr id="76820" name="Text Box 20"/>
          <p:cNvSpPr txBox="1">
            <a:spLocks noChangeArrowheads="1"/>
          </p:cNvSpPr>
          <p:nvPr/>
        </p:nvSpPr>
        <p:spPr bwMode="auto">
          <a:xfrm>
            <a:off x="1104900" y="2209799"/>
            <a:ext cx="7620000" cy="3016250"/>
          </a:xfrm>
          <a:prstGeom prst="rect">
            <a:avLst/>
          </a:prstGeom>
          <a:noFill/>
          <a:ln w="9525">
            <a:noFill/>
            <a:miter lim="800000"/>
            <a:headEnd/>
            <a:tailEnd/>
          </a:ln>
          <a:effectLst/>
        </p:spPr>
        <p:txBody>
          <a:bodyPr>
            <a:spAutoFit/>
          </a:bodyPr>
          <a:lstStyle/>
          <a:p>
            <a:pPr algn="l">
              <a:spcBef>
                <a:spcPct val="50000"/>
              </a:spcBef>
            </a:pPr>
            <a:r>
              <a:rPr lang="en-US" sz="3200" dirty="0">
                <a:solidFill>
                  <a:srgbClr val="FF3300"/>
                </a:solidFill>
              </a:rPr>
              <a:t>THERE ARE SEVERAL UNDIRECTED GRAPH.TWO VERTICES IN AN UNDIRECTED GRAPH IS CALLED ADJACENT IF THERE IS AN EDGE OFROM FRIST TO THE SECOND ADJACENT</a:t>
            </a:r>
          </a:p>
        </p:txBody>
      </p:sp>
      <p:sp>
        <p:nvSpPr>
          <p:cNvPr id="76821" name="Oval 21"/>
          <p:cNvSpPr>
            <a:spLocks noChangeArrowheads="1"/>
          </p:cNvSpPr>
          <p:nvPr/>
        </p:nvSpPr>
        <p:spPr bwMode="auto">
          <a:xfrm>
            <a:off x="3276600" y="3962400"/>
            <a:ext cx="228600" cy="228600"/>
          </a:xfrm>
          <a:prstGeom prst="ellipse">
            <a:avLst/>
          </a:prstGeom>
          <a:solidFill>
            <a:srgbClr val="FF0000"/>
          </a:solidFill>
          <a:ln w="9525">
            <a:solidFill>
              <a:schemeClr val="tx1"/>
            </a:solidFill>
            <a:round/>
            <a:headEnd/>
            <a:tailEnd/>
          </a:ln>
          <a:effectLst/>
        </p:spPr>
        <p:txBody>
          <a:bodyPr wrap="none" anchor="ctr"/>
          <a:lstStyle/>
          <a:p>
            <a:endParaRPr lang="en-US"/>
          </a:p>
        </p:txBody>
      </p:sp>
      <p:sp>
        <p:nvSpPr>
          <p:cNvPr id="22" name="Line 13"/>
          <p:cNvSpPr>
            <a:spLocks noChangeShapeType="1"/>
          </p:cNvSpPr>
          <p:nvPr/>
        </p:nvSpPr>
        <p:spPr bwMode="auto">
          <a:xfrm>
            <a:off x="3733800" y="2438400"/>
            <a:ext cx="2819400" cy="0"/>
          </a:xfrm>
          <a:prstGeom prst="line">
            <a:avLst/>
          </a:prstGeom>
          <a:noFill/>
          <a:ln w="9525">
            <a:solidFill>
              <a:srgbClr val="FF0000"/>
            </a:solidFill>
            <a:round/>
            <a:headEnd/>
            <a:tailEnd/>
          </a:ln>
          <a:effectLst/>
        </p:spPr>
        <p:txBody>
          <a:bodyPr/>
          <a:lstStyle/>
          <a:p>
            <a:endParaRPr lang="en-US"/>
          </a:p>
        </p:txBody>
      </p:sp>
      <p:cxnSp>
        <p:nvCxnSpPr>
          <p:cNvPr id="23" name="AutoShape 3"/>
          <p:cNvCxnSpPr>
            <a:cxnSpLocks noChangeShapeType="1"/>
          </p:cNvCxnSpPr>
          <p:nvPr/>
        </p:nvCxnSpPr>
        <p:spPr bwMode="auto">
          <a:xfrm flipV="1">
            <a:off x="5410200" y="2057400"/>
            <a:ext cx="76200" cy="1981200"/>
          </a:xfrm>
          <a:prstGeom prst="straightConnector1">
            <a:avLst/>
          </a:prstGeom>
          <a:noFill/>
          <a:ln w="9525">
            <a:solidFill>
              <a:srgbClr val="00FF00"/>
            </a:solidFill>
            <a:round/>
            <a:headEnd/>
            <a:tailEn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p:cTn id="7" dur="1000" fill="hold"/>
                                        <p:tgtEl>
                                          <p:spTgt spid="76802"/>
                                        </p:tgtEl>
                                        <p:attrNameLst>
                                          <p:attrName>ppt_w</p:attrName>
                                        </p:attrNameLst>
                                      </p:cBhvr>
                                      <p:tavLst>
                                        <p:tav tm="0">
                                          <p:val>
                                            <p:strVal val="#ppt_w+.3"/>
                                          </p:val>
                                        </p:tav>
                                        <p:tav tm="100000">
                                          <p:val>
                                            <p:strVal val="#ppt_w"/>
                                          </p:val>
                                        </p:tav>
                                      </p:tavLst>
                                    </p:anim>
                                    <p:anim calcmode="lin" valueType="num">
                                      <p:cBhvr>
                                        <p:cTn id="8" dur="1000" fill="hold"/>
                                        <p:tgtEl>
                                          <p:spTgt spid="76802"/>
                                        </p:tgtEl>
                                        <p:attrNameLst>
                                          <p:attrName>ppt_h</p:attrName>
                                        </p:attrNameLst>
                                      </p:cBhvr>
                                      <p:tavLst>
                                        <p:tav tm="0">
                                          <p:val>
                                            <p:strVal val="#ppt_h"/>
                                          </p:val>
                                        </p:tav>
                                        <p:tav tm="100000">
                                          <p:val>
                                            <p:strVal val="#ppt_h"/>
                                          </p:val>
                                        </p:tav>
                                      </p:tavLst>
                                    </p:anim>
                                    <p:animEffect transition="in" filter="fade">
                                      <p:cBhvr>
                                        <p:cTn id="9" dur="1000"/>
                                        <p:tgtEl>
                                          <p:spTgt spid="76802"/>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xit" presetSubtype="16" fill="hold" grpId="1" nodeType="clickEffect">
                                  <p:stCondLst>
                                    <p:cond delay="0"/>
                                  </p:stCondLst>
                                  <p:childTnLst>
                                    <p:animEffect transition="out" filter="diamond(in)">
                                      <p:cBhvr>
                                        <p:cTn id="13" dur="2000"/>
                                        <p:tgtEl>
                                          <p:spTgt spid="76802"/>
                                        </p:tgtEl>
                                      </p:cBhvr>
                                    </p:animEffect>
                                    <p:set>
                                      <p:cBhvr>
                                        <p:cTn id="14" dur="1" fill="hold">
                                          <p:stCondLst>
                                            <p:cond delay="1999"/>
                                          </p:stCondLst>
                                        </p:cTn>
                                        <p:tgtEl>
                                          <p:spTgt spid="7680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76804"/>
                                        </p:tgtEl>
                                        <p:attrNameLst>
                                          <p:attrName>style.visibility</p:attrName>
                                        </p:attrNameLst>
                                      </p:cBhvr>
                                      <p:to>
                                        <p:strVal val="visible"/>
                                      </p:to>
                                    </p:set>
                                    <p:animEffect transition="in" filter="strips(downLeft)">
                                      <p:cBhvr>
                                        <p:cTn id="19" dur="500"/>
                                        <p:tgtEl>
                                          <p:spTgt spid="76804"/>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76803"/>
                                        </p:tgtEl>
                                        <p:attrNameLst>
                                          <p:attrName>style.visibility</p:attrName>
                                        </p:attrNameLst>
                                      </p:cBhvr>
                                      <p:to>
                                        <p:strVal val="visible"/>
                                      </p:to>
                                    </p:set>
                                    <p:animEffect transition="in" filter="strips(downLeft)">
                                      <p:cBhvr>
                                        <p:cTn id="24" dur="500"/>
                                        <p:tgtEl>
                                          <p:spTgt spid="76803"/>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76805"/>
                                        </p:tgtEl>
                                        <p:attrNameLst>
                                          <p:attrName>style.visibility</p:attrName>
                                        </p:attrNameLst>
                                      </p:cBhvr>
                                      <p:to>
                                        <p:strVal val="visible"/>
                                      </p:to>
                                    </p:set>
                                    <p:animEffect transition="in" filter="strips(downLeft)">
                                      <p:cBhvr>
                                        <p:cTn id="29" dur="500"/>
                                        <p:tgtEl>
                                          <p:spTgt spid="76805"/>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76806"/>
                                        </p:tgtEl>
                                        <p:attrNameLst>
                                          <p:attrName>style.visibility</p:attrName>
                                        </p:attrNameLst>
                                      </p:cBhvr>
                                      <p:to>
                                        <p:strVal val="visible"/>
                                      </p:to>
                                    </p:set>
                                    <p:animEffect transition="in" filter="strips(downLeft)">
                                      <p:cBhvr>
                                        <p:cTn id="34" dur="500"/>
                                        <p:tgtEl>
                                          <p:spTgt spid="76806"/>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grpId="0" nodeType="clickEffect">
                                  <p:stCondLst>
                                    <p:cond delay="0"/>
                                  </p:stCondLst>
                                  <p:childTnLst>
                                    <p:set>
                                      <p:cBhvr>
                                        <p:cTn id="38" dur="1" fill="hold">
                                          <p:stCondLst>
                                            <p:cond delay="0"/>
                                          </p:stCondLst>
                                        </p:cTn>
                                        <p:tgtEl>
                                          <p:spTgt spid="76807"/>
                                        </p:tgtEl>
                                        <p:attrNameLst>
                                          <p:attrName>style.visibility</p:attrName>
                                        </p:attrNameLst>
                                      </p:cBhvr>
                                      <p:to>
                                        <p:strVal val="visible"/>
                                      </p:to>
                                    </p:set>
                                    <p:animEffect transition="in" filter="strips(downLeft)">
                                      <p:cBhvr>
                                        <p:cTn id="39" dur="500"/>
                                        <p:tgtEl>
                                          <p:spTgt spid="76807"/>
                                        </p:tgtEl>
                                      </p:cBhvr>
                                    </p:animEffect>
                                  </p:childTnLst>
                                </p:cTn>
                              </p:par>
                            </p:childTnLst>
                          </p:cTn>
                        </p:par>
                      </p:childTnLst>
                    </p:cTn>
                  </p:par>
                  <p:par>
                    <p:cTn id="40" fill="hold">
                      <p:stCondLst>
                        <p:cond delay="indefinite"/>
                      </p:stCondLst>
                      <p:childTnLst>
                        <p:par>
                          <p:cTn id="41" fill="hold">
                            <p:stCondLst>
                              <p:cond delay="0"/>
                            </p:stCondLst>
                            <p:childTnLst>
                              <p:par>
                                <p:cTn id="42" presetID="50" presetClass="entr" presetSubtype="0" decel="100000" fill="hold" grpId="0" nodeType="clickEffect">
                                  <p:stCondLst>
                                    <p:cond delay="0"/>
                                  </p:stCondLst>
                                  <p:childTnLst>
                                    <p:set>
                                      <p:cBhvr>
                                        <p:cTn id="43" dur="1" fill="hold">
                                          <p:stCondLst>
                                            <p:cond delay="0"/>
                                          </p:stCondLst>
                                        </p:cTn>
                                        <p:tgtEl>
                                          <p:spTgt spid="76809"/>
                                        </p:tgtEl>
                                        <p:attrNameLst>
                                          <p:attrName>style.visibility</p:attrName>
                                        </p:attrNameLst>
                                      </p:cBhvr>
                                      <p:to>
                                        <p:strVal val="visible"/>
                                      </p:to>
                                    </p:set>
                                    <p:anim calcmode="lin" valueType="num">
                                      <p:cBhvr>
                                        <p:cTn id="44" dur="1000" fill="hold"/>
                                        <p:tgtEl>
                                          <p:spTgt spid="76809"/>
                                        </p:tgtEl>
                                        <p:attrNameLst>
                                          <p:attrName>ppt_w</p:attrName>
                                        </p:attrNameLst>
                                      </p:cBhvr>
                                      <p:tavLst>
                                        <p:tav tm="0">
                                          <p:val>
                                            <p:strVal val="#ppt_w+.3"/>
                                          </p:val>
                                        </p:tav>
                                        <p:tav tm="100000">
                                          <p:val>
                                            <p:strVal val="#ppt_w"/>
                                          </p:val>
                                        </p:tav>
                                      </p:tavLst>
                                    </p:anim>
                                    <p:anim calcmode="lin" valueType="num">
                                      <p:cBhvr>
                                        <p:cTn id="45" dur="1000" fill="hold"/>
                                        <p:tgtEl>
                                          <p:spTgt spid="76809"/>
                                        </p:tgtEl>
                                        <p:attrNameLst>
                                          <p:attrName>ppt_h</p:attrName>
                                        </p:attrNameLst>
                                      </p:cBhvr>
                                      <p:tavLst>
                                        <p:tav tm="0">
                                          <p:val>
                                            <p:strVal val="#ppt_h"/>
                                          </p:val>
                                        </p:tav>
                                        <p:tav tm="100000">
                                          <p:val>
                                            <p:strVal val="#ppt_h"/>
                                          </p:val>
                                        </p:tav>
                                      </p:tavLst>
                                    </p:anim>
                                    <p:animEffect transition="in" filter="fade">
                                      <p:cBhvr>
                                        <p:cTn id="46" dur="1000"/>
                                        <p:tgtEl>
                                          <p:spTgt spid="76809"/>
                                        </p:tgtEl>
                                      </p:cBhvr>
                                    </p:animEffect>
                                  </p:childTnLst>
                                </p:cTn>
                              </p:par>
                            </p:childTnLst>
                          </p:cTn>
                        </p:par>
                      </p:childTnLst>
                    </p:cTn>
                  </p:par>
                  <p:par>
                    <p:cTn id="47" fill="hold">
                      <p:stCondLst>
                        <p:cond delay="indefinite"/>
                      </p:stCondLst>
                      <p:childTnLst>
                        <p:par>
                          <p:cTn id="48" fill="hold">
                            <p:stCondLst>
                              <p:cond delay="0"/>
                            </p:stCondLst>
                            <p:childTnLst>
                              <p:par>
                                <p:cTn id="49" presetID="50" presetClass="entr" presetSubtype="0" decel="100000" fill="hold" grpId="0" nodeType="clickEffect">
                                  <p:stCondLst>
                                    <p:cond delay="0"/>
                                  </p:stCondLst>
                                  <p:childTnLst>
                                    <p:set>
                                      <p:cBhvr>
                                        <p:cTn id="50" dur="1" fill="hold">
                                          <p:stCondLst>
                                            <p:cond delay="0"/>
                                          </p:stCondLst>
                                        </p:cTn>
                                        <p:tgtEl>
                                          <p:spTgt spid="76808"/>
                                        </p:tgtEl>
                                        <p:attrNameLst>
                                          <p:attrName>style.visibility</p:attrName>
                                        </p:attrNameLst>
                                      </p:cBhvr>
                                      <p:to>
                                        <p:strVal val="visible"/>
                                      </p:to>
                                    </p:set>
                                    <p:anim calcmode="lin" valueType="num">
                                      <p:cBhvr>
                                        <p:cTn id="51" dur="1000" fill="hold"/>
                                        <p:tgtEl>
                                          <p:spTgt spid="76808"/>
                                        </p:tgtEl>
                                        <p:attrNameLst>
                                          <p:attrName>ppt_w</p:attrName>
                                        </p:attrNameLst>
                                      </p:cBhvr>
                                      <p:tavLst>
                                        <p:tav tm="0">
                                          <p:val>
                                            <p:strVal val="#ppt_w+.3"/>
                                          </p:val>
                                        </p:tav>
                                        <p:tav tm="100000">
                                          <p:val>
                                            <p:strVal val="#ppt_w"/>
                                          </p:val>
                                        </p:tav>
                                      </p:tavLst>
                                    </p:anim>
                                    <p:anim calcmode="lin" valueType="num">
                                      <p:cBhvr>
                                        <p:cTn id="52" dur="1000" fill="hold"/>
                                        <p:tgtEl>
                                          <p:spTgt spid="76808"/>
                                        </p:tgtEl>
                                        <p:attrNameLst>
                                          <p:attrName>ppt_h</p:attrName>
                                        </p:attrNameLst>
                                      </p:cBhvr>
                                      <p:tavLst>
                                        <p:tav tm="0">
                                          <p:val>
                                            <p:strVal val="#ppt_h"/>
                                          </p:val>
                                        </p:tav>
                                        <p:tav tm="100000">
                                          <p:val>
                                            <p:strVal val="#ppt_h"/>
                                          </p:val>
                                        </p:tav>
                                      </p:tavLst>
                                    </p:anim>
                                    <p:animEffect transition="in" filter="fade">
                                      <p:cBhvr>
                                        <p:cTn id="53" dur="1000"/>
                                        <p:tgtEl>
                                          <p:spTgt spid="76808"/>
                                        </p:tgtEl>
                                      </p:cBhvr>
                                    </p:animEffect>
                                  </p:childTnLst>
                                </p:cTn>
                              </p:par>
                            </p:childTnLst>
                          </p:cTn>
                        </p:par>
                      </p:childTnLst>
                    </p:cTn>
                  </p:par>
                  <p:par>
                    <p:cTn id="54" fill="hold">
                      <p:stCondLst>
                        <p:cond delay="indefinite"/>
                      </p:stCondLst>
                      <p:childTnLst>
                        <p:par>
                          <p:cTn id="55" fill="hold">
                            <p:stCondLst>
                              <p:cond delay="0"/>
                            </p:stCondLst>
                            <p:childTnLst>
                              <p:par>
                                <p:cTn id="56" presetID="50" presetClass="entr" presetSubtype="0" decel="100000" fill="hold" grpId="0" nodeType="clickEffect">
                                  <p:stCondLst>
                                    <p:cond delay="0"/>
                                  </p:stCondLst>
                                  <p:childTnLst>
                                    <p:set>
                                      <p:cBhvr>
                                        <p:cTn id="57" dur="1" fill="hold">
                                          <p:stCondLst>
                                            <p:cond delay="0"/>
                                          </p:stCondLst>
                                        </p:cTn>
                                        <p:tgtEl>
                                          <p:spTgt spid="76810"/>
                                        </p:tgtEl>
                                        <p:attrNameLst>
                                          <p:attrName>style.visibility</p:attrName>
                                        </p:attrNameLst>
                                      </p:cBhvr>
                                      <p:to>
                                        <p:strVal val="visible"/>
                                      </p:to>
                                    </p:set>
                                    <p:anim calcmode="lin" valueType="num">
                                      <p:cBhvr>
                                        <p:cTn id="58" dur="1000" fill="hold"/>
                                        <p:tgtEl>
                                          <p:spTgt spid="76810"/>
                                        </p:tgtEl>
                                        <p:attrNameLst>
                                          <p:attrName>ppt_w</p:attrName>
                                        </p:attrNameLst>
                                      </p:cBhvr>
                                      <p:tavLst>
                                        <p:tav tm="0">
                                          <p:val>
                                            <p:strVal val="#ppt_w+.3"/>
                                          </p:val>
                                        </p:tav>
                                        <p:tav tm="100000">
                                          <p:val>
                                            <p:strVal val="#ppt_w"/>
                                          </p:val>
                                        </p:tav>
                                      </p:tavLst>
                                    </p:anim>
                                    <p:anim calcmode="lin" valueType="num">
                                      <p:cBhvr>
                                        <p:cTn id="59" dur="1000" fill="hold"/>
                                        <p:tgtEl>
                                          <p:spTgt spid="76810"/>
                                        </p:tgtEl>
                                        <p:attrNameLst>
                                          <p:attrName>ppt_h</p:attrName>
                                        </p:attrNameLst>
                                      </p:cBhvr>
                                      <p:tavLst>
                                        <p:tav tm="0">
                                          <p:val>
                                            <p:strVal val="#ppt_h"/>
                                          </p:val>
                                        </p:tav>
                                        <p:tav tm="100000">
                                          <p:val>
                                            <p:strVal val="#ppt_h"/>
                                          </p:val>
                                        </p:tav>
                                      </p:tavLst>
                                    </p:anim>
                                    <p:animEffect transition="in" filter="fade">
                                      <p:cBhvr>
                                        <p:cTn id="60" dur="1000"/>
                                        <p:tgtEl>
                                          <p:spTgt spid="76810"/>
                                        </p:tgtEl>
                                      </p:cBhvr>
                                    </p:animEffect>
                                  </p:childTnLst>
                                </p:cTn>
                              </p:par>
                            </p:childTnLst>
                          </p:cTn>
                        </p:par>
                      </p:childTnLst>
                    </p:cTn>
                  </p:par>
                  <p:par>
                    <p:cTn id="61" fill="hold">
                      <p:stCondLst>
                        <p:cond delay="indefinite"/>
                      </p:stCondLst>
                      <p:childTnLst>
                        <p:par>
                          <p:cTn id="62" fill="hold">
                            <p:stCondLst>
                              <p:cond delay="0"/>
                            </p:stCondLst>
                            <p:childTnLst>
                              <p:par>
                                <p:cTn id="63" presetID="50" presetClass="entr" presetSubtype="0" decel="100000" fill="hold" grpId="0" nodeType="clickEffect">
                                  <p:stCondLst>
                                    <p:cond delay="0"/>
                                  </p:stCondLst>
                                  <p:childTnLst>
                                    <p:set>
                                      <p:cBhvr>
                                        <p:cTn id="64" dur="1" fill="hold">
                                          <p:stCondLst>
                                            <p:cond delay="0"/>
                                          </p:stCondLst>
                                        </p:cTn>
                                        <p:tgtEl>
                                          <p:spTgt spid="76811"/>
                                        </p:tgtEl>
                                        <p:attrNameLst>
                                          <p:attrName>style.visibility</p:attrName>
                                        </p:attrNameLst>
                                      </p:cBhvr>
                                      <p:to>
                                        <p:strVal val="visible"/>
                                      </p:to>
                                    </p:set>
                                    <p:anim calcmode="lin" valueType="num">
                                      <p:cBhvr>
                                        <p:cTn id="65" dur="1000" fill="hold"/>
                                        <p:tgtEl>
                                          <p:spTgt spid="76811"/>
                                        </p:tgtEl>
                                        <p:attrNameLst>
                                          <p:attrName>ppt_w</p:attrName>
                                        </p:attrNameLst>
                                      </p:cBhvr>
                                      <p:tavLst>
                                        <p:tav tm="0">
                                          <p:val>
                                            <p:strVal val="#ppt_w+.3"/>
                                          </p:val>
                                        </p:tav>
                                        <p:tav tm="100000">
                                          <p:val>
                                            <p:strVal val="#ppt_w"/>
                                          </p:val>
                                        </p:tav>
                                      </p:tavLst>
                                    </p:anim>
                                    <p:anim calcmode="lin" valueType="num">
                                      <p:cBhvr>
                                        <p:cTn id="66" dur="1000" fill="hold"/>
                                        <p:tgtEl>
                                          <p:spTgt spid="76811"/>
                                        </p:tgtEl>
                                        <p:attrNameLst>
                                          <p:attrName>ppt_h</p:attrName>
                                        </p:attrNameLst>
                                      </p:cBhvr>
                                      <p:tavLst>
                                        <p:tav tm="0">
                                          <p:val>
                                            <p:strVal val="#ppt_h"/>
                                          </p:val>
                                        </p:tav>
                                        <p:tav tm="100000">
                                          <p:val>
                                            <p:strVal val="#ppt_h"/>
                                          </p:val>
                                        </p:tav>
                                      </p:tavLst>
                                    </p:anim>
                                    <p:animEffect transition="in" filter="fade">
                                      <p:cBhvr>
                                        <p:cTn id="67" dur="1000"/>
                                        <p:tgtEl>
                                          <p:spTgt spid="76811"/>
                                        </p:tgtEl>
                                      </p:cBhvr>
                                    </p:animEffect>
                                  </p:childTnLst>
                                </p:cTn>
                              </p:par>
                            </p:childTnLst>
                          </p:cTn>
                        </p:par>
                      </p:childTnLst>
                    </p:cTn>
                  </p:par>
                  <p:par>
                    <p:cTn id="68" fill="hold">
                      <p:stCondLst>
                        <p:cond delay="indefinite"/>
                      </p:stCondLst>
                      <p:childTnLst>
                        <p:par>
                          <p:cTn id="69" fill="hold">
                            <p:stCondLst>
                              <p:cond delay="0"/>
                            </p:stCondLst>
                            <p:childTnLst>
                              <p:par>
                                <p:cTn id="70" presetID="27" presetClass="entr" presetSubtype="0" fill="hold" grpId="0" nodeType="clickEffect">
                                  <p:stCondLst>
                                    <p:cond delay="0"/>
                                  </p:stCondLst>
                                  <p:iterate type="lt">
                                    <p:tmPct val="50000"/>
                                  </p:iterate>
                                  <p:childTnLst>
                                    <p:set>
                                      <p:cBhvr>
                                        <p:cTn id="71" dur="1" fill="hold">
                                          <p:stCondLst>
                                            <p:cond delay="0"/>
                                          </p:stCondLst>
                                        </p:cTn>
                                        <p:tgtEl>
                                          <p:spTgt spid="76812"/>
                                        </p:tgtEl>
                                        <p:attrNameLst>
                                          <p:attrName>style.visibility</p:attrName>
                                        </p:attrNameLst>
                                      </p:cBhvr>
                                      <p:to>
                                        <p:strVal val="visible"/>
                                      </p:to>
                                    </p:set>
                                    <p:anim calcmode="discrete" valueType="clr">
                                      <p:cBhvr override="childStyle">
                                        <p:cTn id="72" dur="80"/>
                                        <p:tgtEl>
                                          <p:spTgt spid="76812"/>
                                        </p:tgtEl>
                                        <p:attrNameLst>
                                          <p:attrName>style.color</p:attrName>
                                        </p:attrNameLst>
                                      </p:cBhvr>
                                      <p:tavLst>
                                        <p:tav tm="0">
                                          <p:val>
                                            <p:clrVal>
                                              <a:schemeClr val="accent2"/>
                                            </p:clrVal>
                                          </p:val>
                                        </p:tav>
                                        <p:tav tm="50000">
                                          <p:val>
                                            <p:clrVal>
                                              <a:schemeClr val="hlink"/>
                                            </p:clrVal>
                                          </p:val>
                                        </p:tav>
                                      </p:tavLst>
                                    </p:anim>
                                    <p:anim calcmode="discrete" valueType="clr">
                                      <p:cBhvr>
                                        <p:cTn id="73" dur="80"/>
                                        <p:tgtEl>
                                          <p:spTgt spid="76812"/>
                                        </p:tgtEl>
                                        <p:attrNameLst>
                                          <p:attrName>fillcolor</p:attrName>
                                        </p:attrNameLst>
                                      </p:cBhvr>
                                      <p:tavLst>
                                        <p:tav tm="0">
                                          <p:val>
                                            <p:clrVal>
                                              <a:schemeClr val="accent2"/>
                                            </p:clrVal>
                                          </p:val>
                                        </p:tav>
                                        <p:tav tm="50000">
                                          <p:val>
                                            <p:clrVal>
                                              <a:schemeClr val="hlink"/>
                                            </p:clrVal>
                                          </p:val>
                                        </p:tav>
                                      </p:tavLst>
                                    </p:anim>
                                    <p:set>
                                      <p:cBhvr>
                                        <p:cTn id="74" dur="80"/>
                                        <p:tgtEl>
                                          <p:spTgt spid="76812"/>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nodeType="clickEffect">
                                  <p:stCondLst>
                                    <p:cond delay="0"/>
                                  </p:stCondLst>
                                  <p:childTnLst>
                                    <p:animEffect transition="out" filter="wipe(down)">
                                      <p:cBhvr>
                                        <p:cTn id="78" dur="500"/>
                                        <p:tgtEl>
                                          <p:spTgt spid="76803"/>
                                        </p:tgtEl>
                                      </p:cBhvr>
                                    </p:animEffect>
                                    <p:set>
                                      <p:cBhvr>
                                        <p:cTn id="79" dur="1" fill="hold">
                                          <p:stCondLst>
                                            <p:cond delay="499"/>
                                          </p:stCondLst>
                                        </p:cTn>
                                        <p:tgtEl>
                                          <p:spTgt spid="76803"/>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76804"/>
                                        </p:tgtEl>
                                      </p:cBhvr>
                                    </p:animEffect>
                                    <p:set>
                                      <p:cBhvr>
                                        <p:cTn id="82" dur="1" fill="hold">
                                          <p:stCondLst>
                                            <p:cond delay="499"/>
                                          </p:stCondLst>
                                        </p:cTn>
                                        <p:tgtEl>
                                          <p:spTgt spid="76804"/>
                                        </p:tgtEl>
                                        <p:attrNameLst>
                                          <p:attrName>style.visibility</p:attrName>
                                        </p:attrNameLst>
                                      </p:cBhvr>
                                      <p:to>
                                        <p:strVal val="hidden"/>
                                      </p:to>
                                    </p:set>
                                  </p:childTnLst>
                                </p:cTn>
                              </p:par>
                              <p:par>
                                <p:cTn id="83" presetID="22" presetClass="exit" presetSubtype="4" fill="hold" grpId="1" nodeType="withEffect">
                                  <p:stCondLst>
                                    <p:cond delay="0"/>
                                  </p:stCondLst>
                                  <p:childTnLst>
                                    <p:animEffect transition="out" filter="wipe(down)">
                                      <p:cBhvr>
                                        <p:cTn id="84" dur="500"/>
                                        <p:tgtEl>
                                          <p:spTgt spid="76805"/>
                                        </p:tgtEl>
                                      </p:cBhvr>
                                    </p:animEffect>
                                    <p:set>
                                      <p:cBhvr>
                                        <p:cTn id="85" dur="1" fill="hold">
                                          <p:stCondLst>
                                            <p:cond delay="499"/>
                                          </p:stCondLst>
                                        </p:cTn>
                                        <p:tgtEl>
                                          <p:spTgt spid="76805"/>
                                        </p:tgtEl>
                                        <p:attrNameLst>
                                          <p:attrName>style.visibility</p:attrName>
                                        </p:attrNameLst>
                                      </p:cBhvr>
                                      <p:to>
                                        <p:strVal val="hidden"/>
                                      </p:to>
                                    </p:set>
                                  </p:childTnLst>
                                </p:cTn>
                              </p:par>
                              <p:par>
                                <p:cTn id="86" presetID="22" presetClass="exit" presetSubtype="4" fill="hold" grpId="1" nodeType="withEffect">
                                  <p:stCondLst>
                                    <p:cond delay="0"/>
                                  </p:stCondLst>
                                  <p:childTnLst>
                                    <p:animEffect transition="out" filter="wipe(down)">
                                      <p:cBhvr>
                                        <p:cTn id="87" dur="500"/>
                                        <p:tgtEl>
                                          <p:spTgt spid="76806"/>
                                        </p:tgtEl>
                                      </p:cBhvr>
                                    </p:animEffect>
                                    <p:set>
                                      <p:cBhvr>
                                        <p:cTn id="88" dur="1" fill="hold">
                                          <p:stCondLst>
                                            <p:cond delay="499"/>
                                          </p:stCondLst>
                                        </p:cTn>
                                        <p:tgtEl>
                                          <p:spTgt spid="76806"/>
                                        </p:tgtEl>
                                        <p:attrNameLst>
                                          <p:attrName>style.visibility</p:attrName>
                                        </p:attrNameLst>
                                      </p:cBhvr>
                                      <p:to>
                                        <p:strVal val="hidden"/>
                                      </p:to>
                                    </p:set>
                                  </p:childTnLst>
                                </p:cTn>
                              </p:par>
                              <p:par>
                                <p:cTn id="89" presetID="22" presetClass="exit" presetSubtype="4" fill="hold" grpId="1" nodeType="withEffect">
                                  <p:stCondLst>
                                    <p:cond delay="0"/>
                                  </p:stCondLst>
                                  <p:childTnLst>
                                    <p:animEffect transition="out" filter="wipe(down)">
                                      <p:cBhvr>
                                        <p:cTn id="90" dur="500"/>
                                        <p:tgtEl>
                                          <p:spTgt spid="76807"/>
                                        </p:tgtEl>
                                      </p:cBhvr>
                                    </p:animEffect>
                                    <p:set>
                                      <p:cBhvr>
                                        <p:cTn id="91" dur="1" fill="hold">
                                          <p:stCondLst>
                                            <p:cond delay="499"/>
                                          </p:stCondLst>
                                        </p:cTn>
                                        <p:tgtEl>
                                          <p:spTgt spid="76807"/>
                                        </p:tgtEl>
                                        <p:attrNameLst>
                                          <p:attrName>style.visibility</p:attrName>
                                        </p:attrNameLst>
                                      </p:cBhvr>
                                      <p:to>
                                        <p:strVal val="hidden"/>
                                      </p:to>
                                    </p:set>
                                  </p:childTnLst>
                                </p:cTn>
                              </p:par>
                              <p:par>
                                <p:cTn id="92" presetID="22" presetClass="exit" presetSubtype="4" fill="hold" grpId="1" nodeType="withEffect">
                                  <p:stCondLst>
                                    <p:cond delay="0"/>
                                  </p:stCondLst>
                                  <p:childTnLst>
                                    <p:animEffect transition="out" filter="wipe(down)">
                                      <p:cBhvr>
                                        <p:cTn id="93" dur="500"/>
                                        <p:tgtEl>
                                          <p:spTgt spid="76808"/>
                                        </p:tgtEl>
                                      </p:cBhvr>
                                    </p:animEffect>
                                    <p:set>
                                      <p:cBhvr>
                                        <p:cTn id="94" dur="1" fill="hold">
                                          <p:stCondLst>
                                            <p:cond delay="499"/>
                                          </p:stCondLst>
                                        </p:cTn>
                                        <p:tgtEl>
                                          <p:spTgt spid="76808"/>
                                        </p:tgtEl>
                                        <p:attrNameLst>
                                          <p:attrName>style.visibility</p:attrName>
                                        </p:attrNameLst>
                                      </p:cBhvr>
                                      <p:to>
                                        <p:strVal val="hidden"/>
                                      </p:to>
                                    </p:set>
                                  </p:childTnLst>
                                </p:cTn>
                              </p:par>
                              <p:par>
                                <p:cTn id="95" presetID="22" presetClass="exit" presetSubtype="4" fill="hold" grpId="1" nodeType="withEffect">
                                  <p:stCondLst>
                                    <p:cond delay="0"/>
                                  </p:stCondLst>
                                  <p:childTnLst>
                                    <p:animEffect transition="out" filter="wipe(down)">
                                      <p:cBhvr>
                                        <p:cTn id="96" dur="500"/>
                                        <p:tgtEl>
                                          <p:spTgt spid="76809"/>
                                        </p:tgtEl>
                                      </p:cBhvr>
                                    </p:animEffect>
                                    <p:set>
                                      <p:cBhvr>
                                        <p:cTn id="97" dur="1" fill="hold">
                                          <p:stCondLst>
                                            <p:cond delay="499"/>
                                          </p:stCondLst>
                                        </p:cTn>
                                        <p:tgtEl>
                                          <p:spTgt spid="76809"/>
                                        </p:tgtEl>
                                        <p:attrNameLst>
                                          <p:attrName>style.visibility</p:attrName>
                                        </p:attrNameLst>
                                      </p:cBhvr>
                                      <p:to>
                                        <p:strVal val="hidden"/>
                                      </p:to>
                                    </p:set>
                                  </p:childTnLst>
                                </p:cTn>
                              </p:par>
                              <p:par>
                                <p:cTn id="98" presetID="22" presetClass="exit" presetSubtype="4" fill="hold" grpId="1" nodeType="withEffect">
                                  <p:stCondLst>
                                    <p:cond delay="0"/>
                                  </p:stCondLst>
                                  <p:childTnLst>
                                    <p:animEffect transition="out" filter="wipe(down)">
                                      <p:cBhvr>
                                        <p:cTn id="99" dur="500"/>
                                        <p:tgtEl>
                                          <p:spTgt spid="76810"/>
                                        </p:tgtEl>
                                      </p:cBhvr>
                                    </p:animEffect>
                                    <p:set>
                                      <p:cBhvr>
                                        <p:cTn id="100" dur="1" fill="hold">
                                          <p:stCondLst>
                                            <p:cond delay="499"/>
                                          </p:stCondLst>
                                        </p:cTn>
                                        <p:tgtEl>
                                          <p:spTgt spid="76810"/>
                                        </p:tgtEl>
                                        <p:attrNameLst>
                                          <p:attrName>style.visibility</p:attrName>
                                        </p:attrNameLst>
                                      </p:cBhvr>
                                      <p:to>
                                        <p:strVal val="hidden"/>
                                      </p:to>
                                    </p:set>
                                  </p:childTnLst>
                                </p:cTn>
                              </p:par>
                              <p:par>
                                <p:cTn id="101" presetID="22" presetClass="exit" presetSubtype="4" fill="hold" grpId="1" nodeType="withEffect">
                                  <p:stCondLst>
                                    <p:cond delay="0"/>
                                  </p:stCondLst>
                                  <p:childTnLst>
                                    <p:animEffect transition="out" filter="wipe(down)">
                                      <p:cBhvr>
                                        <p:cTn id="102" dur="500"/>
                                        <p:tgtEl>
                                          <p:spTgt spid="76811"/>
                                        </p:tgtEl>
                                      </p:cBhvr>
                                    </p:animEffect>
                                    <p:set>
                                      <p:cBhvr>
                                        <p:cTn id="103" dur="1" fill="hold">
                                          <p:stCondLst>
                                            <p:cond delay="499"/>
                                          </p:stCondLst>
                                        </p:cTn>
                                        <p:tgtEl>
                                          <p:spTgt spid="76811"/>
                                        </p:tgtEl>
                                        <p:attrNameLst>
                                          <p:attrName>style.visibility</p:attrName>
                                        </p:attrNameLst>
                                      </p:cBhvr>
                                      <p:to>
                                        <p:strVal val="hidden"/>
                                      </p:to>
                                    </p:set>
                                  </p:childTnLst>
                                </p:cTn>
                              </p:par>
                              <p:par>
                                <p:cTn id="104" presetID="22" presetClass="exit" presetSubtype="4" fill="hold" grpId="1" nodeType="withEffect">
                                  <p:stCondLst>
                                    <p:cond delay="0"/>
                                  </p:stCondLst>
                                  <p:iterate type="lt">
                                    <p:tmPct val="0"/>
                                  </p:iterate>
                                  <p:childTnLst>
                                    <p:animEffect transition="out" filter="wipe(down)">
                                      <p:cBhvr>
                                        <p:cTn id="105" dur="500"/>
                                        <p:tgtEl>
                                          <p:spTgt spid="76812"/>
                                        </p:tgtEl>
                                      </p:cBhvr>
                                    </p:animEffect>
                                    <p:set>
                                      <p:cBhvr>
                                        <p:cTn id="106" dur="1" fill="hold">
                                          <p:stCondLst>
                                            <p:cond delay="499"/>
                                          </p:stCondLst>
                                        </p:cTn>
                                        <p:tgtEl>
                                          <p:spTgt spid="76812"/>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76816"/>
                                        </p:tgtEl>
                                        <p:attrNameLst>
                                          <p:attrName>style.visibility</p:attrName>
                                        </p:attrNameLst>
                                      </p:cBhvr>
                                      <p:to>
                                        <p:strVal val="visible"/>
                                      </p:to>
                                    </p:set>
                                    <p:animEffect transition="in" filter="wipe(down)">
                                      <p:cBhvr>
                                        <p:cTn id="111" dur="500"/>
                                        <p:tgtEl>
                                          <p:spTgt spid="76816"/>
                                        </p:tgtEl>
                                      </p:cBhvr>
                                    </p:animEffect>
                                  </p:childTnLst>
                                </p:cTn>
                              </p:par>
                            </p:childTnLst>
                          </p:cTn>
                        </p:par>
                      </p:childTnLst>
                    </p:cTn>
                  </p:par>
                  <p:par>
                    <p:cTn id="112" fill="hold">
                      <p:stCondLst>
                        <p:cond delay="indefinite"/>
                      </p:stCondLst>
                      <p:childTnLst>
                        <p:par>
                          <p:cTn id="113" fill="hold">
                            <p:stCondLst>
                              <p:cond delay="0"/>
                            </p:stCondLst>
                            <p:childTnLst>
                              <p:par>
                                <p:cTn id="114" presetID="18" presetClass="entr" presetSubtype="12" fill="hold" grpId="0" nodeType="clickEffect">
                                  <p:stCondLst>
                                    <p:cond delay="0"/>
                                  </p:stCondLst>
                                  <p:childTnLst>
                                    <p:set>
                                      <p:cBhvr>
                                        <p:cTn id="115" dur="1" fill="hold">
                                          <p:stCondLst>
                                            <p:cond delay="0"/>
                                          </p:stCondLst>
                                        </p:cTn>
                                        <p:tgtEl>
                                          <p:spTgt spid="76813"/>
                                        </p:tgtEl>
                                        <p:attrNameLst>
                                          <p:attrName>style.visibility</p:attrName>
                                        </p:attrNameLst>
                                      </p:cBhvr>
                                      <p:to>
                                        <p:strVal val="visible"/>
                                      </p:to>
                                    </p:set>
                                    <p:animEffect transition="in" filter="strips(downLeft)">
                                      <p:cBhvr>
                                        <p:cTn id="116" dur="500"/>
                                        <p:tgtEl>
                                          <p:spTgt spid="7681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76818"/>
                                        </p:tgtEl>
                                        <p:attrNameLst>
                                          <p:attrName>style.visibility</p:attrName>
                                        </p:attrNameLst>
                                      </p:cBhvr>
                                      <p:to>
                                        <p:strVal val="visible"/>
                                      </p:to>
                                    </p:set>
                                    <p:animEffect transition="in" filter="wipe(down)">
                                      <p:cBhvr>
                                        <p:cTn id="121" dur="500"/>
                                        <p:tgtEl>
                                          <p:spTgt spid="76818"/>
                                        </p:tgtEl>
                                      </p:cBhvr>
                                    </p:animEffect>
                                  </p:childTnLst>
                                </p:cTn>
                              </p:par>
                            </p:childTnLst>
                          </p:cTn>
                        </p:par>
                      </p:childTnLst>
                    </p:cTn>
                  </p:par>
                  <p:par>
                    <p:cTn id="122" fill="hold">
                      <p:stCondLst>
                        <p:cond delay="indefinite"/>
                      </p:stCondLst>
                      <p:childTnLst>
                        <p:par>
                          <p:cTn id="123" fill="hold">
                            <p:stCondLst>
                              <p:cond delay="0"/>
                            </p:stCondLst>
                            <p:childTnLst>
                              <p:par>
                                <p:cTn id="124" presetID="18" presetClass="entr" presetSubtype="12" fill="hold" grpId="0" nodeType="clickEffect">
                                  <p:stCondLst>
                                    <p:cond delay="0"/>
                                  </p:stCondLst>
                                  <p:childTnLst>
                                    <p:set>
                                      <p:cBhvr>
                                        <p:cTn id="125" dur="1" fill="hold">
                                          <p:stCondLst>
                                            <p:cond delay="0"/>
                                          </p:stCondLst>
                                        </p:cTn>
                                        <p:tgtEl>
                                          <p:spTgt spid="76814"/>
                                        </p:tgtEl>
                                        <p:attrNameLst>
                                          <p:attrName>style.visibility</p:attrName>
                                        </p:attrNameLst>
                                      </p:cBhvr>
                                      <p:to>
                                        <p:strVal val="visible"/>
                                      </p:to>
                                    </p:set>
                                    <p:animEffect transition="in" filter="strips(downLeft)">
                                      <p:cBhvr>
                                        <p:cTn id="126" dur="500"/>
                                        <p:tgtEl>
                                          <p:spTgt spid="76814"/>
                                        </p:tgtEl>
                                      </p:cBhvr>
                                    </p:animEffect>
                                  </p:childTnLst>
                                </p:cTn>
                              </p:par>
                            </p:childTnLst>
                          </p:cTn>
                        </p:par>
                      </p:childTnLst>
                    </p:cTn>
                  </p:par>
                  <p:par>
                    <p:cTn id="127" fill="hold">
                      <p:stCondLst>
                        <p:cond delay="indefinite"/>
                      </p:stCondLst>
                      <p:childTnLst>
                        <p:par>
                          <p:cTn id="128" fill="hold">
                            <p:stCondLst>
                              <p:cond delay="0"/>
                            </p:stCondLst>
                            <p:childTnLst>
                              <p:par>
                                <p:cTn id="129" presetID="18" presetClass="entr" presetSubtype="12" fill="hold" grpId="0" nodeType="clickEffect">
                                  <p:stCondLst>
                                    <p:cond delay="0"/>
                                  </p:stCondLst>
                                  <p:childTnLst>
                                    <p:set>
                                      <p:cBhvr>
                                        <p:cTn id="130" dur="1" fill="hold">
                                          <p:stCondLst>
                                            <p:cond delay="0"/>
                                          </p:stCondLst>
                                        </p:cTn>
                                        <p:tgtEl>
                                          <p:spTgt spid="76815"/>
                                        </p:tgtEl>
                                        <p:attrNameLst>
                                          <p:attrName>style.visibility</p:attrName>
                                        </p:attrNameLst>
                                      </p:cBhvr>
                                      <p:to>
                                        <p:strVal val="visible"/>
                                      </p:to>
                                    </p:set>
                                    <p:animEffect transition="in" filter="strips(downLeft)">
                                      <p:cBhvr>
                                        <p:cTn id="131" dur="500"/>
                                        <p:tgtEl>
                                          <p:spTgt spid="76815"/>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76817"/>
                                        </p:tgtEl>
                                        <p:attrNameLst>
                                          <p:attrName>style.visibility</p:attrName>
                                        </p:attrNameLst>
                                      </p:cBhvr>
                                      <p:to>
                                        <p:strVal val="visible"/>
                                      </p:to>
                                    </p:set>
                                    <p:animEffect transition="in" filter="wipe(down)">
                                      <p:cBhvr>
                                        <p:cTn id="136" dur="500"/>
                                        <p:tgtEl>
                                          <p:spTgt spid="76817"/>
                                        </p:tgtEl>
                                      </p:cBhvr>
                                    </p:animEffect>
                                  </p:childTnLst>
                                </p:cTn>
                              </p:par>
                            </p:childTnLst>
                          </p:cTn>
                        </p:par>
                      </p:childTnLst>
                    </p:cTn>
                  </p:par>
                  <p:par>
                    <p:cTn id="137" fill="hold">
                      <p:stCondLst>
                        <p:cond delay="indefinite"/>
                      </p:stCondLst>
                      <p:childTnLst>
                        <p:par>
                          <p:cTn id="138" fill="hold">
                            <p:stCondLst>
                              <p:cond delay="0"/>
                            </p:stCondLst>
                            <p:childTnLst>
                              <p:par>
                                <p:cTn id="139" presetID="50" presetClass="entr" presetSubtype="0" decel="100000" fill="hold" grpId="0" nodeType="clickEffect">
                                  <p:stCondLst>
                                    <p:cond delay="0"/>
                                  </p:stCondLst>
                                  <p:childTnLst>
                                    <p:set>
                                      <p:cBhvr>
                                        <p:cTn id="140" dur="1" fill="hold">
                                          <p:stCondLst>
                                            <p:cond delay="0"/>
                                          </p:stCondLst>
                                        </p:cTn>
                                        <p:tgtEl>
                                          <p:spTgt spid="76821"/>
                                        </p:tgtEl>
                                        <p:attrNameLst>
                                          <p:attrName>style.visibility</p:attrName>
                                        </p:attrNameLst>
                                      </p:cBhvr>
                                      <p:to>
                                        <p:strVal val="visible"/>
                                      </p:to>
                                    </p:set>
                                    <p:anim calcmode="lin" valueType="num">
                                      <p:cBhvr>
                                        <p:cTn id="141" dur="1000" fill="hold"/>
                                        <p:tgtEl>
                                          <p:spTgt spid="76821"/>
                                        </p:tgtEl>
                                        <p:attrNameLst>
                                          <p:attrName>ppt_w</p:attrName>
                                        </p:attrNameLst>
                                      </p:cBhvr>
                                      <p:tavLst>
                                        <p:tav tm="0">
                                          <p:val>
                                            <p:strVal val="#ppt_w+.3"/>
                                          </p:val>
                                        </p:tav>
                                        <p:tav tm="100000">
                                          <p:val>
                                            <p:strVal val="#ppt_w"/>
                                          </p:val>
                                        </p:tav>
                                      </p:tavLst>
                                    </p:anim>
                                    <p:anim calcmode="lin" valueType="num">
                                      <p:cBhvr>
                                        <p:cTn id="142" dur="1000" fill="hold"/>
                                        <p:tgtEl>
                                          <p:spTgt spid="76821"/>
                                        </p:tgtEl>
                                        <p:attrNameLst>
                                          <p:attrName>ppt_h</p:attrName>
                                        </p:attrNameLst>
                                      </p:cBhvr>
                                      <p:tavLst>
                                        <p:tav tm="0">
                                          <p:val>
                                            <p:strVal val="#ppt_h"/>
                                          </p:val>
                                        </p:tav>
                                        <p:tav tm="100000">
                                          <p:val>
                                            <p:strVal val="#ppt_h"/>
                                          </p:val>
                                        </p:tav>
                                      </p:tavLst>
                                    </p:anim>
                                    <p:animEffect transition="in" filter="fade">
                                      <p:cBhvr>
                                        <p:cTn id="143" dur="1000"/>
                                        <p:tgtEl>
                                          <p:spTgt spid="76821"/>
                                        </p:tgtEl>
                                      </p:cBhvr>
                                    </p:animEffect>
                                  </p:childTnLst>
                                </p:cTn>
                              </p:par>
                            </p:childTnLst>
                          </p:cTn>
                        </p:par>
                      </p:childTnLst>
                    </p:cTn>
                  </p:par>
                  <p:par>
                    <p:cTn id="144" fill="hold">
                      <p:stCondLst>
                        <p:cond delay="indefinite"/>
                      </p:stCondLst>
                      <p:childTnLst>
                        <p:par>
                          <p:cTn id="145" fill="hold">
                            <p:stCondLst>
                              <p:cond delay="0"/>
                            </p:stCondLst>
                            <p:childTnLst>
                              <p:par>
                                <p:cTn id="146" presetID="4" presetClass="exit" presetSubtype="16" fill="hold" grpId="1" nodeType="clickEffect">
                                  <p:stCondLst>
                                    <p:cond delay="0"/>
                                  </p:stCondLst>
                                  <p:childTnLst>
                                    <p:animEffect transition="out" filter="box(in)">
                                      <p:cBhvr>
                                        <p:cTn id="147" dur="500"/>
                                        <p:tgtEl>
                                          <p:spTgt spid="76821"/>
                                        </p:tgtEl>
                                      </p:cBhvr>
                                    </p:animEffect>
                                    <p:set>
                                      <p:cBhvr>
                                        <p:cTn id="148" dur="1" fill="hold">
                                          <p:stCondLst>
                                            <p:cond delay="499"/>
                                          </p:stCondLst>
                                        </p:cTn>
                                        <p:tgtEl>
                                          <p:spTgt spid="76821"/>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50" presetClass="entr" presetSubtype="0" decel="100000" fill="hold" grpId="0" nodeType="clickEffect">
                                  <p:stCondLst>
                                    <p:cond delay="0"/>
                                  </p:stCondLst>
                                  <p:childTnLst>
                                    <p:set>
                                      <p:cBhvr>
                                        <p:cTn id="152" dur="1" fill="hold">
                                          <p:stCondLst>
                                            <p:cond delay="0"/>
                                          </p:stCondLst>
                                        </p:cTn>
                                        <p:tgtEl>
                                          <p:spTgt spid="76819"/>
                                        </p:tgtEl>
                                        <p:attrNameLst>
                                          <p:attrName>style.visibility</p:attrName>
                                        </p:attrNameLst>
                                      </p:cBhvr>
                                      <p:to>
                                        <p:strVal val="visible"/>
                                      </p:to>
                                    </p:set>
                                    <p:anim calcmode="lin" valueType="num">
                                      <p:cBhvr>
                                        <p:cTn id="153" dur="1000" fill="hold"/>
                                        <p:tgtEl>
                                          <p:spTgt spid="76819"/>
                                        </p:tgtEl>
                                        <p:attrNameLst>
                                          <p:attrName>ppt_w</p:attrName>
                                        </p:attrNameLst>
                                      </p:cBhvr>
                                      <p:tavLst>
                                        <p:tav tm="0">
                                          <p:val>
                                            <p:strVal val="#ppt_w+.3"/>
                                          </p:val>
                                        </p:tav>
                                        <p:tav tm="100000">
                                          <p:val>
                                            <p:strVal val="#ppt_w"/>
                                          </p:val>
                                        </p:tav>
                                      </p:tavLst>
                                    </p:anim>
                                    <p:anim calcmode="lin" valueType="num">
                                      <p:cBhvr>
                                        <p:cTn id="154" dur="1000" fill="hold"/>
                                        <p:tgtEl>
                                          <p:spTgt spid="76819"/>
                                        </p:tgtEl>
                                        <p:attrNameLst>
                                          <p:attrName>ppt_h</p:attrName>
                                        </p:attrNameLst>
                                      </p:cBhvr>
                                      <p:tavLst>
                                        <p:tav tm="0">
                                          <p:val>
                                            <p:strVal val="#ppt_h"/>
                                          </p:val>
                                        </p:tav>
                                        <p:tav tm="100000">
                                          <p:val>
                                            <p:strVal val="#ppt_h"/>
                                          </p:val>
                                        </p:tav>
                                      </p:tavLst>
                                    </p:anim>
                                    <p:animEffect transition="in" filter="fade">
                                      <p:cBhvr>
                                        <p:cTn id="155" dur="1000"/>
                                        <p:tgtEl>
                                          <p:spTgt spid="76819"/>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xit" presetSubtype="10" fill="hold" grpId="1" nodeType="clickEffect">
                                  <p:stCondLst>
                                    <p:cond delay="0"/>
                                  </p:stCondLst>
                                  <p:childTnLst>
                                    <p:animEffect transition="out" filter="blinds(horizontal)">
                                      <p:cBhvr>
                                        <p:cTn id="159" dur="500"/>
                                        <p:tgtEl>
                                          <p:spTgt spid="76813"/>
                                        </p:tgtEl>
                                      </p:cBhvr>
                                    </p:animEffect>
                                    <p:set>
                                      <p:cBhvr>
                                        <p:cTn id="160" dur="1" fill="hold">
                                          <p:stCondLst>
                                            <p:cond delay="499"/>
                                          </p:stCondLst>
                                        </p:cTn>
                                        <p:tgtEl>
                                          <p:spTgt spid="76813"/>
                                        </p:tgtEl>
                                        <p:attrNameLst>
                                          <p:attrName>style.visibility</p:attrName>
                                        </p:attrNameLst>
                                      </p:cBhvr>
                                      <p:to>
                                        <p:strVal val="hidden"/>
                                      </p:to>
                                    </p:set>
                                  </p:childTnLst>
                                </p:cTn>
                              </p:par>
                              <p:par>
                                <p:cTn id="161" presetID="3" presetClass="exit" presetSubtype="10" fill="hold" grpId="1" nodeType="withEffect">
                                  <p:stCondLst>
                                    <p:cond delay="0"/>
                                  </p:stCondLst>
                                  <p:childTnLst>
                                    <p:animEffect transition="out" filter="blinds(horizontal)">
                                      <p:cBhvr>
                                        <p:cTn id="162" dur="500"/>
                                        <p:tgtEl>
                                          <p:spTgt spid="76814"/>
                                        </p:tgtEl>
                                      </p:cBhvr>
                                    </p:animEffect>
                                    <p:set>
                                      <p:cBhvr>
                                        <p:cTn id="163" dur="1" fill="hold">
                                          <p:stCondLst>
                                            <p:cond delay="499"/>
                                          </p:stCondLst>
                                        </p:cTn>
                                        <p:tgtEl>
                                          <p:spTgt spid="76814"/>
                                        </p:tgtEl>
                                        <p:attrNameLst>
                                          <p:attrName>style.visibility</p:attrName>
                                        </p:attrNameLst>
                                      </p:cBhvr>
                                      <p:to>
                                        <p:strVal val="hidden"/>
                                      </p:to>
                                    </p:set>
                                  </p:childTnLst>
                                </p:cTn>
                              </p:par>
                              <p:par>
                                <p:cTn id="164" presetID="3" presetClass="exit" presetSubtype="10" fill="hold" grpId="1" nodeType="withEffect">
                                  <p:stCondLst>
                                    <p:cond delay="0"/>
                                  </p:stCondLst>
                                  <p:childTnLst>
                                    <p:animEffect transition="out" filter="blinds(horizontal)">
                                      <p:cBhvr>
                                        <p:cTn id="165" dur="500"/>
                                        <p:tgtEl>
                                          <p:spTgt spid="76815"/>
                                        </p:tgtEl>
                                      </p:cBhvr>
                                    </p:animEffect>
                                    <p:set>
                                      <p:cBhvr>
                                        <p:cTn id="166" dur="1" fill="hold">
                                          <p:stCondLst>
                                            <p:cond delay="499"/>
                                          </p:stCondLst>
                                        </p:cTn>
                                        <p:tgtEl>
                                          <p:spTgt spid="76815"/>
                                        </p:tgtEl>
                                        <p:attrNameLst>
                                          <p:attrName>style.visibility</p:attrName>
                                        </p:attrNameLst>
                                      </p:cBhvr>
                                      <p:to>
                                        <p:strVal val="hidden"/>
                                      </p:to>
                                    </p:set>
                                  </p:childTnLst>
                                </p:cTn>
                              </p:par>
                              <p:par>
                                <p:cTn id="167" presetID="3" presetClass="exit" presetSubtype="10" fill="hold" grpId="1" nodeType="withEffect">
                                  <p:stCondLst>
                                    <p:cond delay="0"/>
                                  </p:stCondLst>
                                  <p:childTnLst>
                                    <p:animEffect transition="out" filter="blinds(horizontal)">
                                      <p:cBhvr>
                                        <p:cTn id="168" dur="500"/>
                                        <p:tgtEl>
                                          <p:spTgt spid="76816"/>
                                        </p:tgtEl>
                                      </p:cBhvr>
                                    </p:animEffect>
                                    <p:set>
                                      <p:cBhvr>
                                        <p:cTn id="169" dur="1" fill="hold">
                                          <p:stCondLst>
                                            <p:cond delay="499"/>
                                          </p:stCondLst>
                                        </p:cTn>
                                        <p:tgtEl>
                                          <p:spTgt spid="76816"/>
                                        </p:tgtEl>
                                        <p:attrNameLst>
                                          <p:attrName>style.visibility</p:attrName>
                                        </p:attrNameLst>
                                      </p:cBhvr>
                                      <p:to>
                                        <p:strVal val="hidden"/>
                                      </p:to>
                                    </p:set>
                                  </p:childTnLst>
                                </p:cTn>
                              </p:par>
                              <p:par>
                                <p:cTn id="170" presetID="3" presetClass="exit" presetSubtype="10" fill="hold" grpId="1" nodeType="withEffect">
                                  <p:stCondLst>
                                    <p:cond delay="0"/>
                                  </p:stCondLst>
                                  <p:childTnLst>
                                    <p:animEffect transition="out" filter="blinds(horizontal)">
                                      <p:cBhvr>
                                        <p:cTn id="171" dur="500"/>
                                        <p:tgtEl>
                                          <p:spTgt spid="76817"/>
                                        </p:tgtEl>
                                      </p:cBhvr>
                                    </p:animEffect>
                                    <p:set>
                                      <p:cBhvr>
                                        <p:cTn id="172" dur="1" fill="hold">
                                          <p:stCondLst>
                                            <p:cond delay="499"/>
                                          </p:stCondLst>
                                        </p:cTn>
                                        <p:tgtEl>
                                          <p:spTgt spid="76817"/>
                                        </p:tgtEl>
                                        <p:attrNameLst>
                                          <p:attrName>style.visibility</p:attrName>
                                        </p:attrNameLst>
                                      </p:cBhvr>
                                      <p:to>
                                        <p:strVal val="hidden"/>
                                      </p:to>
                                    </p:set>
                                  </p:childTnLst>
                                </p:cTn>
                              </p:par>
                              <p:par>
                                <p:cTn id="173" presetID="3" presetClass="exit" presetSubtype="10" fill="hold" grpId="1" nodeType="withEffect">
                                  <p:stCondLst>
                                    <p:cond delay="0"/>
                                  </p:stCondLst>
                                  <p:childTnLst>
                                    <p:animEffect transition="out" filter="blinds(horizontal)">
                                      <p:cBhvr>
                                        <p:cTn id="174" dur="500"/>
                                        <p:tgtEl>
                                          <p:spTgt spid="76818"/>
                                        </p:tgtEl>
                                      </p:cBhvr>
                                    </p:animEffect>
                                    <p:set>
                                      <p:cBhvr>
                                        <p:cTn id="175" dur="1" fill="hold">
                                          <p:stCondLst>
                                            <p:cond delay="499"/>
                                          </p:stCondLst>
                                        </p:cTn>
                                        <p:tgtEl>
                                          <p:spTgt spid="76818"/>
                                        </p:tgtEl>
                                        <p:attrNameLst>
                                          <p:attrName>style.visibility</p:attrName>
                                        </p:attrNameLst>
                                      </p:cBhvr>
                                      <p:to>
                                        <p:strVal val="hidden"/>
                                      </p:to>
                                    </p:set>
                                  </p:childTnLst>
                                </p:cTn>
                              </p:par>
                              <p:par>
                                <p:cTn id="176" presetID="3" presetClass="exit" presetSubtype="10" fill="hold" grpId="1" nodeType="withEffect">
                                  <p:stCondLst>
                                    <p:cond delay="0"/>
                                  </p:stCondLst>
                                  <p:childTnLst>
                                    <p:animEffect transition="out" filter="blinds(horizontal)">
                                      <p:cBhvr>
                                        <p:cTn id="177" dur="500"/>
                                        <p:tgtEl>
                                          <p:spTgt spid="76819"/>
                                        </p:tgtEl>
                                      </p:cBhvr>
                                    </p:animEffect>
                                    <p:set>
                                      <p:cBhvr>
                                        <p:cTn id="178" dur="1" fill="hold">
                                          <p:stCondLst>
                                            <p:cond delay="499"/>
                                          </p:stCondLst>
                                        </p:cTn>
                                        <p:tgtEl>
                                          <p:spTgt spid="7681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7" presetClass="entr" presetSubtype="0" fill="hold" grpId="0" nodeType="clickEffect">
                                  <p:stCondLst>
                                    <p:cond delay="0"/>
                                  </p:stCondLst>
                                  <p:iterate type="lt">
                                    <p:tmPct val="50000"/>
                                  </p:iterate>
                                  <p:childTnLst>
                                    <p:set>
                                      <p:cBhvr>
                                        <p:cTn id="182" dur="1" fill="hold">
                                          <p:stCondLst>
                                            <p:cond delay="0"/>
                                          </p:stCondLst>
                                        </p:cTn>
                                        <p:tgtEl>
                                          <p:spTgt spid="76820"/>
                                        </p:tgtEl>
                                        <p:attrNameLst>
                                          <p:attrName>style.visibility</p:attrName>
                                        </p:attrNameLst>
                                      </p:cBhvr>
                                      <p:to>
                                        <p:strVal val="visible"/>
                                      </p:to>
                                    </p:set>
                                    <p:anim calcmode="discrete" valueType="clr">
                                      <p:cBhvr override="childStyle">
                                        <p:cTn id="183" dur="80"/>
                                        <p:tgtEl>
                                          <p:spTgt spid="76820"/>
                                        </p:tgtEl>
                                        <p:attrNameLst>
                                          <p:attrName>style.color</p:attrName>
                                        </p:attrNameLst>
                                      </p:cBhvr>
                                      <p:tavLst>
                                        <p:tav tm="0">
                                          <p:val>
                                            <p:clrVal>
                                              <a:schemeClr val="accent2"/>
                                            </p:clrVal>
                                          </p:val>
                                        </p:tav>
                                        <p:tav tm="50000">
                                          <p:val>
                                            <p:clrVal>
                                              <a:schemeClr val="hlink"/>
                                            </p:clrVal>
                                          </p:val>
                                        </p:tav>
                                      </p:tavLst>
                                    </p:anim>
                                    <p:anim calcmode="discrete" valueType="clr">
                                      <p:cBhvr>
                                        <p:cTn id="184" dur="80"/>
                                        <p:tgtEl>
                                          <p:spTgt spid="76820"/>
                                        </p:tgtEl>
                                        <p:attrNameLst>
                                          <p:attrName>fillcolor</p:attrName>
                                        </p:attrNameLst>
                                      </p:cBhvr>
                                      <p:tavLst>
                                        <p:tav tm="0">
                                          <p:val>
                                            <p:clrVal>
                                              <a:schemeClr val="accent2"/>
                                            </p:clrVal>
                                          </p:val>
                                        </p:tav>
                                        <p:tav tm="50000">
                                          <p:val>
                                            <p:clrVal>
                                              <a:schemeClr val="hlink"/>
                                            </p:clrVal>
                                          </p:val>
                                        </p:tav>
                                      </p:tavLst>
                                    </p:anim>
                                    <p:set>
                                      <p:cBhvr>
                                        <p:cTn id="185" dur="80"/>
                                        <p:tgtEl>
                                          <p:spTgt spid="76820"/>
                                        </p:tgtEl>
                                        <p:attrNameLst>
                                          <p:attrName>fill.type</p:attrName>
                                        </p:attrNameLst>
                                      </p:cBhvr>
                                      <p:to>
                                        <p:strVal val="solid"/>
                                      </p:to>
                                    </p:set>
                                  </p:childTnLst>
                                </p:cTn>
                              </p:par>
                            </p:childTnLst>
                          </p:cTn>
                        </p:par>
                      </p:childTnLst>
                    </p:cTn>
                  </p:par>
                  <p:par>
                    <p:cTn id="186" fill="hold">
                      <p:stCondLst>
                        <p:cond delay="indefinite"/>
                      </p:stCondLst>
                      <p:childTnLst>
                        <p:par>
                          <p:cTn id="187" fill="hold">
                            <p:stCondLst>
                              <p:cond delay="0"/>
                            </p:stCondLst>
                            <p:childTnLst>
                              <p:par>
                                <p:cTn id="188" presetID="18" presetClass="entr" presetSubtype="12" fill="hold" grpId="0" nodeType="click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strips(downLeft)">
                                      <p:cBhvr>
                                        <p:cTn id="190" dur="500"/>
                                        <p:tgtEl>
                                          <p:spTgt spid="22"/>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xit" presetSubtype="10" fill="hold" grpId="1" nodeType="clickEffect">
                                  <p:stCondLst>
                                    <p:cond delay="0"/>
                                  </p:stCondLst>
                                  <p:childTnLst>
                                    <p:animEffect transition="out" filter="blinds(horizontal)">
                                      <p:cBhvr>
                                        <p:cTn id="194" dur="500"/>
                                        <p:tgtEl>
                                          <p:spTgt spid="22"/>
                                        </p:tgtEl>
                                      </p:cBhvr>
                                    </p:animEffect>
                                    <p:set>
                                      <p:cBhvr>
                                        <p:cTn id="195" dur="1" fill="hold">
                                          <p:stCondLst>
                                            <p:cond delay="499"/>
                                          </p:stCondLst>
                                        </p:cTn>
                                        <p:tgtEl>
                                          <p:spTgt spid="22"/>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18" presetClass="entr" presetSubtype="12" fill="hold" nodeType="clickEffect">
                                  <p:stCondLst>
                                    <p:cond delay="0"/>
                                  </p:stCondLst>
                                  <p:childTnLst>
                                    <p:set>
                                      <p:cBhvr>
                                        <p:cTn id="199" dur="1" fill="hold">
                                          <p:stCondLst>
                                            <p:cond delay="0"/>
                                          </p:stCondLst>
                                        </p:cTn>
                                        <p:tgtEl>
                                          <p:spTgt spid="23"/>
                                        </p:tgtEl>
                                        <p:attrNameLst>
                                          <p:attrName>style.visibility</p:attrName>
                                        </p:attrNameLst>
                                      </p:cBhvr>
                                      <p:to>
                                        <p:strVal val="visible"/>
                                      </p:to>
                                    </p:set>
                                    <p:animEffect transition="in" filter="strips(downLeft)">
                                      <p:cBhvr>
                                        <p:cTn id="200" dur="500"/>
                                        <p:tgtEl>
                                          <p:spTgt spid="23"/>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xit" presetSubtype="4" fill="hold" nodeType="clickEffect">
                                  <p:stCondLst>
                                    <p:cond delay="0"/>
                                  </p:stCondLst>
                                  <p:childTnLst>
                                    <p:animEffect transition="out" filter="wipe(down)">
                                      <p:cBhvr>
                                        <p:cTn id="204" dur="500"/>
                                        <p:tgtEl>
                                          <p:spTgt spid="23"/>
                                        </p:tgtEl>
                                      </p:cBhvr>
                                    </p:animEffect>
                                    <p:set>
                                      <p:cBhvr>
                                        <p:cTn id="205"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nimBg="1"/>
      <p:bldP spid="76802" grpId="1" animBg="1"/>
      <p:bldP spid="76804" grpId="0" animBg="1"/>
      <p:bldP spid="76804" grpId="1" animBg="1"/>
      <p:bldP spid="76805" grpId="0" animBg="1"/>
      <p:bldP spid="76805" grpId="1" animBg="1"/>
      <p:bldP spid="76806" grpId="0" animBg="1"/>
      <p:bldP spid="76806" grpId="1" animBg="1"/>
      <p:bldP spid="76807" grpId="0" animBg="1"/>
      <p:bldP spid="76807" grpId="1" animBg="1"/>
      <p:bldP spid="76808" grpId="0" animBg="1"/>
      <p:bldP spid="76808" grpId="1" animBg="1"/>
      <p:bldP spid="76809" grpId="0" animBg="1"/>
      <p:bldP spid="76809" grpId="1" animBg="1"/>
      <p:bldP spid="76810" grpId="0" animBg="1"/>
      <p:bldP spid="76810" grpId="1" animBg="1"/>
      <p:bldP spid="76811" grpId="0" animBg="1"/>
      <p:bldP spid="76811" grpId="1" animBg="1"/>
      <p:bldP spid="76812" grpId="0"/>
      <p:bldP spid="76812" grpId="1"/>
      <p:bldP spid="76813" grpId="0" animBg="1"/>
      <p:bldP spid="76813" grpId="1" animBg="1"/>
      <p:bldP spid="76814" grpId="0" animBg="1"/>
      <p:bldP spid="76814" grpId="1" animBg="1"/>
      <p:bldP spid="76815" grpId="0" animBg="1"/>
      <p:bldP spid="76815" grpId="1" animBg="1"/>
      <p:bldP spid="76816" grpId="0" animBg="1"/>
      <p:bldP spid="76816" grpId="1" animBg="1"/>
      <p:bldP spid="76817" grpId="0" animBg="1"/>
      <p:bldP spid="76817" grpId="1" animBg="1"/>
      <p:bldP spid="76818" grpId="0" animBg="1"/>
      <p:bldP spid="76818" grpId="1" animBg="1"/>
      <p:bldP spid="76819" grpId="0"/>
      <p:bldP spid="76819" grpId="1"/>
      <p:bldP spid="76820" grpId="0"/>
      <p:bldP spid="76821" grpId="0" animBg="1"/>
      <p:bldP spid="76821" grpId="1" animBg="1"/>
      <p:bldP spid="22" grpId="0" animBg="1"/>
      <p:bldP spid="2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WordArt 2"/>
          <p:cNvSpPr>
            <a:spLocks noChangeArrowheads="1" noChangeShapeType="1" noTextEdit="1"/>
          </p:cNvSpPr>
          <p:nvPr/>
        </p:nvSpPr>
        <p:spPr bwMode="auto">
          <a:xfrm>
            <a:off x="1524000" y="304800"/>
            <a:ext cx="5562600" cy="1311275"/>
          </a:xfrm>
          <a:prstGeom prst="rect">
            <a:avLst/>
          </a:prstGeom>
        </p:spPr>
        <p:txBody>
          <a:bodyPr wrap="none" fromWordArt="1">
            <a:prstTxWarp prst="textPlain">
              <a:avLst>
                <a:gd name="adj" fmla="val 50000"/>
              </a:avLst>
            </a:prstTxWarp>
          </a:bodyPr>
          <a:lstStyle/>
          <a:p>
            <a:r>
              <a:rPr lang="en-US" sz="3600" i="1" kern="10">
                <a:ln w="9525">
                  <a:solidFill>
                    <a:srgbClr val="000000"/>
                  </a:solidFill>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effectLst>
                  <a:outerShdw dist="35921" dir="2700000" algn="ctr" rotWithShape="0">
                    <a:srgbClr val="808080">
                      <a:alpha val="80000"/>
                    </a:srgbClr>
                  </a:outerShdw>
                </a:effectLst>
                <a:latin typeface="Arial Black"/>
              </a:rPr>
              <a:t>DIRECTED GRAPH</a:t>
            </a:r>
          </a:p>
        </p:txBody>
      </p:sp>
      <p:sp>
        <p:nvSpPr>
          <p:cNvPr id="77827" name="AutoShape 3"/>
          <p:cNvSpPr>
            <a:spLocks noChangeArrowheads="1"/>
          </p:cNvSpPr>
          <p:nvPr/>
        </p:nvSpPr>
        <p:spPr bwMode="auto">
          <a:xfrm>
            <a:off x="2590800" y="2438400"/>
            <a:ext cx="2667000" cy="152400"/>
          </a:xfrm>
          <a:prstGeom prst="rightArrow">
            <a:avLst>
              <a:gd name="adj1" fmla="val 50000"/>
              <a:gd name="adj2" fmla="val 437500"/>
            </a:avLst>
          </a:prstGeom>
          <a:solidFill>
            <a:srgbClr val="00FFFF"/>
          </a:solidFill>
          <a:ln w="9525">
            <a:solidFill>
              <a:schemeClr val="tx1"/>
            </a:solidFill>
            <a:miter lim="800000"/>
            <a:headEnd/>
            <a:tailEnd/>
          </a:ln>
          <a:effectLst/>
        </p:spPr>
        <p:txBody>
          <a:bodyPr wrap="none" anchor="ctr"/>
          <a:lstStyle/>
          <a:p>
            <a:endParaRPr lang="en-US"/>
          </a:p>
        </p:txBody>
      </p:sp>
      <p:sp>
        <p:nvSpPr>
          <p:cNvPr id="77828" name="AutoShape 4"/>
          <p:cNvSpPr>
            <a:spLocks noChangeArrowheads="1"/>
          </p:cNvSpPr>
          <p:nvPr/>
        </p:nvSpPr>
        <p:spPr bwMode="auto">
          <a:xfrm>
            <a:off x="2438400" y="4114800"/>
            <a:ext cx="2514600" cy="152400"/>
          </a:xfrm>
          <a:prstGeom prst="leftArrow">
            <a:avLst>
              <a:gd name="adj1" fmla="val 50000"/>
              <a:gd name="adj2" fmla="val 412500"/>
            </a:avLst>
          </a:prstGeom>
          <a:solidFill>
            <a:srgbClr val="00FFFF"/>
          </a:solidFill>
          <a:ln w="9525">
            <a:solidFill>
              <a:schemeClr val="tx1"/>
            </a:solidFill>
            <a:miter lim="800000"/>
            <a:headEnd/>
            <a:tailEnd/>
          </a:ln>
          <a:effectLst/>
        </p:spPr>
        <p:txBody>
          <a:bodyPr wrap="none" anchor="ctr"/>
          <a:lstStyle/>
          <a:p>
            <a:endParaRPr lang="en-US"/>
          </a:p>
        </p:txBody>
      </p:sp>
      <p:sp>
        <p:nvSpPr>
          <p:cNvPr id="77829" name="AutoShape 5"/>
          <p:cNvSpPr>
            <a:spLocks noChangeArrowheads="1"/>
          </p:cNvSpPr>
          <p:nvPr/>
        </p:nvSpPr>
        <p:spPr bwMode="auto">
          <a:xfrm>
            <a:off x="2514600" y="2438400"/>
            <a:ext cx="152400" cy="1828800"/>
          </a:xfrm>
          <a:prstGeom prst="upArrow">
            <a:avLst>
              <a:gd name="adj1" fmla="val 50000"/>
              <a:gd name="adj2" fmla="val 300000"/>
            </a:avLst>
          </a:prstGeom>
          <a:solidFill>
            <a:srgbClr val="00FFFF"/>
          </a:solidFill>
          <a:ln w="9525">
            <a:solidFill>
              <a:schemeClr val="tx1"/>
            </a:solidFill>
            <a:miter lim="800000"/>
            <a:headEnd/>
            <a:tailEnd/>
          </a:ln>
          <a:effectLst/>
        </p:spPr>
        <p:txBody>
          <a:bodyPr vert="eaVert" wrap="none" anchor="ctr"/>
          <a:lstStyle/>
          <a:p>
            <a:endParaRPr lang="en-US"/>
          </a:p>
        </p:txBody>
      </p:sp>
      <p:sp>
        <p:nvSpPr>
          <p:cNvPr id="77831" name="Oval 7"/>
          <p:cNvSpPr>
            <a:spLocks noChangeArrowheads="1"/>
          </p:cNvSpPr>
          <p:nvPr/>
        </p:nvSpPr>
        <p:spPr bwMode="auto">
          <a:xfrm>
            <a:off x="2514600" y="2362200"/>
            <a:ext cx="228600" cy="3048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7832" name="Oval 8"/>
          <p:cNvSpPr>
            <a:spLocks noChangeArrowheads="1"/>
          </p:cNvSpPr>
          <p:nvPr/>
        </p:nvSpPr>
        <p:spPr bwMode="auto">
          <a:xfrm>
            <a:off x="2438400" y="4114800"/>
            <a:ext cx="228600" cy="3048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7833" name="Oval 9"/>
          <p:cNvSpPr>
            <a:spLocks noChangeArrowheads="1"/>
          </p:cNvSpPr>
          <p:nvPr/>
        </p:nvSpPr>
        <p:spPr bwMode="auto">
          <a:xfrm>
            <a:off x="4876800" y="4038600"/>
            <a:ext cx="228600" cy="3048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7834" name="Oval 10"/>
          <p:cNvSpPr>
            <a:spLocks noChangeArrowheads="1"/>
          </p:cNvSpPr>
          <p:nvPr/>
        </p:nvSpPr>
        <p:spPr bwMode="auto">
          <a:xfrm>
            <a:off x="5105400" y="2362200"/>
            <a:ext cx="228600" cy="3048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7835" name="WordArt 11"/>
          <p:cNvSpPr>
            <a:spLocks noChangeArrowheads="1" noChangeShapeType="1" noTextEdit="1"/>
          </p:cNvSpPr>
          <p:nvPr/>
        </p:nvSpPr>
        <p:spPr bwMode="auto">
          <a:xfrm>
            <a:off x="838200" y="5334000"/>
            <a:ext cx="6743700" cy="647700"/>
          </a:xfrm>
          <a:prstGeom prst="rect">
            <a:avLst/>
          </a:prstGeom>
        </p:spPr>
        <p:txBody>
          <a:bodyPr wrap="none" fromWordArt="1">
            <a:prstTxWarp prst="textPlain">
              <a:avLst>
                <a:gd name="adj" fmla="val 50000"/>
              </a:avLst>
            </a:prstTxWarp>
          </a:bodyPr>
          <a:lstStyle/>
          <a:p>
            <a:r>
              <a:rPr lang="en-US" sz="3600" i="1" kern="10">
                <a:ln w="9525">
                  <a:solidFill>
                    <a:srgbClr val="FFFFFF"/>
                  </a:solidFill>
                  <a:round/>
                  <a:headEnd/>
                  <a:tailEnd/>
                </a:ln>
                <a:gradFill rotWithShape="1">
                  <a:gsLst>
                    <a:gs pos="0">
                      <a:srgbClr val="000000"/>
                    </a:gs>
                    <a:gs pos="39999">
                      <a:srgbClr val="0A128C"/>
                    </a:gs>
                    <a:gs pos="70000">
                      <a:srgbClr val="181CC7"/>
                    </a:gs>
                    <a:gs pos="88000">
                      <a:srgbClr val="7005D4"/>
                    </a:gs>
                    <a:gs pos="100000">
                      <a:srgbClr val="8C3D91"/>
                    </a:gs>
                  </a:gsLst>
                  <a:lin ang="5400000" scaled="1"/>
                </a:gradFill>
                <a:effectLst>
                  <a:outerShdw dist="35921" dir="2700000" algn="ctr" rotWithShape="0">
                    <a:srgbClr val="808080">
                      <a:alpha val="80000"/>
                    </a:srgbClr>
                  </a:outerShdw>
                </a:effectLst>
                <a:latin typeface="Arial Black"/>
              </a:rPr>
              <a:t>THIS IS DIRECTED GRAPH </a:t>
            </a:r>
          </a:p>
        </p:txBody>
      </p:sp>
      <p:sp>
        <p:nvSpPr>
          <p:cNvPr id="77836" name="WordArt 12"/>
          <p:cNvSpPr>
            <a:spLocks noChangeArrowheads="1" noChangeShapeType="1" noTextEdit="1"/>
          </p:cNvSpPr>
          <p:nvPr/>
        </p:nvSpPr>
        <p:spPr bwMode="auto">
          <a:xfrm>
            <a:off x="609600" y="5105400"/>
            <a:ext cx="7772400" cy="647700"/>
          </a:xfrm>
          <a:prstGeom prst="rect">
            <a:avLst/>
          </a:prstGeom>
        </p:spPr>
        <p:txBody>
          <a:bodyPr wrap="none" fromWordArt="1">
            <a:prstTxWarp prst="textPlain">
              <a:avLst>
                <a:gd name="adj" fmla="val 50000"/>
              </a:avLst>
            </a:prstTxWarp>
          </a:bodyPr>
          <a:lstStyle/>
          <a:p>
            <a:r>
              <a:rPr lang="en-US" sz="3600" i="1" kern="10">
                <a:ln w="9525">
                  <a:solidFill>
                    <a:srgbClr val="99CC00"/>
                  </a:solidFill>
                  <a:round/>
                  <a:headEnd/>
                  <a:tailEnd/>
                </a:ln>
                <a:solidFill>
                  <a:srgbClr val="FF66FF"/>
                </a:solidFill>
                <a:effectLst>
                  <a:outerShdw dist="35921" dir="2700000" algn="ctr" rotWithShape="0">
                    <a:srgbClr val="808080">
                      <a:alpha val="80000"/>
                    </a:srgbClr>
                  </a:outerShdw>
                </a:effectLst>
                <a:latin typeface="Arial Black"/>
              </a:rPr>
              <a:t>BECAUSE PATH IS SPECIFIED IN THIS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p:cTn id="7" dur="500" fill="hold"/>
                                        <p:tgtEl>
                                          <p:spTgt spid="77826"/>
                                        </p:tgtEl>
                                        <p:attrNameLst>
                                          <p:attrName>ppt_w</p:attrName>
                                        </p:attrNameLst>
                                      </p:cBhvr>
                                      <p:tavLst>
                                        <p:tav tm="0">
                                          <p:val>
                                            <p:fltVal val="0"/>
                                          </p:val>
                                        </p:tav>
                                        <p:tav tm="100000">
                                          <p:val>
                                            <p:strVal val="#ppt_w"/>
                                          </p:val>
                                        </p:tav>
                                      </p:tavLst>
                                    </p:anim>
                                    <p:anim calcmode="lin" valueType="num">
                                      <p:cBhvr>
                                        <p:cTn id="8" dur="500" fill="hold"/>
                                        <p:tgtEl>
                                          <p:spTgt spid="77826"/>
                                        </p:tgtEl>
                                        <p:attrNameLst>
                                          <p:attrName>ppt_h</p:attrName>
                                        </p:attrNameLst>
                                      </p:cBhvr>
                                      <p:tavLst>
                                        <p:tav tm="0">
                                          <p:val>
                                            <p:fltVal val="0"/>
                                          </p:val>
                                        </p:tav>
                                        <p:tav tm="100000">
                                          <p:val>
                                            <p:strVal val="#ppt_h"/>
                                          </p:val>
                                        </p:tav>
                                      </p:tavLst>
                                    </p:anim>
                                    <p:animEffect transition="in" filter="fade">
                                      <p:cBhvr>
                                        <p:cTn id="9" dur="500"/>
                                        <p:tgtEl>
                                          <p:spTgt spid="7782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grpId="1" nodeType="clickEffect">
                                  <p:stCondLst>
                                    <p:cond delay="0"/>
                                  </p:stCondLst>
                                  <p:childTnLst>
                                    <p:anim calcmode="lin" valueType="num">
                                      <p:cBhvr additive="base">
                                        <p:cTn id="13" dur="500"/>
                                        <p:tgtEl>
                                          <p:spTgt spid="77826"/>
                                        </p:tgtEl>
                                        <p:attrNameLst>
                                          <p:attrName>ppt_x</p:attrName>
                                        </p:attrNameLst>
                                      </p:cBhvr>
                                      <p:tavLst>
                                        <p:tav tm="0">
                                          <p:val>
                                            <p:strVal val="ppt_x"/>
                                          </p:val>
                                        </p:tav>
                                        <p:tav tm="100000">
                                          <p:val>
                                            <p:strVal val="ppt_x"/>
                                          </p:val>
                                        </p:tav>
                                      </p:tavLst>
                                    </p:anim>
                                    <p:anim calcmode="lin" valueType="num">
                                      <p:cBhvr additive="base">
                                        <p:cTn id="14" dur="500"/>
                                        <p:tgtEl>
                                          <p:spTgt spid="77826"/>
                                        </p:tgtEl>
                                        <p:attrNameLst>
                                          <p:attrName>ppt_y</p:attrName>
                                        </p:attrNameLst>
                                      </p:cBhvr>
                                      <p:tavLst>
                                        <p:tav tm="0">
                                          <p:val>
                                            <p:strVal val="ppt_y"/>
                                          </p:val>
                                        </p:tav>
                                        <p:tav tm="100000">
                                          <p:val>
                                            <p:strVal val="1+ppt_h/2"/>
                                          </p:val>
                                        </p:tav>
                                      </p:tavLst>
                                    </p:anim>
                                    <p:set>
                                      <p:cBhvr>
                                        <p:cTn id="15" dur="1" fill="hold">
                                          <p:stCondLst>
                                            <p:cond delay="499"/>
                                          </p:stCondLst>
                                        </p:cTn>
                                        <p:tgtEl>
                                          <p:spTgt spid="7782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0" presetClass="entr" presetSubtype="0" decel="100000" fill="hold" grpId="0" nodeType="clickEffect">
                                  <p:stCondLst>
                                    <p:cond delay="0"/>
                                  </p:stCondLst>
                                  <p:childTnLst>
                                    <p:set>
                                      <p:cBhvr>
                                        <p:cTn id="19" dur="1" fill="hold">
                                          <p:stCondLst>
                                            <p:cond delay="0"/>
                                          </p:stCondLst>
                                        </p:cTn>
                                        <p:tgtEl>
                                          <p:spTgt spid="77831"/>
                                        </p:tgtEl>
                                        <p:attrNameLst>
                                          <p:attrName>style.visibility</p:attrName>
                                        </p:attrNameLst>
                                      </p:cBhvr>
                                      <p:to>
                                        <p:strVal val="visible"/>
                                      </p:to>
                                    </p:set>
                                    <p:anim calcmode="lin" valueType="num">
                                      <p:cBhvr>
                                        <p:cTn id="20" dur="1000" fill="hold"/>
                                        <p:tgtEl>
                                          <p:spTgt spid="77831"/>
                                        </p:tgtEl>
                                        <p:attrNameLst>
                                          <p:attrName>ppt_w</p:attrName>
                                        </p:attrNameLst>
                                      </p:cBhvr>
                                      <p:tavLst>
                                        <p:tav tm="0">
                                          <p:val>
                                            <p:strVal val="#ppt_w+.3"/>
                                          </p:val>
                                        </p:tav>
                                        <p:tav tm="100000">
                                          <p:val>
                                            <p:strVal val="#ppt_w"/>
                                          </p:val>
                                        </p:tav>
                                      </p:tavLst>
                                    </p:anim>
                                    <p:anim calcmode="lin" valueType="num">
                                      <p:cBhvr>
                                        <p:cTn id="21" dur="1000" fill="hold"/>
                                        <p:tgtEl>
                                          <p:spTgt spid="77831"/>
                                        </p:tgtEl>
                                        <p:attrNameLst>
                                          <p:attrName>ppt_h</p:attrName>
                                        </p:attrNameLst>
                                      </p:cBhvr>
                                      <p:tavLst>
                                        <p:tav tm="0">
                                          <p:val>
                                            <p:strVal val="#ppt_h"/>
                                          </p:val>
                                        </p:tav>
                                        <p:tav tm="100000">
                                          <p:val>
                                            <p:strVal val="#ppt_h"/>
                                          </p:val>
                                        </p:tav>
                                      </p:tavLst>
                                    </p:anim>
                                    <p:animEffect transition="in" filter="fade">
                                      <p:cBhvr>
                                        <p:cTn id="22" dur="1000"/>
                                        <p:tgtEl>
                                          <p:spTgt spid="77831"/>
                                        </p:tgtEl>
                                      </p:cBhvr>
                                    </p:animEffect>
                                  </p:childTnLst>
                                </p:cTn>
                              </p:par>
                            </p:childTnLst>
                          </p:cTn>
                        </p:par>
                      </p:childTnLst>
                    </p:cTn>
                  </p:par>
                  <p:par>
                    <p:cTn id="23" fill="hold">
                      <p:stCondLst>
                        <p:cond delay="indefinite"/>
                      </p:stCondLst>
                      <p:childTnLst>
                        <p:par>
                          <p:cTn id="24" fill="hold">
                            <p:stCondLst>
                              <p:cond delay="0"/>
                            </p:stCondLst>
                            <p:childTnLst>
                              <p:par>
                                <p:cTn id="25" presetID="50" presetClass="entr" presetSubtype="0" decel="100000" fill="hold" grpId="0" nodeType="clickEffect">
                                  <p:stCondLst>
                                    <p:cond delay="0"/>
                                  </p:stCondLst>
                                  <p:childTnLst>
                                    <p:set>
                                      <p:cBhvr>
                                        <p:cTn id="26" dur="1" fill="hold">
                                          <p:stCondLst>
                                            <p:cond delay="0"/>
                                          </p:stCondLst>
                                        </p:cTn>
                                        <p:tgtEl>
                                          <p:spTgt spid="77832"/>
                                        </p:tgtEl>
                                        <p:attrNameLst>
                                          <p:attrName>style.visibility</p:attrName>
                                        </p:attrNameLst>
                                      </p:cBhvr>
                                      <p:to>
                                        <p:strVal val="visible"/>
                                      </p:to>
                                    </p:set>
                                    <p:anim calcmode="lin" valueType="num">
                                      <p:cBhvr>
                                        <p:cTn id="27" dur="1000" fill="hold"/>
                                        <p:tgtEl>
                                          <p:spTgt spid="77832"/>
                                        </p:tgtEl>
                                        <p:attrNameLst>
                                          <p:attrName>ppt_w</p:attrName>
                                        </p:attrNameLst>
                                      </p:cBhvr>
                                      <p:tavLst>
                                        <p:tav tm="0">
                                          <p:val>
                                            <p:strVal val="#ppt_w+.3"/>
                                          </p:val>
                                        </p:tav>
                                        <p:tav tm="100000">
                                          <p:val>
                                            <p:strVal val="#ppt_w"/>
                                          </p:val>
                                        </p:tav>
                                      </p:tavLst>
                                    </p:anim>
                                    <p:anim calcmode="lin" valueType="num">
                                      <p:cBhvr>
                                        <p:cTn id="28" dur="1000" fill="hold"/>
                                        <p:tgtEl>
                                          <p:spTgt spid="77832"/>
                                        </p:tgtEl>
                                        <p:attrNameLst>
                                          <p:attrName>ppt_h</p:attrName>
                                        </p:attrNameLst>
                                      </p:cBhvr>
                                      <p:tavLst>
                                        <p:tav tm="0">
                                          <p:val>
                                            <p:strVal val="#ppt_h"/>
                                          </p:val>
                                        </p:tav>
                                        <p:tav tm="100000">
                                          <p:val>
                                            <p:strVal val="#ppt_h"/>
                                          </p:val>
                                        </p:tav>
                                      </p:tavLst>
                                    </p:anim>
                                    <p:animEffect transition="in" filter="fade">
                                      <p:cBhvr>
                                        <p:cTn id="29" dur="1000"/>
                                        <p:tgtEl>
                                          <p:spTgt spid="77832"/>
                                        </p:tgtEl>
                                      </p:cBhvr>
                                    </p:animEffect>
                                  </p:childTnLst>
                                </p:cTn>
                              </p:par>
                            </p:childTnLst>
                          </p:cTn>
                        </p:par>
                      </p:childTnLst>
                    </p:cTn>
                  </p:par>
                  <p:par>
                    <p:cTn id="30" fill="hold">
                      <p:stCondLst>
                        <p:cond delay="indefinite"/>
                      </p:stCondLst>
                      <p:childTnLst>
                        <p:par>
                          <p:cTn id="31" fill="hold">
                            <p:stCondLst>
                              <p:cond delay="0"/>
                            </p:stCondLst>
                            <p:childTnLst>
                              <p:par>
                                <p:cTn id="32" presetID="50" presetClass="entr" presetSubtype="0" decel="100000" fill="hold" grpId="0" nodeType="clickEffect">
                                  <p:stCondLst>
                                    <p:cond delay="0"/>
                                  </p:stCondLst>
                                  <p:childTnLst>
                                    <p:set>
                                      <p:cBhvr>
                                        <p:cTn id="33" dur="1" fill="hold">
                                          <p:stCondLst>
                                            <p:cond delay="0"/>
                                          </p:stCondLst>
                                        </p:cTn>
                                        <p:tgtEl>
                                          <p:spTgt spid="77833"/>
                                        </p:tgtEl>
                                        <p:attrNameLst>
                                          <p:attrName>style.visibility</p:attrName>
                                        </p:attrNameLst>
                                      </p:cBhvr>
                                      <p:to>
                                        <p:strVal val="visible"/>
                                      </p:to>
                                    </p:set>
                                    <p:anim calcmode="lin" valueType="num">
                                      <p:cBhvr>
                                        <p:cTn id="34" dur="1000" fill="hold"/>
                                        <p:tgtEl>
                                          <p:spTgt spid="77833"/>
                                        </p:tgtEl>
                                        <p:attrNameLst>
                                          <p:attrName>ppt_w</p:attrName>
                                        </p:attrNameLst>
                                      </p:cBhvr>
                                      <p:tavLst>
                                        <p:tav tm="0">
                                          <p:val>
                                            <p:strVal val="#ppt_w+.3"/>
                                          </p:val>
                                        </p:tav>
                                        <p:tav tm="100000">
                                          <p:val>
                                            <p:strVal val="#ppt_w"/>
                                          </p:val>
                                        </p:tav>
                                      </p:tavLst>
                                    </p:anim>
                                    <p:anim calcmode="lin" valueType="num">
                                      <p:cBhvr>
                                        <p:cTn id="35" dur="1000" fill="hold"/>
                                        <p:tgtEl>
                                          <p:spTgt spid="77833"/>
                                        </p:tgtEl>
                                        <p:attrNameLst>
                                          <p:attrName>ppt_h</p:attrName>
                                        </p:attrNameLst>
                                      </p:cBhvr>
                                      <p:tavLst>
                                        <p:tav tm="0">
                                          <p:val>
                                            <p:strVal val="#ppt_h"/>
                                          </p:val>
                                        </p:tav>
                                        <p:tav tm="100000">
                                          <p:val>
                                            <p:strVal val="#ppt_h"/>
                                          </p:val>
                                        </p:tav>
                                      </p:tavLst>
                                    </p:anim>
                                    <p:animEffect transition="in" filter="fade">
                                      <p:cBhvr>
                                        <p:cTn id="36" dur="1000"/>
                                        <p:tgtEl>
                                          <p:spTgt spid="77833"/>
                                        </p:tgtEl>
                                      </p:cBhvr>
                                    </p:animEffect>
                                  </p:childTnLst>
                                </p:cTn>
                              </p:par>
                            </p:childTnLst>
                          </p:cTn>
                        </p:par>
                      </p:childTnLst>
                    </p:cTn>
                  </p:par>
                  <p:par>
                    <p:cTn id="37" fill="hold">
                      <p:stCondLst>
                        <p:cond delay="indefinite"/>
                      </p:stCondLst>
                      <p:childTnLst>
                        <p:par>
                          <p:cTn id="38" fill="hold">
                            <p:stCondLst>
                              <p:cond delay="0"/>
                            </p:stCondLst>
                            <p:childTnLst>
                              <p:par>
                                <p:cTn id="39" presetID="50" presetClass="entr" presetSubtype="0" decel="100000" fill="hold" grpId="0" nodeType="clickEffect">
                                  <p:stCondLst>
                                    <p:cond delay="0"/>
                                  </p:stCondLst>
                                  <p:childTnLst>
                                    <p:set>
                                      <p:cBhvr>
                                        <p:cTn id="40" dur="1" fill="hold">
                                          <p:stCondLst>
                                            <p:cond delay="0"/>
                                          </p:stCondLst>
                                        </p:cTn>
                                        <p:tgtEl>
                                          <p:spTgt spid="77834"/>
                                        </p:tgtEl>
                                        <p:attrNameLst>
                                          <p:attrName>style.visibility</p:attrName>
                                        </p:attrNameLst>
                                      </p:cBhvr>
                                      <p:to>
                                        <p:strVal val="visible"/>
                                      </p:to>
                                    </p:set>
                                    <p:anim calcmode="lin" valueType="num">
                                      <p:cBhvr>
                                        <p:cTn id="41" dur="1000" fill="hold"/>
                                        <p:tgtEl>
                                          <p:spTgt spid="77834"/>
                                        </p:tgtEl>
                                        <p:attrNameLst>
                                          <p:attrName>ppt_w</p:attrName>
                                        </p:attrNameLst>
                                      </p:cBhvr>
                                      <p:tavLst>
                                        <p:tav tm="0">
                                          <p:val>
                                            <p:strVal val="#ppt_w+.3"/>
                                          </p:val>
                                        </p:tav>
                                        <p:tav tm="100000">
                                          <p:val>
                                            <p:strVal val="#ppt_w"/>
                                          </p:val>
                                        </p:tav>
                                      </p:tavLst>
                                    </p:anim>
                                    <p:anim calcmode="lin" valueType="num">
                                      <p:cBhvr>
                                        <p:cTn id="42" dur="1000" fill="hold"/>
                                        <p:tgtEl>
                                          <p:spTgt spid="77834"/>
                                        </p:tgtEl>
                                        <p:attrNameLst>
                                          <p:attrName>ppt_h</p:attrName>
                                        </p:attrNameLst>
                                      </p:cBhvr>
                                      <p:tavLst>
                                        <p:tav tm="0">
                                          <p:val>
                                            <p:strVal val="#ppt_h"/>
                                          </p:val>
                                        </p:tav>
                                        <p:tav tm="100000">
                                          <p:val>
                                            <p:strVal val="#ppt_h"/>
                                          </p:val>
                                        </p:tav>
                                      </p:tavLst>
                                    </p:anim>
                                    <p:animEffect transition="in" filter="fade">
                                      <p:cBhvr>
                                        <p:cTn id="43" dur="1000"/>
                                        <p:tgtEl>
                                          <p:spTgt spid="77834"/>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77827"/>
                                        </p:tgtEl>
                                        <p:attrNameLst>
                                          <p:attrName>style.visibility</p:attrName>
                                        </p:attrNameLst>
                                      </p:cBhvr>
                                      <p:to>
                                        <p:strVal val="visible"/>
                                      </p:to>
                                    </p:set>
                                    <p:animEffect transition="in" filter="strips(downLeft)">
                                      <p:cBhvr>
                                        <p:cTn id="48" dur="500"/>
                                        <p:tgtEl>
                                          <p:spTgt spid="77827"/>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77829"/>
                                        </p:tgtEl>
                                        <p:attrNameLst>
                                          <p:attrName>style.visibility</p:attrName>
                                        </p:attrNameLst>
                                      </p:cBhvr>
                                      <p:to>
                                        <p:strVal val="visible"/>
                                      </p:to>
                                    </p:set>
                                    <p:animEffect transition="in" filter="strips(downLeft)">
                                      <p:cBhvr>
                                        <p:cTn id="53" dur="500"/>
                                        <p:tgtEl>
                                          <p:spTgt spid="77829"/>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77828"/>
                                        </p:tgtEl>
                                        <p:attrNameLst>
                                          <p:attrName>style.visibility</p:attrName>
                                        </p:attrNameLst>
                                      </p:cBhvr>
                                      <p:to>
                                        <p:strVal val="visible"/>
                                      </p:to>
                                    </p:set>
                                    <p:animEffect transition="in" filter="strips(downLeft)">
                                      <p:cBhvr>
                                        <p:cTn id="58" dur="500"/>
                                        <p:tgtEl>
                                          <p:spTgt spid="7782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77835"/>
                                        </p:tgtEl>
                                        <p:attrNameLst>
                                          <p:attrName>style.visibility</p:attrName>
                                        </p:attrNameLst>
                                      </p:cBhvr>
                                      <p:to>
                                        <p:strVal val="visible"/>
                                      </p:to>
                                    </p:set>
                                    <p:animEffect transition="in" filter="wipe(down)">
                                      <p:cBhvr>
                                        <p:cTn id="63" dur="500"/>
                                        <p:tgtEl>
                                          <p:spTgt spid="7783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77835"/>
                                        </p:tgtEl>
                                      </p:cBhvr>
                                    </p:animEffect>
                                    <p:set>
                                      <p:cBhvr>
                                        <p:cTn id="68" dur="1" fill="hold">
                                          <p:stCondLst>
                                            <p:cond delay="499"/>
                                          </p:stCondLst>
                                        </p:cTn>
                                        <p:tgtEl>
                                          <p:spTgt spid="7783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7836"/>
                                        </p:tgtEl>
                                        <p:attrNameLst>
                                          <p:attrName>style.visibility</p:attrName>
                                        </p:attrNameLst>
                                      </p:cBhvr>
                                      <p:to>
                                        <p:strVal val="visible"/>
                                      </p:to>
                                    </p:set>
                                    <p:animEffect transition="in" filter="fade">
                                      <p:cBhvr>
                                        <p:cTn id="73" dur="2000"/>
                                        <p:tgtEl>
                                          <p:spTgt spid="77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nimBg="1"/>
      <p:bldP spid="77826" grpId="1" animBg="1"/>
      <p:bldP spid="77827" grpId="0" animBg="1"/>
      <p:bldP spid="77828" grpId="0" animBg="1"/>
      <p:bldP spid="77829" grpId="0" animBg="1"/>
      <p:bldP spid="77831" grpId="0" animBg="1"/>
      <p:bldP spid="77832" grpId="0" animBg="1"/>
      <p:bldP spid="77833" grpId="0" animBg="1"/>
      <p:bldP spid="77834" grpId="0" animBg="1"/>
      <p:bldP spid="77835" grpId="0" animBg="1"/>
      <p:bldP spid="77835" grpId="1" animBg="1"/>
      <p:bldP spid="778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Line 2"/>
          <p:cNvSpPr>
            <a:spLocks noChangeShapeType="1"/>
          </p:cNvSpPr>
          <p:nvPr/>
        </p:nvSpPr>
        <p:spPr bwMode="auto">
          <a:xfrm>
            <a:off x="762000" y="914400"/>
            <a:ext cx="2209800" cy="0"/>
          </a:xfrm>
          <a:prstGeom prst="line">
            <a:avLst/>
          </a:prstGeom>
          <a:noFill/>
          <a:ln w="9525">
            <a:solidFill>
              <a:srgbClr val="FFCC00"/>
            </a:solidFill>
            <a:round/>
            <a:headEnd/>
            <a:tailEnd/>
          </a:ln>
          <a:effectLst/>
        </p:spPr>
        <p:txBody>
          <a:bodyPr/>
          <a:lstStyle/>
          <a:p>
            <a:endParaRPr lang="en-US"/>
          </a:p>
        </p:txBody>
      </p:sp>
      <p:sp>
        <p:nvSpPr>
          <p:cNvPr id="78851" name="Line 3"/>
          <p:cNvSpPr>
            <a:spLocks noChangeShapeType="1"/>
          </p:cNvSpPr>
          <p:nvPr/>
        </p:nvSpPr>
        <p:spPr bwMode="auto">
          <a:xfrm>
            <a:off x="2971800" y="914400"/>
            <a:ext cx="0" cy="1905000"/>
          </a:xfrm>
          <a:prstGeom prst="line">
            <a:avLst/>
          </a:prstGeom>
          <a:noFill/>
          <a:ln w="9525">
            <a:solidFill>
              <a:srgbClr val="FFCC00"/>
            </a:solidFill>
            <a:round/>
            <a:headEnd/>
            <a:tailEnd/>
          </a:ln>
          <a:effectLst/>
        </p:spPr>
        <p:txBody>
          <a:bodyPr/>
          <a:lstStyle/>
          <a:p>
            <a:endParaRPr lang="en-US"/>
          </a:p>
        </p:txBody>
      </p:sp>
      <p:sp>
        <p:nvSpPr>
          <p:cNvPr id="78852" name="Line 4"/>
          <p:cNvSpPr>
            <a:spLocks noChangeShapeType="1"/>
          </p:cNvSpPr>
          <p:nvPr/>
        </p:nvSpPr>
        <p:spPr bwMode="auto">
          <a:xfrm flipH="1">
            <a:off x="762000" y="2819400"/>
            <a:ext cx="2209800" cy="0"/>
          </a:xfrm>
          <a:prstGeom prst="line">
            <a:avLst/>
          </a:prstGeom>
          <a:noFill/>
          <a:ln w="9525">
            <a:solidFill>
              <a:srgbClr val="FFCC00"/>
            </a:solidFill>
            <a:round/>
            <a:headEnd/>
            <a:tailEnd/>
          </a:ln>
          <a:effectLst/>
        </p:spPr>
        <p:txBody>
          <a:bodyPr/>
          <a:lstStyle/>
          <a:p>
            <a:endParaRPr lang="en-US"/>
          </a:p>
        </p:txBody>
      </p:sp>
      <p:sp>
        <p:nvSpPr>
          <p:cNvPr id="78853" name="Line 5"/>
          <p:cNvSpPr>
            <a:spLocks noChangeShapeType="1"/>
          </p:cNvSpPr>
          <p:nvPr/>
        </p:nvSpPr>
        <p:spPr bwMode="auto">
          <a:xfrm>
            <a:off x="762000" y="914400"/>
            <a:ext cx="2209800" cy="1905000"/>
          </a:xfrm>
          <a:prstGeom prst="line">
            <a:avLst/>
          </a:prstGeom>
          <a:noFill/>
          <a:ln w="9525">
            <a:solidFill>
              <a:srgbClr val="FFCC00"/>
            </a:solidFill>
            <a:round/>
            <a:headEnd/>
            <a:tailEnd/>
          </a:ln>
          <a:effectLst/>
        </p:spPr>
        <p:txBody>
          <a:bodyPr/>
          <a:lstStyle/>
          <a:p>
            <a:endParaRPr lang="en-US"/>
          </a:p>
        </p:txBody>
      </p:sp>
      <p:sp>
        <p:nvSpPr>
          <p:cNvPr id="78854" name="Line 6"/>
          <p:cNvSpPr>
            <a:spLocks noChangeShapeType="1"/>
          </p:cNvSpPr>
          <p:nvPr/>
        </p:nvSpPr>
        <p:spPr bwMode="auto">
          <a:xfrm flipV="1">
            <a:off x="762000" y="914400"/>
            <a:ext cx="2209800" cy="1905000"/>
          </a:xfrm>
          <a:prstGeom prst="line">
            <a:avLst/>
          </a:prstGeom>
          <a:noFill/>
          <a:ln w="9525">
            <a:solidFill>
              <a:srgbClr val="FFFF00"/>
            </a:solidFill>
            <a:round/>
            <a:headEnd/>
            <a:tailEnd/>
          </a:ln>
          <a:effectLst/>
        </p:spPr>
        <p:txBody>
          <a:bodyPr/>
          <a:lstStyle/>
          <a:p>
            <a:endParaRPr lang="en-US"/>
          </a:p>
        </p:txBody>
      </p:sp>
      <p:sp>
        <p:nvSpPr>
          <p:cNvPr id="78855" name="Oval 7"/>
          <p:cNvSpPr>
            <a:spLocks noChangeArrowheads="1"/>
          </p:cNvSpPr>
          <p:nvPr/>
        </p:nvSpPr>
        <p:spPr bwMode="auto">
          <a:xfrm>
            <a:off x="762000" y="838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56" name="Oval 8"/>
          <p:cNvSpPr>
            <a:spLocks noChangeArrowheads="1"/>
          </p:cNvSpPr>
          <p:nvPr/>
        </p:nvSpPr>
        <p:spPr bwMode="auto">
          <a:xfrm>
            <a:off x="2895600" y="838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57" name="Oval 9"/>
          <p:cNvSpPr>
            <a:spLocks noChangeArrowheads="1"/>
          </p:cNvSpPr>
          <p:nvPr/>
        </p:nvSpPr>
        <p:spPr bwMode="auto">
          <a:xfrm>
            <a:off x="685800" y="2667000"/>
            <a:ext cx="152400" cy="2286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58" name="Oval 10"/>
          <p:cNvSpPr>
            <a:spLocks noChangeArrowheads="1"/>
          </p:cNvSpPr>
          <p:nvPr/>
        </p:nvSpPr>
        <p:spPr bwMode="auto">
          <a:xfrm>
            <a:off x="2895600" y="2743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59" name="Oval 11"/>
          <p:cNvSpPr>
            <a:spLocks noChangeArrowheads="1"/>
          </p:cNvSpPr>
          <p:nvPr/>
        </p:nvSpPr>
        <p:spPr bwMode="auto">
          <a:xfrm>
            <a:off x="2819400" y="5562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60" name="Oval 12"/>
          <p:cNvSpPr>
            <a:spLocks noChangeArrowheads="1"/>
          </p:cNvSpPr>
          <p:nvPr/>
        </p:nvSpPr>
        <p:spPr bwMode="auto">
          <a:xfrm>
            <a:off x="609600" y="5562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61" name="Oval 13"/>
          <p:cNvSpPr>
            <a:spLocks noChangeArrowheads="1"/>
          </p:cNvSpPr>
          <p:nvPr/>
        </p:nvSpPr>
        <p:spPr bwMode="auto">
          <a:xfrm>
            <a:off x="2819400" y="4419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62" name="Oval 14"/>
          <p:cNvSpPr>
            <a:spLocks noChangeArrowheads="1"/>
          </p:cNvSpPr>
          <p:nvPr/>
        </p:nvSpPr>
        <p:spPr bwMode="auto">
          <a:xfrm>
            <a:off x="609600" y="4419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63" name="Oval 15"/>
          <p:cNvSpPr>
            <a:spLocks noChangeArrowheads="1"/>
          </p:cNvSpPr>
          <p:nvPr/>
        </p:nvSpPr>
        <p:spPr bwMode="auto">
          <a:xfrm>
            <a:off x="4191000" y="9144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64" name="Oval 16"/>
          <p:cNvSpPr>
            <a:spLocks noChangeArrowheads="1"/>
          </p:cNvSpPr>
          <p:nvPr/>
        </p:nvSpPr>
        <p:spPr bwMode="auto">
          <a:xfrm>
            <a:off x="6324600" y="9144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65" name="Oval 17"/>
          <p:cNvSpPr>
            <a:spLocks noChangeArrowheads="1"/>
          </p:cNvSpPr>
          <p:nvPr/>
        </p:nvSpPr>
        <p:spPr bwMode="auto">
          <a:xfrm>
            <a:off x="4191000" y="2667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66" name="Oval 18"/>
          <p:cNvSpPr>
            <a:spLocks noChangeArrowheads="1"/>
          </p:cNvSpPr>
          <p:nvPr/>
        </p:nvSpPr>
        <p:spPr bwMode="auto">
          <a:xfrm>
            <a:off x="4114800" y="4114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67" name="Oval 19"/>
          <p:cNvSpPr>
            <a:spLocks noChangeArrowheads="1"/>
          </p:cNvSpPr>
          <p:nvPr/>
        </p:nvSpPr>
        <p:spPr bwMode="auto">
          <a:xfrm>
            <a:off x="6400800" y="5562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68" name="Oval 20"/>
          <p:cNvSpPr>
            <a:spLocks noChangeArrowheads="1"/>
          </p:cNvSpPr>
          <p:nvPr/>
        </p:nvSpPr>
        <p:spPr bwMode="auto">
          <a:xfrm>
            <a:off x="6324600" y="4114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69" name="Oval 21"/>
          <p:cNvSpPr>
            <a:spLocks noChangeArrowheads="1"/>
          </p:cNvSpPr>
          <p:nvPr/>
        </p:nvSpPr>
        <p:spPr bwMode="auto">
          <a:xfrm>
            <a:off x="6629400" y="23622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70" name="Oval 22"/>
          <p:cNvSpPr>
            <a:spLocks noChangeArrowheads="1"/>
          </p:cNvSpPr>
          <p:nvPr/>
        </p:nvSpPr>
        <p:spPr bwMode="auto">
          <a:xfrm>
            <a:off x="8839200" y="2286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71" name="Oval 23"/>
          <p:cNvSpPr>
            <a:spLocks noChangeArrowheads="1"/>
          </p:cNvSpPr>
          <p:nvPr/>
        </p:nvSpPr>
        <p:spPr bwMode="auto">
          <a:xfrm>
            <a:off x="65532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72" name="Oval 24"/>
          <p:cNvSpPr>
            <a:spLocks noChangeArrowheads="1"/>
          </p:cNvSpPr>
          <p:nvPr/>
        </p:nvSpPr>
        <p:spPr bwMode="auto">
          <a:xfrm>
            <a:off x="7543800" y="3657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73" name="Oval 25"/>
          <p:cNvSpPr>
            <a:spLocks noChangeArrowheads="1"/>
          </p:cNvSpPr>
          <p:nvPr/>
        </p:nvSpPr>
        <p:spPr bwMode="auto">
          <a:xfrm>
            <a:off x="4114800" y="5562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8874" name="Line 26"/>
          <p:cNvSpPr>
            <a:spLocks noChangeShapeType="1"/>
          </p:cNvSpPr>
          <p:nvPr/>
        </p:nvSpPr>
        <p:spPr bwMode="auto">
          <a:xfrm>
            <a:off x="4191000" y="990600"/>
            <a:ext cx="2209800" cy="0"/>
          </a:xfrm>
          <a:prstGeom prst="line">
            <a:avLst/>
          </a:prstGeom>
          <a:noFill/>
          <a:ln w="9525">
            <a:solidFill>
              <a:srgbClr val="FFFF00"/>
            </a:solidFill>
            <a:round/>
            <a:headEnd/>
            <a:tailEnd/>
          </a:ln>
          <a:effectLst/>
        </p:spPr>
        <p:txBody>
          <a:bodyPr/>
          <a:lstStyle/>
          <a:p>
            <a:endParaRPr lang="en-US"/>
          </a:p>
        </p:txBody>
      </p:sp>
      <p:sp>
        <p:nvSpPr>
          <p:cNvPr id="78875" name="Line 27"/>
          <p:cNvSpPr>
            <a:spLocks noChangeShapeType="1"/>
          </p:cNvSpPr>
          <p:nvPr/>
        </p:nvSpPr>
        <p:spPr bwMode="auto">
          <a:xfrm>
            <a:off x="6705600" y="2362200"/>
            <a:ext cx="2209800" cy="0"/>
          </a:xfrm>
          <a:prstGeom prst="line">
            <a:avLst/>
          </a:prstGeom>
          <a:noFill/>
          <a:ln w="9525">
            <a:solidFill>
              <a:srgbClr val="FFFF00"/>
            </a:solidFill>
            <a:round/>
            <a:headEnd/>
            <a:tailEnd/>
          </a:ln>
          <a:effectLst/>
        </p:spPr>
        <p:txBody>
          <a:bodyPr/>
          <a:lstStyle/>
          <a:p>
            <a:endParaRPr lang="en-US"/>
          </a:p>
        </p:txBody>
      </p:sp>
      <p:sp>
        <p:nvSpPr>
          <p:cNvPr id="78876" name="Line 28"/>
          <p:cNvSpPr>
            <a:spLocks noChangeShapeType="1"/>
          </p:cNvSpPr>
          <p:nvPr/>
        </p:nvSpPr>
        <p:spPr bwMode="auto">
          <a:xfrm>
            <a:off x="4114800" y="4191000"/>
            <a:ext cx="2209800" cy="0"/>
          </a:xfrm>
          <a:prstGeom prst="line">
            <a:avLst/>
          </a:prstGeom>
          <a:noFill/>
          <a:ln w="9525">
            <a:solidFill>
              <a:srgbClr val="FFFF00"/>
            </a:solidFill>
            <a:round/>
            <a:headEnd/>
            <a:tailEnd/>
          </a:ln>
          <a:effectLst/>
        </p:spPr>
        <p:txBody>
          <a:bodyPr/>
          <a:lstStyle/>
          <a:p>
            <a:endParaRPr lang="en-US"/>
          </a:p>
        </p:txBody>
      </p:sp>
      <p:sp>
        <p:nvSpPr>
          <p:cNvPr id="78877" name="Line 29"/>
          <p:cNvSpPr>
            <a:spLocks noChangeShapeType="1"/>
          </p:cNvSpPr>
          <p:nvPr/>
        </p:nvSpPr>
        <p:spPr bwMode="auto">
          <a:xfrm>
            <a:off x="4191000" y="4191000"/>
            <a:ext cx="2286000" cy="1447800"/>
          </a:xfrm>
          <a:prstGeom prst="line">
            <a:avLst/>
          </a:prstGeom>
          <a:noFill/>
          <a:ln w="9525">
            <a:solidFill>
              <a:srgbClr val="FFFF00"/>
            </a:solidFill>
            <a:round/>
            <a:headEnd/>
            <a:tailEnd/>
          </a:ln>
          <a:effectLst/>
        </p:spPr>
        <p:txBody>
          <a:bodyPr/>
          <a:lstStyle/>
          <a:p>
            <a:endParaRPr lang="en-US"/>
          </a:p>
        </p:txBody>
      </p:sp>
      <p:sp>
        <p:nvSpPr>
          <p:cNvPr id="78878" name="Line 30"/>
          <p:cNvSpPr>
            <a:spLocks noChangeShapeType="1"/>
          </p:cNvSpPr>
          <p:nvPr/>
        </p:nvSpPr>
        <p:spPr bwMode="auto">
          <a:xfrm>
            <a:off x="4267200" y="1066800"/>
            <a:ext cx="0" cy="1676400"/>
          </a:xfrm>
          <a:prstGeom prst="line">
            <a:avLst/>
          </a:prstGeom>
          <a:noFill/>
          <a:ln w="9525">
            <a:solidFill>
              <a:srgbClr val="FFFF00"/>
            </a:solidFill>
            <a:round/>
            <a:headEnd/>
            <a:tailEnd/>
          </a:ln>
          <a:effectLst/>
        </p:spPr>
        <p:txBody>
          <a:bodyPr/>
          <a:lstStyle/>
          <a:p>
            <a:endParaRPr lang="en-US"/>
          </a:p>
        </p:txBody>
      </p:sp>
      <p:sp>
        <p:nvSpPr>
          <p:cNvPr id="78879" name="Line 31"/>
          <p:cNvSpPr>
            <a:spLocks noChangeShapeType="1"/>
          </p:cNvSpPr>
          <p:nvPr/>
        </p:nvSpPr>
        <p:spPr bwMode="auto">
          <a:xfrm>
            <a:off x="685800" y="4495800"/>
            <a:ext cx="2209800" cy="0"/>
          </a:xfrm>
          <a:prstGeom prst="line">
            <a:avLst/>
          </a:prstGeom>
          <a:noFill/>
          <a:ln w="9525">
            <a:solidFill>
              <a:srgbClr val="FFFF00"/>
            </a:solidFill>
            <a:round/>
            <a:headEnd/>
            <a:tailEnd/>
          </a:ln>
          <a:effectLst/>
        </p:spPr>
        <p:txBody>
          <a:bodyPr/>
          <a:lstStyle/>
          <a:p>
            <a:endParaRPr lang="en-US"/>
          </a:p>
        </p:txBody>
      </p:sp>
      <p:sp>
        <p:nvSpPr>
          <p:cNvPr id="78880" name="Line 32"/>
          <p:cNvSpPr>
            <a:spLocks noChangeShapeType="1"/>
          </p:cNvSpPr>
          <p:nvPr/>
        </p:nvSpPr>
        <p:spPr bwMode="auto">
          <a:xfrm flipV="1">
            <a:off x="685800" y="4495800"/>
            <a:ext cx="2209800" cy="1143000"/>
          </a:xfrm>
          <a:prstGeom prst="line">
            <a:avLst/>
          </a:prstGeom>
          <a:noFill/>
          <a:ln w="9525">
            <a:solidFill>
              <a:srgbClr val="FFFF00"/>
            </a:solidFill>
            <a:round/>
            <a:headEnd/>
            <a:tailEnd/>
          </a:ln>
          <a:effectLst/>
        </p:spPr>
        <p:txBody>
          <a:bodyPr/>
          <a:lstStyle/>
          <a:p>
            <a:endParaRPr lang="en-US"/>
          </a:p>
        </p:txBody>
      </p:sp>
      <p:sp>
        <p:nvSpPr>
          <p:cNvPr id="78881" name="Line 33"/>
          <p:cNvSpPr>
            <a:spLocks noChangeShapeType="1"/>
          </p:cNvSpPr>
          <p:nvPr/>
        </p:nvSpPr>
        <p:spPr bwMode="auto">
          <a:xfrm flipV="1">
            <a:off x="6629400" y="2362200"/>
            <a:ext cx="2286000" cy="1066800"/>
          </a:xfrm>
          <a:prstGeom prst="line">
            <a:avLst/>
          </a:prstGeom>
          <a:noFill/>
          <a:ln w="9525">
            <a:solidFill>
              <a:srgbClr val="FFFF00"/>
            </a:solidFill>
            <a:round/>
            <a:headEnd/>
            <a:tailEnd/>
          </a:ln>
          <a:effectLst/>
        </p:spPr>
        <p:txBody>
          <a:bodyPr/>
          <a:lstStyle/>
          <a:p>
            <a:endParaRPr lang="en-US"/>
          </a:p>
        </p:txBody>
      </p:sp>
      <p:sp>
        <p:nvSpPr>
          <p:cNvPr id="78882" name="Line 34"/>
          <p:cNvSpPr>
            <a:spLocks noChangeShapeType="1"/>
          </p:cNvSpPr>
          <p:nvPr/>
        </p:nvSpPr>
        <p:spPr bwMode="auto">
          <a:xfrm flipV="1">
            <a:off x="7620000" y="2362200"/>
            <a:ext cx="1295400" cy="1447800"/>
          </a:xfrm>
          <a:prstGeom prst="line">
            <a:avLst/>
          </a:prstGeom>
          <a:noFill/>
          <a:ln w="9525">
            <a:solidFill>
              <a:srgbClr val="FFFF00"/>
            </a:solidFill>
            <a:round/>
            <a:headEnd/>
            <a:tailEnd/>
          </a:ln>
          <a:effectLst/>
        </p:spPr>
        <p:txBody>
          <a:bodyPr/>
          <a:lstStyle/>
          <a:p>
            <a:endParaRPr lang="en-US"/>
          </a:p>
        </p:txBody>
      </p:sp>
      <p:sp>
        <p:nvSpPr>
          <p:cNvPr id="78883" name="Line 35"/>
          <p:cNvSpPr>
            <a:spLocks noChangeShapeType="1"/>
          </p:cNvSpPr>
          <p:nvPr/>
        </p:nvSpPr>
        <p:spPr bwMode="auto">
          <a:xfrm flipV="1">
            <a:off x="4267200" y="990600"/>
            <a:ext cx="2133600" cy="1752600"/>
          </a:xfrm>
          <a:prstGeom prst="line">
            <a:avLst/>
          </a:prstGeom>
          <a:noFill/>
          <a:ln w="9525">
            <a:solidFill>
              <a:srgbClr val="FFFF00"/>
            </a:solidFill>
            <a:round/>
            <a:headEnd/>
            <a:tailEnd/>
          </a:ln>
          <a:effectLst/>
        </p:spPr>
        <p:txBody>
          <a:bodyPr/>
          <a:lstStyle/>
          <a:p>
            <a:endParaRPr lang="en-US"/>
          </a:p>
        </p:txBody>
      </p:sp>
      <p:sp>
        <p:nvSpPr>
          <p:cNvPr id="78884" name="Line 36"/>
          <p:cNvSpPr>
            <a:spLocks noChangeShapeType="1"/>
          </p:cNvSpPr>
          <p:nvPr/>
        </p:nvSpPr>
        <p:spPr bwMode="auto">
          <a:xfrm flipV="1">
            <a:off x="4191000" y="4191000"/>
            <a:ext cx="2133600" cy="1447800"/>
          </a:xfrm>
          <a:prstGeom prst="line">
            <a:avLst/>
          </a:prstGeom>
          <a:noFill/>
          <a:ln w="9525">
            <a:solidFill>
              <a:srgbClr val="FFFF00"/>
            </a:solidFill>
            <a:round/>
            <a:headEnd/>
            <a:tailEnd/>
          </a:ln>
          <a:effectLst/>
        </p:spPr>
        <p:txBody>
          <a:bodyPr/>
          <a:lstStyle/>
          <a:p>
            <a:endParaRPr lang="en-US"/>
          </a:p>
        </p:txBody>
      </p:sp>
      <p:sp>
        <p:nvSpPr>
          <p:cNvPr id="78885" name="Line 37"/>
          <p:cNvSpPr>
            <a:spLocks noChangeShapeType="1"/>
          </p:cNvSpPr>
          <p:nvPr/>
        </p:nvSpPr>
        <p:spPr bwMode="auto">
          <a:xfrm>
            <a:off x="685800" y="5638800"/>
            <a:ext cx="2209800" cy="0"/>
          </a:xfrm>
          <a:prstGeom prst="line">
            <a:avLst/>
          </a:prstGeom>
          <a:noFill/>
          <a:ln w="9525">
            <a:solidFill>
              <a:srgbClr val="FFFF00"/>
            </a:solidFill>
            <a:round/>
            <a:headEnd/>
            <a:tailEnd/>
          </a:ln>
          <a:effectLst/>
        </p:spPr>
        <p:txBody>
          <a:bodyPr/>
          <a:lstStyle/>
          <a:p>
            <a:endParaRPr lang="en-US"/>
          </a:p>
        </p:txBody>
      </p:sp>
      <p:sp>
        <p:nvSpPr>
          <p:cNvPr id="78886" name="Text Box 38"/>
          <p:cNvSpPr txBox="1">
            <a:spLocks noChangeArrowheads="1"/>
          </p:cNvSpPr>
          <p:nvPr/>
        </p:nvSpPr>
        <p:spPr bwMode="auto">
          <a:xfrm>
            <a:off x="381000" y="3048000"/>
            <a:ext cx="3048000" cy="396875"/>
          </a:xfrm>
          <a:prstGeom prst="rect">
            <a:avLst/>
          </a:prstGeom>
          <a:noFill/>
          <a:ln w="9525">
            <a:noFill/>
            <a:miter lim="800000"/>
            <a:headEnd/>
            <a:tailEnd/>
          </a:ln>
          <a:effectLst/>
        </p:spPr>
        <p:txBody>
          <a:bodyPr>
            <a:spAutoFit/>
          </a:bodyPr>
          <a:lstStyle/>
          <a:p>
            <a:pPr>
              <a:spcBef>
                <a:spcPct val="50000"/>
              </a:spcBef>
            </a:pPr>
            <a:r>
              <a:rPr lang="en-US" sz="2000">
                <a:solidFill>
                  <a:srgbClr val="66FFCC"/>
                </a:solidFill>
              </a:rPr>
              <a:t>CONNECTED</a:t>
            </a:r>
          </a:p>
        </p:txBody>
      </p:sp>
      <p:sp>
        <p:nvSpPr>
          <p:cNvPr id="78887" name="Text Box 39"/>
          <p:cNvSpPr txBox="1">
            <a:spLocks noChangeArrowheads="1"/>
          </p:cNvSpPr>
          <p:nvPr/>
        </p:nvSpPr>
        <p:spPr bwMode="auto">
          <a:xfrm>
            <a:off x="4419600" y="381000"/>
            <a:ext cx="2743200" cy="396875"/>
          </a:xfrm>
          <a:prstGeom prst="rect">
            <a:avLst/>
          </a:prstGeom>
          <a:noFill/>
          <a:ln w="9525">
            <a:noFill/>
            <a:miter lim="800000"/>
            <a:headEnd/>
            <a:tailEnd/>
          </a:ln>
          <a:effectLst/>
        </p:spPr>
        <p:txBody>
          <a:bodyPr>
            <a:spAutoFit/>
          </a:bodyPr>
          <a:lstStyle/>
          <a:p>
            <a:pPr>
              <a:spcBef>
                <a:spcPct val="50000"/>
              </a:spcBef>
            </a:pPr>
            <a:r>
              <a:rPr lang="en-US" sz="2000">
                <a:solidFill>
                  <a:srgbClr val="66FFCC"/>
                </a:solidFill>
              </a:rPr>
              <a:t>DISCONNECTED</a:t>
            </a:r>
          </a:p>
        </p:txBody>
      </p:sp>
      <p:sp>
        <p:nvSpPr>
          <p:cNvPr id="78888" name="Text Box 40"/>
          <p:cNvSpPr txBox="1">
            <a:spLocks noChangeArrowheads="1"/>
          </p:cNvSpPr>
          <p:nvPr/>
        </p:nvSpPr>
        <p:spPr bwMode="auto">
          <a:xfrm>
            <a:off x="914400" y="5943600"/>
            <a:ext cx="1295400" cy="579438"/>
          </a:xfrm>
          <a:prstGeom prst="rect">
            <a:avLst/>
          </a:prstGeom>
          <a:noFill/>
          <a:ln w="9525">
            <a:noFill/>
            <a:miter lim="800000"/>
            <a:headEnd/>
            <a:tailEnd/>
          </a:ln>
          <a:effectLst/>
        </p:spPr>
        <p:txBody>
          <a:bodyPr>
            <a:spAutoFit/>
          </a:bodyPr>
          <a:lstStyle/>
          <a:p>
            <a:pPr>
              <a:spcBef>
                <a:spcPct val="50000"/>
              </a:spcBef>
            </a:pPr>
            <a:r>
              <a:rPr lang="en-US" sz="3200">
                <a:solidFill>
                  <a:srgbClr val="66FFCC"/>
                </a:solidFill>
              </a:rPr>
              <a:t>PATH</a:t>
            </a:r>
          </a:p>
        </p:txBody>
      </p:sp>
      <p:sp>
        <p:nvSpPr>
          <p:cNvPr id="78889" name="Text Box 41"/>
          <p:cNvSpPr txBox="1">
            <a:spLocks noChangeArrowheads="1"/>
          </p:cNvSpPr>
          <p:nvPr/>
        </p:nvSpPr>
        <p:spPr bwMode="auto">
          <a:xfrm>
            <a:off x="4114800" y="5715000"/>
            <a:ext cx="2514600" cy="579438"/>
          </a:xfrm>
          <a:prstGeom prst="rect">
            <a:avLst/>
          </a:prstGeom>
          <a:noFill/>
          <a:ln w="9525">
            <a:noFill/>
            <a:miter lim="800000"/>
            <a:headEnd/>
            <a:tailEnd/>
          </a:ln>
          <a:effectLst/>
        </p:spPr>
        <p:txBody>
          <a:bodyPr>
            <a:spAutoFit/>
          </a:bodyPr>
          <a:lstStyle/>
          <a:p>
            <a:pPr>
              <a:spcBef>
                <a:spcPct val="50000"/>
              </a:spcBef>
            </a:pPr>
            <a:r>
              <a:rPr lang="en-US" sz="3200">
                <a:solidFill>
                  <a:srgbClr val="66FFCC"/>
                </a:solidFill>
              </a:rPr>
              <a:t>CYCLE</a:t>
            </a:r>
          </a:p>
        </p:txBody>
      </p:sp>
      <p:sp>
        <p:nvSpPr>
          <p:cNvPr id="78890" name="Text Box 42"/>
          <p:cNvSpPr txBox="1">
            <a:spLocks noChangeArrowheads="1"/>
          </p:cNvSpPr>
          <p:nvPr/>
        </p:nvSpPr>
        <p:spPr bwMode="auto">
          <a:xfrm>
            <a:off x="7010400" y="1828800"/>
            <a:ext cx="1752600" cy="579438"/>
          </a:xfrm>
          <a:prstGeom prst="rect">
            <a:avLst/>
          </a:prstGeom>
          <a:noFill/>
          <a:ln w="9525">
            <a:noFill/>
            <a:miter lim="800000"/>
            <a:headEnd/>
            <a:tailEnd/>
          </a:ln>
          <a:effectLst/>
        </p:spPr>
        <p:txBody>
          <a:bodyPr>
            <a:spAutoFit/>
          </a:bodyPr>
          <a:lstStyle/>
          <a:p>
            <a:pPr>
              <a:spcBef>
                <a:spcPct val="50000"/>
              </a:spcBef>
            </a:pPr>
            <a:r>
              <a:rPr lang="en-US" sz="3200">
                <a:solidFill>
                  <a:srgbClr val="66FFCC"/>
                </a:solidFill>
              </a:rPr>
              <a:t>TREE</a:t>
            </a:r>
          </a:p>
        </p:txBody>
      </p:sp>
      <p:sp>
        <p:nvSpPr>
          <p:cNvPr id="78891" name="WordArt 43"/>
          <p:cNvSpPr>
            <a:spLocks noChangeArrowheads="1" noChangeShapeType="1" noTextEdit="1"/>
          </p:cNvSpPr>
          <p:nvPr/>
        </p:nvSpPr>
        <p:spPr bwMode="auto">
          <a:xfrm>
            <a:off x="609600" y="3048000"/>
            <a:ext cx="8229600" cy="1085850"/>
          </a:xfrm>
          <a:prstGeom prst="rect">
            <a:avLst/>
          </a:prstGeom>
        </p:spPr>
        <p:txBody>
          <a:bodyPr wrap="none" fromWordArt="1">
            <a:prstTxWarp prst="textPlain">
              <a:avLst>
                <a:gd name="adj" fmla="val 50000"/>
              </a:avLst>
            </a:prstTxWarp>
          </a:bodyPr>
          <a:lstStyle/>
          <a:p>
            <a:r>
              <a:rPr lang="en-US" sz="3600" i="1" kern="10">
                <a:ln w="9525">
                  <a:solidFill>
                    <a:srgbClr val="FF9900"/>
                  </a:solidFill>
                  <a:round/>
                  <a:headEnd/>
                  <a:tailEnd/>
                </a:ln>
                <a:gradFill rotWithShape="1">
                  <a:gsLst>
                    <a:gs pos="0">
                      <a:srgbClr val="FF66FF"/>
                    </a:gs>
                    <a:gs pos="100000">
                      <a:srgbClr val="99FF99"/>
                    </a:gs>
                  </a:gsLst>
                  <a:lin ang="5400000" scaled="1"/>
                </a:gradFill>
                <a:effectLst>
                  <a:outerShdw dist="35921" dir="2700000" algn="ctr" rotWithShape="0">
                    <a:srgbClr val="808080">
                      <a:alpha val="80000"/>
                    </a:srgbClr>
                  </a:outerShdw>
                </a:effectLst>
                <a:latin typeface="Arial Black"/>
              </a:rPr>
              <a:t>THESE ARE  THE VARIOUS KIND OF UNDIRECTED GRAPH</a:t>
            </a:r>
          </a:p>
        </p:txBody>
      </p:sp>
      <p:sp>
        <p:nvSpPr>
          <p:cNvPr id="44" name="Line 3"/>
          <p:cNvSpPr>
            <a:spLocks noChangeShapeType="1"/>
          </p:cNvSpPr>
          <p:nvPr/>
        </p:nvSpPr>
        <p:spPr bwMode="auto">
          <a:xfrm>
            <a:off x="803564" y="876300"/>
            <a:ext cx="0" cy="1905000"/>
          </a:xfrm>
          <a:prstGeom prst="line">
            <a:avLst/>
          </a:prstGeom>
          <a:noFill/>
          <a:ln w="9525">
            <a:solidFill>
              <a:srgbClr val="FFCC00"/>
            </a:solidFill>
            <a:round/>
            <a:headEnd/>
            <a:tailEn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p:cTn id="7" dur="1000" fill="hold"/>
                                        <p:tgtEl>
                                          <p:spTgt spid="78850"/>
                                        </p:tgtEl>
                                        <p:attrNameLst>
                                          <p:attrName>ppt_w</p:attrName>
                                        </p:attrNameLst>
                                      </p:cBhvr>
                                      <p:tavLst>
                                        <p:tav tm="0">
                                          <p:val>
                                            <p:strVal val="#ppt_w+.3"/>
                                          </p:val>
                                        </p:tav>
                                        <p:tav tm="100000">
                                          <p:val>
                                            <p:strVal val="#ppt_w"/>
                                          </p:val>
                                        </p:tav>
                                      </p:tavLst>
                                    </p:anim>
                                    <p:anim calcmode="lin" valueType="num">
                                      <p:cBhvr>
                                        <p:cTn id="8" dur="1000" fill="hold"/>
                                        <p:tgtEl>
                                          <p:spTgt spid="78850"/>
                                        </p:tgtEl>
                                        <p:attrNameLst>
                                          <p:attrName>ppt_h</p:attrName>
                                        </p:attrNameLst>
                                      </p:cBhvr>
                                      <p:tavLst>
                                        <p:tav tm="0">
                                          <p:val>
                                            <p:strVal val="#ppt_h"/>
                                          </p:val>
                                        </p:tav>
                                        <p:tav tm="100000">
                                          <p:val>
                                            <p:strVal val="#ppt_h"/>
                                          </p:val>
                                        </p:tav>
                                      </p:tavLst>
                                    </p:anim>
                                    <p:animEffect transition="in" filter="fade">
                                      <p:cBhvr>
                                        <p:cTn id="9" dur="1000"/>
                                        <p:tgtEl>
                                          <p:spTgt spid="78850"/>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78851"/>
                                        </p:tgtEl>
                                        <p:attrNameLst>
                                          <p:attrName>style.visibility</p:attrName>
                                        </p:attrNameLst>
                                      </p:cBhvr>
                                      <p:to>
                                        <p:strVal val="visible"/>
                                      </p:to>
                                    </p:set>
                                    <p:anim calcmode="lin" valueType="num">
                                      <p:cBhvr>
                                        <p:cTn id="12" dur="1000" fill="hold"/>
                                        <p:tgtEl>
                                          <p:spTgt spid="78851"/>
                                        </p:tgtEl>
                                        <p:attrNameLst>
                                          <p:attrName>ppt_w</p:attrName>
                                        </p:attrNameLst>
                                      </p:cBhvr>
                                      <p:tavLst>
                                        <p:tav tm="0">
                                          <p:val>
                                            <p:strVal val="#ppt_w+.3"/>
                                          </p:val>
                                        </p:tav>
                                        <p:tav tm="100000">
                                          <p:val>
                                            <p:strVal val="#ppt_w"/>
                                          </p:val>
                                        </p:tav>
                                      </p:tavLst>
                                    </p:anim>
                                    <p:anim calcmode="lin" valueType="num">
                                      <p:cBhvr>
                                        <p:cTn id="13" dur="1000" fill="hold"/>
                                        <p:tgtEl>
                                          <p:spTgt spid="78851"/>
                                        </p:tgtEl>
                                        <p:attrNameLst>
                                          <p:attrName>ppt_h</p:attrName>
                                        </p:attrNameLst>
                                      </p:cBhvr>
                                      <p:tavLst>
                                        <p:tav tm="0">
                                          <p:val>
                                            <p:strVal val="#ppt_h"/>
                                          </p:val>
                                        </p:tav>
                                        <p:tav tm="100000">
                                          <p:val>
                                            <p:strVal val="#ppt_h"/>
                                          </p:val>
                                        </p:tav>
                                      </p:tavLst>
                                    </p:anim>
                                    <p:animEffect transition="in" filter="fade">
                                      <p:cBhvr>
                                        <p:cTn id="14" dur="1000"/>
                                        <p:tgtEl>
                                          <p:spTgt spid="78851"/>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78852"/>
                                        </p:tgtEl>
                                        <p:attrNameLst>
                                          <p:attrName>style.visibility</p:attrName>
                                        </p:attrNameLst>
                                      </p:cBhvr>
                                      <p:to>
                                        <p:strVal val="visible"/>
                                      </p:to>
                                    </p:set>
                                    <p:anim calcmode="lin" valueType="num">
                                      <p:cBhvr>
                                        <p:cTn id="17" dur="1000" fill="hold"/>
                                        <p:tgtEl>
                                          <p:spTgt spid="78852"/>
                                        </p:tgtEl>
                                        <p:attrNameLst>
                                          <p:attrName>ppt_w</p:attrName>
                                        </p:attrNameLst>
                                      </p:cBhvr>
                                      <p:tavLst>
                                        <p:tav tm="0">
                                          <p:val>
                                            <p:strVal val="#ppt_w+.3"/>
                                          </p:val>
                                        </p:tav>
                                        <p:tav tm="100000">
                                          <p:val>
                                            <p:strVal val="#ppt_w"/>
                                          </p:val>
                                        </p:tav>
                                      </p:tavLst>
                                    </p:anim>
                                    <p:anim calcmode="lin" valueType="num">
                                      <p:cBhvr>
                                        <p:cTn id="18" dur="1000" fill="hold"/>
                                        <p:tgtEl>
                                          <p:spTgt spid="78852"/>
                                        </p:tgtEl>
                                        <p:attrNameLst>
                                          <p:attrName>ppt_h</p:attrName>
                                        </p:attrNameLst>
                                      </p:cBhvr>
                                      <p:tavLst>
                                        <p:tav tm="0">
                                          <p:val>
                                            <p:strVal val="#ppt_h"/>
                                          </p:val>
                                        </p:tav>
                                        <p:tav tm="100000">
                                          <p:val>
                                            <p:strVal val="#ppt_h"/>
                                          </p:val>
                                        </p:tav>
                                      </p:tavLst>
                                    </p:anim>
                                    <p:animEffect transition="in" filter="fade">
                                      <p:cBhvr>
                                        <p:cTn id="19" dur="1000"/>
                                        <p:tgtEl>
                                          <p:spTgt spid="78852"/>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78853"/>
                                        </p:tgtEl>
                                        <p:attrNameLst>
                                          <p:attrName>style.visibility</p:attrName>
                                        </p:attrNameLst>
                                      </p:cBhvr>
                                      <p:to>
                                        <p:strVal val="visible"/>
                                      </p:to>
                                    </p:set>
                                    <p:anim calcmode="lin" valueType="num">
                                      <p:cBhvr>
                                        <p:cTn id="22" dur="1000" fill="hold"/>
                                        <p:tgtEl>
                                          <p:spTgt spid="78853"/>
                                        </p:tgtEl>
                                        <p:attrNameLst>
                                          <p:attrName>ppt_w</p:attrName>
                                        </p:attrNameLst>
                                      </p:cBhvr>
                                      <p:tavLst>
                                        <p:tav tm="0">
                                          <p:val>
                                            <p:strVal val="#ppt_w+.3"/>
                                          </p:val>
                                        </p:tav>
                                        <p:tav tm="100000">
                                          <p:val>
                                            <p:strVal val="#ppt_w"/>
                                          </p:val>
                                        </p:tav>
                                      </p:tavLst>
                                    </p:anim>
                                    <p:anim calcmode="lin" valueType="num">
                                      <p:cBhvr>
                                        <p:cTn id="23" dur="1000" fill="hold"/>
                                        <p:tgtEl>
                                          <p:spTgt spid="78853"/>
                                        </p:tgtEl>
                                        <p:attrNameLst>
                                          <p:attrName>ppt_h</p:attrName>
                                        </p:attrNameLst>
                                      </p:cBhvr>
                                      <p:tavLst>
                                        <p:tav tm="0">
                                          <p:val>
                                            <p:strVal val="#ppt_h"/>
                                          </p:val>
                                        </p:tav>
                                        <p:tav tm="100000">
                                          <p:val>
                                            <p:strVal val="#ppt_h"/>
                                          </p:val>
                                        </p:tav>
                                      </p:tavLst>
                                    </p:anim>
                                    <p:animEffect transition="in" filter="fade">
                                      <p:cBhvr>
                                        <p:cTn id="24" dur="1000"/>
                                        <p:tgtEl>
                                          <p:spTgt spid="78853"/>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78854"/>
                                        </p:tgtEl>
                                        <p:attrNameLst>
                                          <p:attrName>style.visibility</p:attrName>
                                        </p:attrNameLst>
                                      </p:cBhvr>
                                      <p:to>
                                        <p:strVal val="visible"/>
                                      </p:to>
                                    </p:set>
                                    <p:anim calcmode="lin" valueType="num">
                                      <p:cBhvr>
                                        <p:cTn id="27" dur="1000" fill="hold"/>
                                        <p:tgtEl>
                                          <p:spTgt spid="78854"/>
                                        </p:tgtEl>
                                        <p:attrNameLst>
                                          <p:attrName>ppt_w</p:attrName>
                                        </p:attrNameLst>
                                      </p:cBhvr>
                                      <p:tavLst>
                                        <p:tav tm="0">
                                          <p:val>
                                            <p:strVal val="#ppt_w+.3"/>
                                          </p:val>
                                        </p:tav>
                                        <p:tav tm="100000">
                                          <p:val>
                                            <p:strVal val="#ppt_w"/>
                                          </p:val>
                                        </p:tav>
                                      </p:tavLst>
                                    </p:anim>
                                    <p:anim calcmode="lin" valueType="num">
                                      <p:cBhvr>
                                        <p:cTn id="28" dur="1000" fill="hold"/>
                                        <p:tgtEl>
                                          <p:spTgt spid="78854"/>
                                        </p:tgtEl>
                                        <p:attrNameLst>
                                          <p:attrName>ppt_h</p:attrName>
                                        </p:attrNameLst>
                                      </p:cBhvr>
                                      <p:tavLst>
                                        <p:tav tm="0">
                                          <p:val>
                                            <p:strVal val="#ppt_h"/>
                                          </p:val>
                                        </p:tav>
                                        <p:tav tm="100000">
                                          <p:val>
                                            <p:strVal val="#ppt_h"/>
                                          </p:val>
                                        </p:tav>
                                      </p:tavLst>
                                    </p:anim>
                                    <p:animEffect transition="in" filter="fade">
                                      <p:cBhvr>
                                        <p:cTn id="29" dur="1000"/>
                                        <p:tgtEl>
                                          <p:spTgt spid="78854"/>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78855"/>
                                        </p:tgtEl>
                                        <p:attrNameLst>
                                          <p:attrName>style.visibility</p:attrName>
                                        </p:attrNameLst>
                                      </p:cBhvr>
                                      <p:to>
                                        <p:strVal val="visible"/>
                                      </p:to>
                                    </p:set>
                                    <p:anim calcmode="lin" valueType="num">
                                      <p:cBhvr>
                                        <p:cTn id="32" dur="1000" fill="hold"/>
                                        <p:tgtEl>
                                          <p:spTgt spid="78855"/>
                                        </p:tgtEl>
                                        <p:attrNameLst>
                                          <p:attrName>ppt_w</p:attrName>
                                        </p:attrNameLst>
                                      </p:cBhvr>
                                      <p:tavLst>
                                        <p:tav tm="0">
                                          <p:val>
                                            <p:strVal val="#ppt_w+.3"/>
                                          </p:val>
                                        </p:tav>
                                        <p:tav tm="100000">
                                          <p:val>
                                            <p:strVal val="#ppt_w"/>
                                          </p:val>
                                        </p:tav>
                                      </p:tavLst>
                                    </p:anim>
                                    <p:anim calcmode="lin" valueType="num">
                                      <p:cBhvr>
                                        <p:cTn id="33" dur="1000" fill="hold"/>
                                        <p:tgtEl>
                                          <p:spTgt spid="78855"/>
                                        </p:tgtEl>
                                        <p:attrNameLst>
                                          <p:attrName>ppt_h</p:attrName>
                                        </p:attrNameLst>
                                      </p:cBhvr>
                                      <p:tavLst>
                                        <p:tav tm="0">
                                          <p:val>
                                            <p:strVal val="#ppt_h"/>
                                          </p:val>
                                        </p:tav>
                                        <p:tav tm="100000">
                                          <p:val>
                                            <p:strVal val="#ppt_h"/>
                                          </p:val>
                                        </p:tav>
                                      </p:tavLst>
                                    </p:anim>
                                    <p:animEffect transition="in" filter="fade">
                                      <p:cBhvr>
                                        <p:cTn id="34" dur="1000"/>
                                        <p:tgtEl>
                                          <p:spTgt spid="78855"/>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78856"/>
                                        </p:tgtEl>
                                        <p:attrNameLst>
                                          <p:attrName>style.visibility</p:attrName>
                                        </p:attrNameLst>
                                      </p:cBhvr>
                                      <p:to>
                                        <p:strVal val="visible"/>
                                      </p:to>
                                    </p:set>
                                    <p:anim calcmode="lin" valueType="num">
                                      <p:cBhvr>
                                        <p:cTn id="37" dur="1000" fill="hold"/>
                                        <p:tgtEl>
                                          <p:spTgt spid="78856"/>
                                        </p:tgtEl>
                                        <p:attrNameLst>
                                          <p:attrName>ppt_w</p:attrName>
                                        </p:attrNameLst>
                                      </p:cBhvr>
                                      <p:tavLst>
                                        <p:tav tm="0">
                                          <p:val>
                                            <p:strVal val="#ppt_w+.3"/>
                                          </p:val>
                                        </p:tav>
                                        <p:tav tm="100000">
                                          <p:val>
                                            <p:strVal val="#ppt_w"/>
                                          </p:val>
                                        </p:tav>
                                      </p:tavLst>
                                    </p:anim>
                                    <p:anim calcmode="lin" valueType="num">
                                      <p:cBhvr>
                                        <p:cTn id="38" dur="1000" fill="hold"/>
                                        <p:tgtEl>
                                          <p:spTgt spid="78856"/>
                                        </p:tgtEl>
                                        <p:attrNameLst>
                                          <p:attrName>ppt_h</p:attrName>
                                        </p:attrNameLst>
                                      </p:cBhvr>
                                      <p:tavLst>
                                        <p:tav tm="0">
                                          <p:val>
                                            <p:strVal val="#ppt_h"/>
                                          </p:val>
                                        </p:tav>
                                        <p:tav tm="100000">
                                          <p:val>
                                            <p:strVal val="#ppt_h"/>
                                          </p:val>
                                        </p:tav>
                                      </p:tavLst>
                                    </p:anim>
                                    <p:animEffect transition="in" filter="fade">
                                      <p:cBhvr>
                                        <p:cTn id="39" dur="1000"/>
                                        <p:tgtEl>
                                          <p:spTgt spid="78856"/>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78857"/>
                                        </p:tgtEl>
                                        <p:attrNameLst>
                                          <p:attrName>style.visibility</p:attrName>
                                        </p:attrNameLst>
                                      </p:cBhvr>
                                      <p:to>
                                        <p:strVal val="visible"/>
                                      </p:to>
                                    </p:set>
                                    <p:anim calcmode="lin" valueType="num">
                                      <p:cBhvr>
                                        <p:cTn id="42" dur="1000" fill="hold"/>
                                        <p:tgtEl>
                                          <p:spTgt spid="78857"/>
                                        </p:tgtEl>
                                        <p:attrNameLst>
                                          <p:attrName>ppt_w</p:attrName>
                                        </p:attrNameLst>
                                      </p:cBhvr>
                                      <p:tavLst>
                                        <p:tav tm="0">
                                          <p:val>
                                            <p:strVal val="#ppt_w+.3"/>
                                          </p:val>
                                        </p:tav>
                                        <p:tav tm="100000">
                                          <p:val>
                                            <p:strVal val="#ppt_w"/>
                                          </p:val>
                                        </p:tav>
                                      </p:tavLst>
                                    </p:anim>
                                    <p:anim calcmode="lin" valueType="num">
                                      <p:cBhvr>
                                        <p:cTn id="43" dur="1000" fill="hold"/>
                                        <p:tgtEl>
                                          <p:spTgt spid="78857"/>
                                        </p:tgtEl>
                                        <p:attrNameLst>
                                          <p:attrName>ppt_h</p:attrName>
                                        </p:attrNameLst>
                                      </p:cBhvr>
                                      <p:tavLst>
                                        <p:tav tm="0">
                                          <p:val>
                                            <p:strVal val="#ppt_h"/>
                                          </p:val>
                                        </p:tav>
                                        <p:tav tm="100000">
                                          <p:val>
                                            <p:strVal val="#ppt_h"/>
                                          </p:val>
                                        </p:tav>
                                      </p:tavLst>
                                    </p:anim>
                                    <p:animEffect transition="in" filter="fade">
                                      <p:cBhvr>
                                        <p:cTn id="44" dur="1000"/>
                                        <p:tgtEl>
                                          <p:spTgt spid="78857"/>
                                        </p:tgtEl>
                                      </p:cBhvr>
                                    </p:animEffect>
                                  </p:childTnLst>
                                </p:cTn>
                              </p:par>
                              <p:par>
                                <p:cTn id="45" presetID="50" presetClass="entr" presetSubtype="0" decel="100000" fill="hold" grpId="0" nodeType="withEffect">
                                  <p:stCondLst>
                                    <p:cond delay="0"/>
                                  </p:stCondLst>
                                  <p:childTnLst>
                                    <p:set>
                                      <p:cBhvr>
                                        <p:cTn id="46" dur="1" fill="hold">
                                          <p:stCondLst>
                                            <p:cond delay="0"/>
                                          </p:stCondLst>
                                        </p:cTn>
                                        <p:tgtEl>
                                          <p:spTgt spid="78858"/>
                                        </p:tgtEl>
                                        <p:attrNameLst>
                                          <p:attrName>style.visibility</p:attrName>
                                        </p:attrNameLst>
                                      </p:cBhvr>
                                      <p:to>
                                        <p:strVal val="visible"/>
                                      </p:to>
                                    </p:set>
                                    <p:anim calcmode="lin" valueType="num">
                                      <p:cBhvr>
                                        <p:cTn id="47" dur="1000" fill="hold"/>
                                        <p:tgtEl>
                                          <p:spTgt spid="78858"/>
                                        </p:tgtEl>
                                        <p:attrNameLst>
                                          <p:attrName>ppt_w</p:attrName>
                                        </p:attrNameLst>
                                      </p:cBhvr>
                                      <p:tavLst>
                                        <p:tav tm="0">
                                          <p:val>
                                            <p:strVal val="#ppt_w+.3"/>
                                          </p:val>
                                        </p:tav>
                                        <p:tav tm="100000">
                                          <p:val>
                                            <p:strVal val="#ppt_w"/>
                                          </p:val>
                                        </p:tav>
                                      </p:tavLst>
                                    </p:anim>
                                    <p:anim calcmode="lin" valueType="num">
                                      <p:cBhvr>
                                        <p:cTn id="48" dur="1000" fill="hold"/>
                                        <p:tgtEl>
                                          <p:spTgt spid="78858"/>
                                        </p:tgtEl>
                                        <p:attrNameLst>
                                          <p:attrName>ppt_h</p:attrName>
                                        </p:attrNameLst>
                                      </p:cBhvr>
                                      <p:tavLst>
                                        <p:tav tm="0">
                                          <p:val>
                                            <p:strVal val="#ppt_h"/>
                                          </p:val>
                                        </p:tav>
                                        <p:tav tm="100000">
                                          <p:val>
                                            <p:strVal val="#ppt_h"/>
                                          </p:val>
                                        </p:tav>
                                      </p:tavLst>
                                    </p:anim>
                                    <p:animEffect transition="in" filter="fade">
                                      <p:cBhvr>
                                        <p:cTn id="49" dur="1000"/>
                                        <p:tgtEl>
                                          <p:spTgt spid="78858"/>
                                        </p:tgtEl>
                                      </p:cBhvr>
                                    </p:animEffect>
                                  </p:childTnLst>
                                </p:cTn>
                              </p:par>
                              <p:par>
                                <p:cTn id="50" presetID="50" presetClass="entr" presetSubtype="0" decel="100000" fill="hold" grpId="0" nodeType="withEffect">
                                  <p:stCondLst>
                                    <p:cond delay="0"/>
                                  </p:stCondLst>
                                  <p:childTnLst>
                                    <p:set>
                                      <p:cBhvr>
                                        <p:cTn id="51" dur="1" fill="hold">
                                          <p:stCondLst>
                                            <p:cond delay="0"/>
                                          </p:stCondLst>
                                        </p:cTn>
                                        <p:tgtEl>
                                          <p:spTgt spid="78859"/>
                                        </p:tgtEl>
                                        <p:attrNameLst>
                                          <p:attrName>style.visibility</p:attrName>
                                        </p:attrNameLst>
                                      </p:cBhvr>
                                      <p:to>
                                        <p:strVal val="visible"/>
                                      </p:to>
                                    </p:set>
                                    <p:anim calcmode="lin" valueType="num">
                                      <p:cBhvr>
                                        <p:cTn id="52" dur="1000" fill="hold"/>
                                        <p:tgtEl>
                                          <p:spTgt spid="78859"/>
                                        </p:tgtEl>
                                        <p:attrNameLst>
                                          <p:attrName>ppt_w</p:attrName>
                                        </p:attrNameLst>
                                      </p:cBhvr>
                                      <p:tavLst>
                                        <p:tav tm="0">
                                          <p:val>
                                            <p:strVal val="#ppt_w+.3"/>
                                          </p:val>
                                        </p:tav>
                                        <p:tav tm="100000">
                                          <p:val>
                                            <p:strVal val="#ppt_w"/>
                                          </p:val>
                                        </p:tav>
                                      </p:tavLst>
                                    </p:anim>
                                    <p:anim calcmode="lin" valueType="num">
                                      <p:cBhvr>
                                        <p:cTn id="53" dur="1000" fill="hold"/>
                                        <p:tgtEl>
                                          <p:spTgt spid="78859"/>
                                        </p:tgtEl>
                                        <p:attrNameLst>
                                          <p:attrName>ppt_h</p:attrName>
                                        </p:attrNameLst>
                                      </p:cBhvr>
                                      <p:tavLst>
                                        <p:tav tm="0">
                                          <p:val>
                                            <p:strVal val="#ppt_h"/>
                                          </p:val>
                                        </p:tav>
                                        <p:tav tm="100000">
                                          <p:val>
                                            <p:strVal val="#ppt_h"/>
                                          </p:val>
                                        </p:tav>
                                      </p:tavLst>
                                    </p:anim>
                                    <p:animEffect transition="in" filter="fade">
                                      <p:cBhvr>
                                        <p:cTn id="54" dur="1000"/>
                                        <p:tgtEl>
                                          <p:spTgt spid="78859"/>
                                        </p:tgtEl>
                                      </p:cBhvr>
                                    </p:animEffect>
                                  </p:childTnLst>
                                </p:cTn>
                              </p:par>
                              <p:par>
                                <p:cTn id="55" presetID="50" presetClass="entr" presetSubtype="0" decel="100000" fill="hold" grpId="0" nodeType="withEffect">
                                  <p:stCondLst>
                                    <p:cond delay="0"/>
                                  </p:stCondLst>
                                  <p:childTnLst>
                                    <p:set>
                                      <p:cBhvr>
                                        <p:cTn id="56" dur="1" fill="hold">
                                          <p:stCondLst>
                                            <p:cond delay="0"/>
                                          </p:stCondLst>
                                        </p:cTn>
                                        <p:tgtEl>
                                          <p:spTgt spid="78860"/>
                                        </p:tgtEl>
                                        <p:attrNameLst>
                                          <p:attrName>style.visibility</p:attrName>
                                        </p:attrNameLst>
                                      </p:cBhvr>
                                      <p:to>
                                        <p:strVal val="visible"/>
                                      </p:to>
                                    </p:set>
                                    <p:anim calcmode="lin" valueType="num">
                                      <p:cBhvr>
                                        <p:cTn id="57" dur="1000" fill="hold"/>
                                        <p:tgtEl>
                                          <p:spTgt spid="78860"/>
                                        </p:tgtEl>
                                        <p:attrNameLst>
                                          <p:attrName>ppt_w</p:attrName>
                                        </p:attrNameLst>
                                      </p:cBhvr>
                                      <p:tavLst>
                                        <p:tav tm="0">
                                          <p:val>
                                            <p:strVal val="#ppt_w+.3"/>
                                          </p:val>
                                        </p:tav>
                                        <p:tav tm="100000">
                                          <p:val>
                                            <p:strVal val="#ppt_w"/>
                                          </p:val>
                                        </p:tav>
                                      </p:tavLst>
                                    </p:anim>
                                    <p:anim calcmode="lin" valueType="num">
                                      <p:cBhvr>
                                        <p:cTn id="58" dur="1000" fill="hold"/>
                                        <p:tgtEl>
                                          <p:spTgt spid="78860"/>
                                        </p:tgtEl>
                                        <p:attrNameLst>
                                          <p:attrName>ppt_h</p:attrName>
                                        </p:attrNameLst>
                                      </p:cBhvr>
                                      <p:tavLst>
                                        <p:tav tm="0">
                                          <p:val>
                                            <p:strVal val="#ppt_h"/>
                                          </p:val>
                                        </p:tav>
                                        <p:tav tm="100000">
                                          <p:val>
                                            <p:strVal val="#ppt_h"/>
                                          </p:val>
                                        </p:tav>
                                      </p:tavLst>
                                    </p:anim>
                                    <p:animEffect transition="in" filter="fade">
                                      <p:cBhvr>
                                        <p:cTn id="59" dur="1000"/>
                                        <p:tgtEl>
                                          <p:spTgt spid="78860"/>
                                        </p:tgtEl>
                                      </p:cBhvr>
                                    </p:animEffect>
                                  </p:childTnLst>
                                </p:cTn>
                              </p:par>
                              <p:par>
                                <p:cTn id="60" presetID="50" presetClass="entr" presetSubtype="0" decel="100000" fill="hold" grpId="0" nodeType="withEffect">
                                  <p:stCondLst>
                                    <p:cond delay="0"/>
                                  </p:stCondLst>
                                  <p:childTnLst>
                                    <p:set>
                                      <p:cBhvr>
                                        <p:cTn id="61" dur="1" fill="hold">
                                          <p:stCondLst>
                                            <p:cond delay="0"/>
                                          </p:stCondLst>
                                        </p:cTn>
                                        <p:tgtEl>
                                          <p:spTgt spid="78861"/>
                                        </p:tgtEl>
                                        <p:attrNameLst>
                                          <p:attrName>style.visibility</p:attrName>
                                        </p:attrNameLst>
                                      </p:cBhvr>
                                      <p:to>
                                        <p:strVal val="visible"/>
                                      </p:to>
                                    </p:set>
                                    <p:anim calcmode="lin" valueType="num">
                                      <p:cBhvr>
                                        <p:cTn id="62" dur="1000" fill="hold"/>
                                        <p:tgtEl>
                                          <p:spTgt spid="78861"/>
                                        </p:tgtEl>
                                        <p:attrNameLst>
                                          <p:attrName>ppt_w</p:attrName>
                                        </p:attrNameLst>
                                      </p:cBhvr>
                                      <p:tavLst>
                                        <p:tav tm="0">
                                          <p:val>
                                            <p:strVal val="#ppt_w+.3"/>
                                          </p:val>
                                        </p:tav>
                                        <p:tav tm="100000">
                                          <p:val>
                                            <p:strVal val="#ppt_w"/>
                                          </p:val>
                                        </p:tav>
                                      </p:tavLst>
                                    </p:anim>
                                    <p:anim calcmode="lin" valueType="num">
                                      <p:cBhvr>
                                        <p:cTn id="63" dur="1000" fill="hold"/>
                                        <p:tgtEl>
                                          <p:spTgt spid="78861"/>
                                        </p:tgtEl>
                                        <p:attrNameLst>
                                          <p:attrName>ppt_h</p:attrName>
                                        </p:attrNameLst>
                                      </p:cBhvr>
                                      <p:tavLst>
                                        <p:tav tm="0">
                                          <p:val>
                                            <p:strVal val="#ppt_h"/>
                                          </p:val>
                                        </p:tav>
                                        <p:tav tm="100000">
                                          <p:val>
                                            <p:strVal val="#ppt_h"/>
                                          </p:val>
                                        </p:tav>
                                      </p:tavLst>
                                    </p:anim>
                                    <p:animEffect transition="in" filter="fade">
                                      <p:cBhvr>
                                        <p:cTn id="64" dur="1000"/>
                                        <p:tgtEl>
                                          <p:spTgt spid="78861"/>
                                        </p:tgtEl>
                                      </p:cBhvr>
                                    </p:animEffect>
                                  </p:childTnLst>
                                </p:cTn>
                              </p:par>
                              <p:par>
                                <p:cTn id="65" presetID="50" presetClass="entr" presetSubtype="0" decel="100000" fill="hold" grpId="0" nodeType="withEffect">
                                  <p:stCondLst>
                                    <p:cond delay="0"/>
                                  </p:stCondLst>
                                  <p:childTnLst>
                                    <p:set>
                                      <p:cBhvr>
                                        <p:cTn id="66" dur="1" fill="hold">
                                          <p:stCondLst>
                                            <p:cond delay="0"/>
                                          </p:stCondLst>
                                        </p:cTn>
                                        <p:tgtEl>
                                          <p:spTgt spid="78862"/>
                                        </p:tgtEl>
                                        <p:attrNameLst>
                                          <p:attrName>style.visibility</p:attrName>
                                        </p:attrNameLst>
                                      </p:cBhvr>
                                      <p:to>
                                        <p:strVal val="visible"/>
                                      </p:to>
                                    </p:set>
                                    <p:anim calcmode="lin" valueType="num">
                                      <p:cBhvr>
                                        <p:cTn id="67" dur="1000" fill="hold"/>
                                        <p:tgtEl>
                                          <p:spTgt spid="78862"/>
                                        </p:tgtEl>
                                        <p:attrNameLst>
                                          <p:attrName>ppt_w</p:attrName>
                                        </p:attrNameLst>
                                      </p:cBhvr>
                                      <p:tavLst>
                                        <p:tav tm="0">
                                          <p:val>
                                            <p:strVal val="#ppt_w+.3"/>
                                          </p:val>
                                        </p:tav>
                                        <p:tav tm="100000">
                                          <p:val>
                                            <p:strVal val="#ppt_w"/>
                                          </p:val>
                                        </p:tav>
                                      </p:tavLst>
                                    </p:anim>
                                    <p:anim calcmode="lin" valueType="num">
                                      <p:cBhvr>
                                        <p:cTn id="68" dur="1000" fill="hold"/>
                                        <p:tgtEl>
                                          <p:spTgt spid="78862"/>
                                        </p:tgtEl>
                                        <p:attrNameLst>
                                          <p:attrName>ppt_h</p:attrName>
                                        </p:attrNameLst>
                                      </p:cBhvr>
                                      <p:tavLst>
                                        <p:tav tm="0">
                                          <p:val>
                                            <p:strVal val="#ppt_h"/>
                                          </p:val>
                                        </p:tav>
                                        <p:tav tm="100000">
                                          <p:val>
                                            <p:strVal val="#ppt_h"/>
                                          </p:val>
                                        </p:tav>
                                      </p:tavLst>
                                    </p:anim>
                                    <p:animEffect transition="in" filter="fade">
                                      <p:cBhvr>
                                        <p:cTn id="69" dur="1000"/>
                                        <p:tgtEl>
                                          <p:spTgt spid="78862"/>
                                        </p:tgtEl>
                                      </p:cBhvr>
                                    </p:animEffect>
                                  </p:childTnLst>
                                </p:cTn>
                              </p:par>
                              <p:par>
                                <p:cTn id="70" presetID="50" presetClass="entr" presetSubtype="0" decel="100000" fill="hold" grpId="0" nodeType="withEffect">
                                  <p:stCondLst>
                                    <p:cond delay="0"/>
                                  </p:stCondLst>
                                  <p:childTnLst>
                                    <p:set>
                                      <p:cBhvr>
                                        <p:cTn id="71" dur="1" fill="hold">
                                          <p:stCondLst>
                                            <p:cond delay="0"/>
                                          </p:stCondLst>
                                        </p:cTn>
                                        <p:tgtEl>
                                          <p:spTgt spid="78863"/>
                                        </p:tgtEl>
                                        <p:attrNameLst>
                                          <p:attrName>style.visibility</p:attrName>
                                        </p:attrNameLst>
                                      </p:cBhvr>
                                      <p:to>
                                        <p:strVal val="visible"/>
                                      </p:to>
                                    </p:set>
                                    <p:anim calcmode="lin" valueType="num">
                                      <p:cBhvr>
                                        <p:cTn id="72" dur="1000" fill="hold"/>
                                        <p:tgtEl>
                                          <p:spTgt spid="78863"/>
                                        </p:tgtEl>
                                        <p:attrNameLst>
                                          <p:attrName>ppt_w</p:attrName>
                                        </p:attrNameLst>
                                      </p:cBhvr>
                                      <p:tavLst>
                                        <p:tav tm="0">
                                          <p:val>
                                            <p:strVal val="#ppt_w+.3"/>
                                          </p:val>
                                        </p:tav>
                                        <p:tav tm="100000">
                                          <p:val>
                                            <p:strVal val="#ppt_w"/>
                                          </p:val>
                                        </p:tav>
                                      </p:tavLst>
                                    </p:anim>
                                    <p:anim calcmode="lin" valueType="num">
                                      <p:cBhvr>
                                        <p:cTn id="73" dur="1000" fill="hold"/>
                                        <p:tgtEl>
                                          <p:spTgt spid="78863"/>
                                        </p:tgtEl>
                                        <p:attrNameLst>
                                          <p:attrName>ppt_h</p:attrName>
                                        </p:attrNameLst>
                                      </p:cBhvr>
                                      <p:tavLst>
                                        <p:tav tm="0">
                                          <p:val>
                                            <p:strVal val="#ppt_h"/>
                                          </p:val>
                                        </p:tav>
                                        <p:tav tm="100000">
                                          <p:val>
                                            <p:strVal val="#ppt_h"/>
                                          </p:val>
                                        </p:tav>
                                      </p:tavLst>
                                    </p:anim>
                                    <p:animEffect transition="in" filter="fade">
                                      <p:cBhvr>
                                        <p:cTn id="74" dur="1000"/>
                                        <p:tgtEl>
                                          <p:spTgt spid="78863"/>
                                        </p:tgtEl>
                                      </p:cBhvr>
                                    </p:animEffect>
                                  </p:childTnLst>
                                </p:cTn>
                              </p:par>
                              <p:par>
                                <p:cTn id="75" presetID="50" presetClass="entr" presetSubtype="0" decel="100000" fill="hold" grpId="0" nodeType="withEffect">
                                  <p:stCondLst>
                                    <p:cond delay="0"/>
                                  </p:stCondLst>
                                  <p:childTnLst>
                                    <p:set>
                                      <p:cBhvr>
                                        <p:cTn id="76" dur="1" fill="hold">
                                          <p:stCondLst>
                                            <p:cond delay="0"/>
                                          </p:stCondLst>
                                        </p:cTn>
                                        <p:tgtEl>
                                          <p:spTgt spid="78864"/>
                                        </p:tgtEl>
                                        <p:attrNameLst>
                                          <p:attrName>style.visibility</p:attrName>
                                        </p:attrNameLst>
                                      </p:cBhvr>
                                      <p:to>
                                        <p:strVal val="visible"/>
                                      </p:to>
                                    </p:set>
                                    <p:anim calcmode="lin" valueType="num">
                                      <p:cBhvr>
                                        <p:cTn id="77" dur="1000" fill="hold"/>
                                        <p:tgtEl>
                                          <p:spTgt spid="78864"/>
                                        </p:tgtEl>
                                        <p:attrNameLst>
                                          <p:attrName>ppt_w</p:attrName>
                                        </p:attrNameLst>
                                      </p:cBhvr>
                                      <p:tavLst>
                                        <p:tav tm="0">
                                          <p:val>
                                            <p:strVal val="#ppt_w+.3"/>
                                          </p:val>
                                        </p:tav>
                                        <p:tav tm="100000">
                                          <p:val>
                                            <p:strVal val="#ppt_w"/>
                                          </p:val>
                                        </p:tav>
                                      </p:tavLst>
                                    </p:anim>
                                    <p:anim calcmode="lin" valueType="num">
                                      <p:cBhvr>
                                        <p:cTn id="78" dur="1000" fill="hold"/>
                                        <p:tgtEl>
                                          <p:spTgt spid="78864"/>
                                        </p:tgtEl>
                                        <p:attrNameLst>
                                          <p:attrName>ppt_h</p:attrName>
                                        </p:attrNameLst>
                                      </p:cBhvr>
                                      <p:tavLst>
                                        <p:tav tm="0">
                                          <p:val>
                                            <p:strVal val="#ppt_h"/>
                                          </p:val>
                                        </p:tav>
                                        <p:tav tm="100000">
                                          <p:val>
                                            <p:strVal val="#ppt_h"/>
                                          </p:val>
                                        </p:tav>
                                      </p:tavLst>
                                    </p:anim>
                                    <p:animEffect transition="in" filter="fade">
                                      <p:cBhvr>
                                        <p:cTn id="79" dur="1000"/>
                                        <p:tgtEl>
                                          <p:spTgt spid="78864"/>
                                        </p:tgtEl>
                                      </p:cBhvr>
                                    </p:animEffect>
                                  </p:childTnLst>
                                </p:cTn>
                              </p:par>
                              <p:par>
                                <p:cTn id="80" presetID="50" presetClass="entr" presetSubtype="0" decel="100000" fill="hold" grpId="0" nodeType="withEffect">
                                  <p:stCondLst>
                                    <p:cond delay="0"/>
                                  </p:stCondLst>
                                  <p:childTnLst>
                                    <p:set>
                                      <p:cBhvr>
                                        <p:cTn id="81" dur="1" fill="hold">
                                          <p:stCondLst>
                                            <p:cond delay="0"/>
                                          </p:stCondLst>
                                        </p:cTn>
                                        <p:tgtEl>
                                          <p:spTgt spid="78865"/>
                                        </p:tgtEl>
                                        <p:attrNameLst>
                                          <p:attrName>style.visibility</p:attrName>
                                        </p:attrNameLst>
                                      </p:cBhvr>
                                      <p:to>
                                        <p:strVal val="visible"/>
                                      </p:to>
                                    </p:set>
                                    <p:anim calcmode="lin" valueType="num">
                                      <p:cBhvr>
                                        <p:cTn id="82" dur="1000" fill="hold"/>
                                        <p:tgtEl>
                                          <p:spTgt spid="78865"/>
                                        </p:tgtEl>
                                        <p:attrNameLst>
                                          <p:attrName>ppt_w</p:attrName>
                                        </p:attrNameLst>
                                      </p:cBhvr>
                                      <p:tavLst>
                                        <p:tav tm="0">
                                          <p:val>
                                            <p:strVal val="#ppt_w+.3"/>
                                          </p:val>
                                        </p:tav>
                                        <p:tav tm="100000">
                                          <p:val>
                                            <p:strVal val="#ppt_w"/>
                                          </p:val>
                                        </p:tav>
                                      </p:tavLst>
                                    </p:anim>
                                    <p:anim calcmode="lin" valueType="num">
                                      <p:cBhvr>
                                        <p:cTn id="83" dur="1000" fill="hold"/>
                                        <p:tgtEl>
                                          <p:spTgt spid="78865"/>
                                        </p:tgtEl>
                                        <p:attrNameLst>
                                          <p:attrName>ppt_h</p:attrName>
                                        </p:attrNameLst>
                                      </p:cBhvr>
                                      <p:tavLst>
                                        <p:tav tm="0">
                                          <p:val>
                                            <p:strVal val="#ppt_h"/>
                                          </p:val>
                                        </p:tav>
                                        <p:tav tm="100000">
                                          <p:val>
                                            <p:strVal val="#ppt_h"/>
                                          </p:val>
                                        </p:tav>
                                      </p:tavLst>
                                    </p:anim>
                                    <p:animEffect transition="in" filter="fade">
                                      <p:cBhvr>
                                        <p:cTn id="84" dur="1000"/>
                                        <p:tgtEl>
                                          <p:spTgt spid="78865"/>
                                        </p:tgtEl>
                                      </p:cBhvr>
                                    </p:animEffect>
                                  </p:childTnLst>
                                </p:cTn>
                              </p:par>
                              <p:par>
                                <p:cTn id="85" presetID="50" presetClass="entr" presetSubtype="0" decel="100000" fill="hold" grpId="0" nodeType="withEffect">
                                  <p:stCondLst>
                                    <p:cond delay="0"/>
                                  </p:stCondLst>
                                  <p:childTnLst>
                                    <p:set>
                                      <p:cBhvr>
                                        <p:cTn id="86" dur="1" fill="hold">
                                          <p:stCondLst>
                                            <p:cond delay="0"/>
                                          </p:stCondLst>
                                        </p:cTn>
                                        <p:tgtEl>
                                          <p:spTgt spid="78866"/>
                                        </p:tgtEl>
                                        <p:attrNameLst>
                                          <p:attrName>style.visibility</p:attrName>
                                        </p:attrNameLst>
                                      </p:cBhvr>
                                      <p:to>
                                        <p:strVal val="visible"/>
                                      </p:to>
                                    </p:set>
                                    <p:anim calcmode="lin" valueType="num">
                                      <p:cBhvr>
                                        <p:cTn id="87" dur="1000" fill="hold"/>
                                        <p:tgtEl>
                                          <p:spTgt spid="78866"/>
                                        </p:tgtEl>
                                        <p:attrNameLst>
                                          <p:attrName>ppt_w</p:attrName>
                                        </p:attrNameLst>
                                      </p:cBhvr>
                                      <p:tavLst>
                                        <p:tav tm="0">
                                          <p:val>
                                            <p:strVal val="#ppt_w+.3"/>
                                          </p:val>
                                        </p:tav>
                                        <p:tav tm="100000">
                                          <p:val>
                                            <p:strVal val="#ppt_w"/>
                                          </p:val>
                                        </p:tav>
                                      </p:tavLst>
                                    </p:anim>
                                    <p:anim calcmode="lin" valueType="num">
                                      <p:cBhvr>
                                        <p:cTn id="88" dur="1000" fill="hold"/>
                                        <p:tgtEl>
                                          <p:spTgt spid="78866"/>
                                        </p:tgtEl>
                                        <p:attrNameLst>
                                          <p:attrName>ppt_h</p:attrName>
                                        </p:attrNameLst>
                                      </p:cBhvr>
                                      <p:tavLst>
                                        <p:tav tm="0">
                                          <p:val>
                                            <p:strVal val="#ppt_h"/>
                                          </p:val>
                                        </p:tav>
                                        <p:tav tm="100000">
                                          <p:val>
                                            <p:strVal val="#ppt_h"/>
                                          </p:val>
                                        </p:tav>
                                      </p:tavLst>
                                    </p:anim>
                                    <p:animEffect transition="in" filter="fade">
                                      <p:cBhvr>
                                        <p:cTn id="89" dur="1000"/>
                                        <p:tgtEl>
                                          <p:spTgt spid="78866"/>
                                        </p:tgtEl>
                                      </p:cBhvr>
                                    </p:animEffect>
                                  </p:childTnLst>
                                </p:cTn>
                              </p:par>
                              <p:par>
                                <p:cTn id="90" presetID="50" presetClass="entr" presetSubtype="0" decel="100000" fill="hold" grpId="0" nodeType="withEffect">
                                  <p:stCondLst>
                                    <p:cond delay="0"/>
                                  </p:stCondLst>
                                  <p:childTnLst>
                                    <p:set>
                                      <p:cBhvr>
                                        <p:cTn id="91" dur="1" fill="hold">
                                          <p:stCondLst>
                                            <p:cond delay="0"/>
                                          </p:stCondLst>
                                        </p:cTn>
                                        <p:tgtEl>
                                          <p:spTgt spid="78867"/>
                                        </p:tgtEl>
                                        <p:attrNameLst>
                                          <p:attrName>style.visibility</p:attrName>
                                        </p:attrNameLst>
                                      </p:cBhvr>
                                      <p:to>
                                        <p:strVal val="visible"/>
                                      </p:to>
                                    </p:set>
                                    <p:anim calcmode="lin" valueType="num">
                                      <p:cBhvr>
                                        <p:cTn id="92" dur="1000" fill="hold"/>
                                        <p:tgtEl>
                                          <p:spTgt spid="78867"/>
                                        </p:tgtEl>
                                        <p:attrNameLst>
                                          <p:attrName>ppt_w</p:attrName>
                                        </p:attrNameLst>
                                      </p:cBhvr>
                                      <p:tavLst>
                                        <p:tav tm="0">
                                          <p:val>
                                            <p:strVal val="#ppt_w+.3"/>
                                          </p:val>
                                        </p:tav>
                                        <p:tav tm="100000">
                                          <p:val>
                                            <p:strVal val="#ppt_w"/>
                                          </p:val>
                                        </p:tav>
                                      </p:tavLst>
                                    </p:anim>
                                    <p:anim calcmode="lin" valueType="num">
                                      <p:cBhvr>
                                        <p:cTn id="93" dur="1000" fill="hold"/>
                                        <p:tgtEl>
                                          <p:spTgt spid="78867"/>
                                        </p:tgtEl>
                                        <p:attrNameLst>
                                          <p:attrName>ppt_h</p:attrName>
                                        </p:attrNameLst>
                                      </p:cBhvr>
                                      <p:tavLst>
                                        <p:tav tm="0">
                                          <p:val>
                                            <p:strVal val="#ppt_h"/>
                                          </p:val>
                                        </p:tav>
                                        <p:tav tm="100000">
                                          <p:val>
                                            <p:strVal val="#ppt_h"/>
                                          </p:val>
                                        </p:tav>
                                      </p:tavLst>
                                    </p:anim>
                                    <p:animEffect transition="in" filter="fade">
                                      <p:cBhvr>
                                        <p:cTn id="94" dur="1000"/>
                                        <p:tgtEl>
                                          <p:spTgt spid="78867"/>
                                        </p:tgtEl>
                                      </p:cBhvr>
                                    </p:animEffect>
                                  </p:childTnLst>
                                </p:cTn>
                              </p:par>
                              <p:par>
                                <p:cTn id="95" presetID="50" presetClass="entr" presetSubtype="0" decel="100000" fill="hold" grpId="0" nodeType="withEffect">
                                  <p:stCondLst>
                                    <p:cond delay="0"/>
                                  </p:stCondLst>
                                  <p:childTnLst>
                                    <p:set>
                                      <p:cBhvr>
                                        <p:cTn id="96" dur="1" fill="hold">
                                          <p:stCondLst>
                                            <p:cond delay="0"/>
                                          </p:stCondLst>
                                        </p:cTn>
                                        <p:tgtEl>
                                          <p:spTgt spid="78868"/>
                                        </p:tgtEl>
                                        <p:attrNameLst>
                                          <p:attrName>style.visibility</p:attrName>
                                        </p:attrNameLst>
                                      </p:cBhvr>
                                      <p:to>
                                        <p:strVal val="visible"/>
                                      </p:to>
                                    </p:set>
                                    <p:anim calcmode="lin" valueType="num">
                                      <p:cBhvr>
                                        <p:cTn id="97" dur="1000" fill="hold"/>
                                        <p:tgtEl>
                                          <p:spTgt spid="78868"/>
                                        </p:tgtEl>
                                        <p:attrNameLst>
                                          <p:attrName>ppt_w</p:attrName>
                                        </p:attrNameLst>
                                      </p:cBhvr>
                                      <p:tavLst>
                                        <p:tav tm="0">
                                          <p:val>
                                            <p:strVal val="#ppt_w+.3"/>
                                          </p:val>
                                        </p:tav>
                                        <p:tav tm="100000">
                                          <p:val>
                                            <p:strVal val="#ppt_w"/>
                                          </p:val>
                                        </p:tav>
                                      </p:tavLst>
                                    </p:anim>
                                    <p:anim calcmode="lin" valueType="num">
                                      <p:cBhvr>
                                        <p:cTn id="98" dur="1000" fill="hold"/>
                                        <p:tgtEl>
                                          <p:spTgt spid="78868"/>
                                        </p:tgtEl>
                                        <p:attrNameLst>
                                          <p:attrName>ppt_h</p:attrName>
                                        </p:attrNameLst>
                                      </p:cBhvr>
                                      <p:tavLst>
                                        <p:tav tm="0">
                                          <p:val>
                                            <p:strVal val="#ppt_h"/>
                                          </p:val>
                                        </p:tav>
                                        <p:tav tm="100000">
                                          <p:val>
                                            <p:strVal val="#ppt_h"/>
                                          </p:val>
                                        </p:tav>
                                      </p:tavLst>
                                    </p:anim>
                                    <p:animEffect transition="in" filter="fade">
                                      <p:cBhvr>
                                        <p:cTn id="99" dur="1000"/>
                                        <p:tgtEl>
                                          <p:spTgt spid="78868"/>
                                        </p:tgtEl>
                                      </p:cBhvr>
                                    </p:animEffect>
                                  </p:childTnLst>
                                </p:cTn>
                              </p:par>
                              <p:par>
                                <p:cTn id="100" presetID="50" presetClass="entr" presetSubtype="0" decel="100000" fill="hold" grpId="0" nodeType="withEffect">
                                  <p:stCondLst>
                                    <p:cond delay="0"/>
                                  </p:stCondLst>
                                  <p:childTnLst>
                                    <p:set>
                                      <p:cBhvr>
                                        <p:cTn id="101" dur="1" fill="hold">
                                          <p:stCondLst>
                                            <p:cond delay="0"/>
                                          </p:stCondLst>
                                        </p:cTn>
                                        <p:tgtEl>
                                          <p:spTgt spid="78869"/>
                                        </p:tgtEl>
                                        <p:attrNameLst>
                                          <p:attrName>style.visibility</p:attrName>
                                        </p:attrNameLst>
                                      </p:cBhvr>
                                      <p:to>
                                        <p:strVal val="visible"/>
                                      </p:to>
                                    </p:set>
                                    <p:anim calcmode="lin" valueType="num">
                                      <p:cBhvr>
                                        <p:cTn id="102" dur="1000" fill="hold"/>
                                        <p:tgtEl>
                                          <p:spTgt spid="78869"/>
                                        </p:tgtEl>
                                        <p:attrNameLst>
                                          <p:attrName>ppt_w</p:attrName>
                                        </p:attrNameLst>
                                      </p:cBhvr>
                                      <p:tavLst>
                                        <p:tav tm="0">
                                          <p:val>
                                            <p:strVal val="#ppt_w+.3"/>
                                          </p:val>
                                        </p:tav>
                                        <p:tav tm="100000">
                                          <p:val>
                                            <p:strVal val="#ppt_w"/>
                                          </p:val>
                                        </p:tav>
                                      </p:tavLst>
                                    </p:anim>
                                    <p:anim calcmode="lin" valueType="num">
                                      <p:cBhvr>
                                        <p:cTn id="103" dur="1000" fill="hold"/>
                                        <p:tgtEl>
                                          <p:spTgt spid="78869"/>
                                        </p:tgtEl>
                                        <p:attrNameLst>
                                          <p:attrName>ppt_h</p:attrName>
                                        </p:attrNameLst>
                                      </p:cBhvr>
                                      <p:tavLst>
                                        <p:tav tm="0">
                                          <p:val>
                                            <p:strVal val="#ppt_h"/>
                                          </p:val>
                                        </p:tav>
                                        <p:tav tm="100000">
                                          <p:val>
                                            <p:strVal val="#ppt_h"/>
                                          </p:val>
                                        </p:tav>
                                      </p:tavLst>
                                    </p:anim>
                                    <p:animEffect transition="in" filter="fade">
                                      <p:cBhvr>
                                        <p:cTn id="104" dur="1000"/>
                                        <p:tgtEl>
                                          <p:spTgt spid="78869"/>
                                        </p:tgtEl>
                                      </p:cBhvr>
                                    </p:animEffect>
                                  </p:childTnLst>
                                </p:cTn>
                              </p:par>
                              <p:par>
                                <p:cTn id="105" presetID="50" presetClass="entr" presetSubtype="0" decel="100000" fill="hold" grpId="0" nodeType="withEffect">
                                  <p:stCondLst>
                                    <p:cond delay="0"/>
                                  </p:stCondLst>
                                  <p:childTnLst>
                                    <p:set>
                                      <p:cBhvr>
                                        <p:cTn id="106" dur="1" fill="hold">
                                          <p:stCondLst>
                                            <p:cond delay="0"/>
                                          </p:stCondLst>
                                        </p:cTn>
                                        <p:tgtEl>
                                          <p:spTgt spid="78870"/>
                                        </p:tgtEl>
                                        <p:attrNameLst>
                                          <p:attrName>style.visibility</p:attrName>
                                        </p:attrNameLst>
                                      </p:cBhvr>
                                      <p:to>
                                        <p:strVal val="visible"/>
                                      </p:to>
                                    </p:set>
                                    <p:anim calcmode="lin" valueType="num">
                                      <p:cBhvr>
                                        <p:cTn id="107" dur="1000" fill="hold"/>
                                        <p:tgtEl>
                                          <p:spTgt spid="78870"/>
                                        </p:tgtEl>
                                        <p:attrNameLst>
                                          <p:attrName>ppt_w</p:attrName>
                                        </p:attrNameLst>
                                      </p:cBhvr>
                                      <p:tavLst>
                                        <p:tav tm="0">
                                          <p:val>
                                            <p:strVal val="#ppt_w+.3"/>
                                          </p:val>
                                        </p:tav>
                                        <p:tav tm="100000">
                                          <p:val>
                                            <p:strVal val="#ppt_w"/>
                                          </p:val>
                                        </p:tav>
                                      </p:tavLst>
                                    </p:anim>
                                    <p:anim calcmode="lin" valueType="num">
                                      <p:cBhvr>
                                        <p:cTn id="108" dur="1000" fill="hold"/>
                                        <p:tgtEl>
                                          <p:spTgt spid="78870"/>
                                        </p:tgtEl>
                                        <p:attrNameLst>
                                          <p:attrName>ppt_h</p:attrName>
                                        </p:attrNameLst>
                                      </p:cBhvr>
                                      <p:tavLst>
                                        <p:tav tm="0">
                                          <p:val>
                                            <p:strVal val="#ppt_h"/>
                                          </p:val>
                                        </p:tav>
                                        <p:tav tm="100000">
                                          <p:val>
                                            <p:strVal val="#ppt_h"/>
                                          </p:val>
                                        </p:tav>
                                      </p:tavLst>
                                    </p:anim>
                                    <p:animEffect transition="in" filter="fade">
                                      <p:cBhvr>
                                        <p:cTn id="109" dur="1000"/>
                                        <p:tgtEl>
                                          <p:spTgt spid="78870"/>
                                        </p:tgtEl>
                                      </p:cBhvr>
                                    </p:animEffect>
                                  </p:childTnLst>
                                </p:cTn>
                              </p:par>
                              <p:par>
                                <p:cTn id="110" presetID="50" presetClass="entr" presetSubtype="0" decel="100000" fill="hold" grpId="0" nodeType="withEffect">
                                  <p:stCondLst>
                                    <p:cond delay="0"/>
                                  </p:stCondLst>
                                  <p:childTnLst>
                                    <p:set>
                                      <p:cBhvr>
                                        <p:cTn id="111" dur="1" fill="hold">
                                          <p:stCondLst>
                                            <p:cond delay="0"/>
                                          </p:stCondLst>
                                        </p:cTn>
                                        <p:tgtEl>
                                          <p:spTgt spid="78871"/>
                                        </p:tgtEl>
                                        <p:attrNameLst>
                                          <p:attrName>style.visibility</p:attrName>
                                        </p:attrNameLst>
                                      </p:cBhvr>
                                      <p:to>
                                        <p:strVal val="visible"/>
                                      </p:to>
                                    </p:set>
                                    <p:anim calcmode="lin" valueType="num">
                                      <p:cBhvr>
                                        <p:cTn id="112" dur="1000" fill="hold"/>
                                        <p:tgtEl>
                                          <p:spTgt spid="78871"/>
                                        </p:tgtEl>
                                        <p:attrNameLst>
                                          <p:attrName>ppt_w</p:attrName>
                                        </p:attrNameLst>
                                      </p:cBhvr>
                                      <p:tavLst>
                                        <p:tav tm="0">
                                          <p:val>
                                            <p:strVal val="#ppt_w+.3"/>
                                          </p:val>
                                        </p:tav>
                                        <p:tav tm="100000">
                                          <p:val>
                                            <p:strVal val="#ppt_w"/>
                                          </p:val>
                                        </p:tav>
                                      </p:tavLst>
                                    </p:anim>
                                    <p:anim calcmode="lin" valueType="num">
                                      <p:cBhvr>
                                        <p:cTn id="113" dur="1000" fill="hold"/>
                                        <p:tgtEl>
                                          <p:spTgt spid="78871"/>
                                        </p:tgtEl>
                                        <p:attrNameLst>
                                          <p:attrName>ppt_h</p:attrName>
                                        </p:attrNameLst>
                                      </p:cBhvr>
                                      <p:tavLst>
                                        <p:tav tm="0">
                                          <p:val>
                                            <p:strVal val="#ppt_h"/>
                                          </p:val>
                                        </p:tav>
                                        <p:tav tm="100000">
                                          <p:val>
                                            <p:strVal val="#ppt_h"/>
                                          </p:val>
                                        </p:tav>
                                      </p:tavLst>
                                    </p:anim>
                                    <p:animEffect transition="in" filter="fade">
                                      <p:cBhvr>
                                        <p:cTn id="114" dur="1000"/>
                                        <p:tgtEl>
                                          <p:spTgt spid="78871"/>
                                        </p:tgtEl>
                                      </p:cBhvr>
                                    </p:animEffect>
                                  </p:childTnLst>
                                </p:cTn>
                              </p:par>
                              <p:par>
                                <p:cTn id="115" presetID="50" presetClass="entr" presetSubtype="0" decel="100000" fill="hold" grpId="0" nodeType="withEffect">
                                  <p:stCondLst>
                                    <p:cond delay="0"/>
                                  </p:stCondLst>
                                  <p:childTnLst>
                                    <p:set>
                                      <p:cBhvr>
                                        <p:cTn id="116" dur="1" fill="hold">
                                          <p:stCondLst>
                                            <p:cond delay="0"/>
                                          </p:stCondLst>
                                        </p:cTn>
                                        <p:tgtEl>
                                          <p:spTgt spid="78872"/>
                                        </p:tgtEl>
                                        <p:attrNameLst>
                                          <p:attrName>style.visibility</p:attrName>
                                        </p:attrNameLst>
                                      </p:cBhvr>
                                      <p:to>
                                        <p:strVal val="visible"/>
                                      </p:to>
                                    </p:set>
                                    <p:anim calcmode="lin" valueType="num">
                                      <p:cBhvr>
                                        <p:cTn id="117" dur="1000" fill="hold"/>
                                        <p:tgtEl>
                                          <p:spTgt spid="78872"/>
                                        </p:tgtEl>
                                        <p:attrNameLst>
                                          <p:attrName>ppt_w</p:attrName>
                                        </p:attrNameLst>
                                      </p:cBhvr>
                                      <p:tavLst>
                                        <p:tav tm="0">
                                          <p:val>
                                            <p:strVal val="#ppt_w+.3"/>
                                          </p:val>
                                        </p:tav>
                                        <p:tav tm="100000">
                                          <p:val>
                                            <p:strVal val="#ppt_w"/>
                                          </p:val>
                                        </p:tav>
                                      </p:tavLst>
                                    </p:anim>
                                    <p:anim calcmode="lin" valueType="num">
                                      <p:cBhvr>
                                        <p:cTn id="118" dur="1000" fill="hold"/>
                                        <p:tgtEl>
                                          <p:spTgt spid="78872"/>
                                        </p:tgtEl>
                                        <p:attrNameLst>
                                          <p:attrName>ppt_h</p:attrName>
                                        </p:attrNameLst>
                                      </p:cBhvr>
                                      <p:tavLst>
                                        <p:tav tm="0">
                                          <p:val>
                                            <p:strVal val="#ppt_h"/>
                                          </p:val>
                                        </p:tav>
                                        <p:tav tm="100000">
                                          <p:val>
                                            <p:strVal val="#ppt_h"/>
                                          </p:val>
                                        </p:tav>
                                      </p:tavLst>
                                    </p:anim>
                                    <p:animEffect transition="in" filter="fade">
                                      <p:cBhvr>
                                        <p:cTn id="119" dur="1000"/>
                                        <p:tgtEl>
                                          <p:spTgt spid="78872"/>
                                        </p:tgtEl>
                                      </p:cBhvr>
                                    </p:animEffect>
                                  </p:childTnLst>
                                </p:cTn>
                              </p:par>
                              <p:par>
                                <p:cTn id="120" presetID="50" presetClass="entr" presetSubtype="0" decel="100000" fill="hold" grpId="0" nodeType="withEffect">
                                  <p:stCondLst>
                                    <p:cond delay="0"/>
                                  </p:stCondLst>
                                  <p:childTnLst>
                                    <p:set>
                                      <p:cBhvr>
                                        <p:cTn id="121" dur="1" fill="hold">
                                          <p:stCondLst>
                                            <p:cond delay="0"/>
                                          </p:stCondLst>
                                        </p:cTn>
                                        <p:tgtEl>
                                          <p:spTgt spid="78873"/>
                                        </p:tgtEl>
                                        <p:attrNameLst>
                                          <p:attrName>style.visibility</p:attrName>
                                        </p:attrNameLst>
                                      </p:cBhvr>
                                      <p:to>
                                        <p:strVal val="visible"/>
                                      </p:to>
                                    </p:set>
                                    <p:anim calcmode="lin" valueType="num">
                                      <p:cBhvr>
                                        <p:cTn id="122" dur="1000" fill="hold"/>
                                        <p:tgtEl>
                                          <p:spTgt spid="78873"/>
                                        </p:tgtEl>
                                        <p:attrNameLst>
                                          <p:attrName>ppt_w</p:attrName>
                                        </p:attrNameLst>
                                      </p:cBhvr>
                                      <p:tavLst>
                                        <p:tav tm="0">
                                          <p:val>
                                            <p:strVal val="#ppt_w+.3"/>
                                          </p:val>
                                        </p:tav>
                                        <p:tav tm="100000">
                                          <p:val>
                                            <p:strVal val="#ppt_w"/>
                                          </p:val>
                                        </p:tav>
                                      </p:tavLst>
                                    </p:anim>
                                    <p:anim calcmode="lin" valueType="num">
                                      <p:cBhvr>
                                        <p:cTn id="123" dur="1000" fill="hold"/>
                                        <p:tgtEl>
                                          <p:spTgt spid="78873"/>
                                        </p:tgtEl>
                                        <p:attrNameLst>
                                          <p:attrName>ppt_h</p:attrName>
                                        </p:attrNameLst>
                                      </p:cBhvr>
                                      <p:tavLst>
                                        <p:tav tm="0">
                                          <p:val>
                                            <p:strVal val="#ppt_h"/>
                                          </p:val>
                                        </p:tav>
                                        <p:tav tm="100000">
                                          <p:val>
                                            <p:strVal val="#ppt_h"/>
                                          </p:val>
                                        </p:tav>
                                      </p:tavLst>
                                    </p:anim>
                                    <p:animEffect transition="in" filter="fade">
                                      <p:cBhvr>
                                        <p:cTn id="124" dur="1000"/>
                                        <p:tgtEl>
                                          <p:spTgt spid="78873"/>
                                        </p:tgtEl>
                                      </p:cBhvr>
                                    </p:animEffect>
                                  </p:childTnLst>
                                </p:cTn>
                              </p:par>
                              <p:par>
                                <p:cTn id="125" presetID="50" presetClass="entr" presetSubtype="0" decel="100000" fill="hold" grpId="0" nodeType="withEffect">
                                  <p:stCondLst>
                                    <p:cond delay="0"/>
                                  </p:stCondLst>
                                  <p:childTnLst>
                                    <p:set>
                                      <p:cBhvr>
                                        <p:cTn id="126" dur="1" fill="hold">
                                          <p:stCondLst>
                                            <p:cond delay="0"/>
                                          </p:stCondLst>
                                        </p:cTn>
                                        <p:tgtEl>
                                          <p:spTgt spid="78874"/>
                                        </p:tgtEl>
                                        <p:attrNameLst>
                                          <p:attrName>style.visibility</p:attrName>
                                        </p:attrNameLst>
                                      </p:cBhvr>
                                      <p:to>
                                        <p:strVal val="visible"/>
                                      </p:to>
                                    </p:set>
                                    <p:anim calcmode="lin" valueType="num">
                                      <p:cBhvr>
                                        <p:cTn id="127" dur="1000" fill="hold"/>
                                        <p:tgtEl>
                                          <p:spTgt spid="78874"/>
                                        </p:tgtEl>
                                        <p:attrNameLst>
                                          <p:attrName>ppt_w</p:attrName>
                                        </p:attrNameLst>
                                      </p:cBhvr>
                                      <p:tavLst>
                                        <p:tav tm="0">
                                          <p:val>
                                            <p:strVal val="#ppt_w+.3"/>
                                          </p:val>
                                        </p:tav>
                                        <p:tav tm="100000">
                                          <p:val>
                                            <p:strVal val="#ppt_w"/>
                                          </p:val>
                                        </p:tav>
                                      </p:tavLst>
                                    </p:anim>
                                    <p:anim calcmode="lin" valueType="num">
                                      <p:cBhvr>
                                        <p:cTn id="128" dur="1000" fill="hold"/>
                                        <p:tgtEl>
                                          <p:spTgt spid="78874"/>
                                        </p:tgtEl>
                                        <p:attrNameLst>
                                          <p:attrName>ppt_h</p:attrName>
                                        </p:attrNameLst>
                                      </p:cBhvr>
                                      <p:tavLst>
                                        <p:tav tm="0">
                                          <p:val>
                                            <p:strVal val="#ppt_h"/>
                                          </p:val>
                                        </p:tav>
                                        <p:tav tm="100000">
                                          <p:val>
                                            <p:strVal val="#ppt_h"/>
                                          </p:val>
                                        </p:tav>
                                      </p:tavLst>
                                    </p:anim>
                                    <p:animEffect transition="in" filter="fade">
                                      <p:cBhvr>
                                        <p:cTn id="129" dur="1000"/>
                                        <p:tgtEl>
                                          <p:spTgt spid="78874"/>
                                        </p:tgtEl>
                                      </p:cBhvr>
                                    </p:animEffect>
                                  </p:childTnLst>
                                </p:cTn>
                              </p:par>
                              <p:par>
                                <p:cTn id="130" presetID="50" presetClass="entr" presetSubtype="0" decel="100000" fill="hold" grpId="0" nodeType="withEffect">
                                  <p:stCondLst>
                                    <p:cond delay="0"/>
                                  </p:stCondLst>
                                  <p:childTnLst>
                                    <p:set>
                                      <p:cBhvr>
                                        <p:cTn id="131" dur="1" fill="hold">
                                          <p:stCondLst>
                                            <p:cond delay="0"/>
                                          </p:stCondLst>
                                        </p:cTn>
                                        <p:tgtEl>
                                          <p:spTgt spid="78875"/>
                                        </p:tgtEl>
                                        <p:attrNameLst>
                                          <p:attrName>style.visibility</p:attrName>
                                        </p:attrNameLst>
                                      </p:cBhvr>
                                      <p:to>
                                        <p:strVal val="visible"/>
                                      </p:to>
                                    </p:set>
                                    <p:anim calcmode="lin" valueType="num">
                                      <p:cBhvr>
                                        <p:cTn id="132" dur="1000" fill="hold"/>
                                        <p:tgtEl>
                                          <p:spTgt spid="78875"/>
                                        </p:tgtEl>
                                        <p:attrNameLst>
                                          <p:attrName>ppt_w</p:attrName>
                                        </p:attrNameLst>
                                      </p:cBhvr>
                                      <p:tavLst>
                                        <p:tav tm="0">
                                          <p:val>
                                            <p:strVal val="#ppt_w+.3"/>
                                          </p:val>
                                        </p:tav>
                                        <p:tav tm="100000">
                                          <p:val>
                                            <p:strVal val="#ppt_w"/>
                                          </p:val>
                                        </p:tav>
                                      </p:tavLst>
                                    </p:anim>
                                    <p:anim calcmode="lin" valueType="num">
                                      <p:cBhvr>
                                        <p:cTn id="133" dur="1000" fill="hold"/>
                                        <p:tgtEl>
                                          <p:spTgt spid="78875"/>
                                        </p:tgtEl>
                                        <p:attrNameLst>
                                          <p:attrName>ppt_h</p:attrName>
                                        </p:attrNameLst>
                                      </p:cBhvr>
                                      <p:tavLst>
                                        <p:tav tm="0">
                                          <p:val>
                                            <p:strVal val="#ppt_h"/>
                                          </p:val>
                                        </p:tav>
                                        <p:tav tm="100000">
                                          <p:val>
                                            <p:strVal val="#ppt_h"/>
                                          </p:val>
                                        </p:tav>
                                      </p:tavLst>
                                    </p:anim>
                                    <p:animEffect transition="in" filter="fade">
                                      <p:cBhvr>
                                        <p:cTn id="134" dur="1000"/>
                                        <p:tgtEl>
                                          <p:spTgt spid="78875"/>
                                        </p:tgtEl>
                                      </p:cBhvr>
                                    </p:animEffect>
                                  </p:childTnLst>
                                </p:cTn>
                              </p:par>
                              <p:par>
                                <p:cTn id="135" presetID="50" presetClass="entr" presetSubtype="0" decel="100000" fill="hold" grpId="0" nodeType="withEffect">
                                  <p:stCondLst>
                                    <p:cond delay="0"/>
                                  </p:stCondLst>
                                  <p:childTnLst>
                                    <p:set>
                                      <p:cBhvr>
                                        <p:cTn id="136" dur="1" fill="hold">
                                          <p:stCondLst>
                                            <p:cond delay="0"/>
                                          </p:stCondLst>
                                        </p:cTn>
                                        <p:tgtEl>
                                          <p:spTgt spid="78876"/>
                                        </p:tgtEl>
                                        <p:attrNameLst>
                                          <p:attrName>style.visibility</p:attrName>
                                        </p:attrNameLst>
                                      </p:cBhvr>
                                      <p:to>
                                        <p:strVal val="visible"/>
                                      </p:to>
                                    </p:set>
                                    <p:anim calcmode="lin" valueType="num">
                                      <p:cBhvr>
                                        <p:cTn id="137" dur="1000" fill="hold"/>
                                        <p:tgtEl>
                                          <p:spTgt spid="78876"/>
                                        </p:tgtEl>
                                        <p:attrNameLst>
                                          <p:attrName>ppt_w</p:attrName>
                                        </p:attrNameLst>
                                      </p:cBhvr>
                                      <p:tavLst>
                                        <p:tav tm="0">
                                          <p:val>
                                            <p:strVal val="#ppt_w+.3"/>
                                          </p:val>
                                        </p:tav>
                                        <p:tav tm="100000">
                                          <p:val>
                                            <p:strVal val="#ppt_w"/>
                                          </p:val>
                                        </p:tav>
                                      </p:tavLst>
                                    </p:anim>
                                    <p:anim calcmode="lin" valueType="num">
                                      <p:cBhvr>
                                        <p:cTn id="138" dur="1000" fill="hold"/>
                                        <p:tgtEl>
                                          <p:spTgt spid="78876"/>
                                        </p:tgtEl>
                                        <p:attrNameLst>
                                          <p:attrName>ppt_h</p:attrName>
                                        </p:attrNameLst>
                                      </p:cBhvr>
                                      <p:tavLst>
                                        <p:tav tm="0">
                                          <p:val>
                                            <p:strVal val="#ppt_h"/>
                                          </p:val>
                                        </p:tav>
                                        <p:tav tm="100000">
                                          <p:val>
                                            <p:strVal val="#ppt_h"/>
                                          </p:val>
                                        </p:tav>
                                      </p:tavLst>
                                    </p:anim>
                                    <p:animEffect transition="in" filter="fade">
                                      <p:cBhvr>
                                        <p:cTn id="139" dur="1000"/>
                                        <p:tgtEl>
                                          <p:spTgt spid="78876"/>
                                        </p:tgtEl>
                                      </p:cBhvr>
                                    </p:animEffect>
                                  </p:childTnLst>
                                </p:cTn>
                              </p:par>
                              <p:par>
                                <p:cTn id="140" presetID="50" presetClass="entr" presetSubtype="0" decel="100000" fill="hold" grpId="0" nodeType="withEffect">
                                  <p:stCondLst>
                                    <p:cond delay="0"/>
                                  </p:stCondLst>
                                  <p:childTnLst>
                                    <p:set>
                                      <p:cBhvr>
                                        <p:cTn id="141" dur="1" fill="hold">
                                          <p:stCondLst>
                                            <p:cond delay="0"/>
                                          </p:stCondLst>
                                        </p:cTn>
                                        <p:tgtEl>
                                          <p:spTgt spid="78877"/>
                                        </p:tgtEl>
                                        <p:attrNameLst>
                                          <p:attrName>style.visibility</p:attrName>
                                        </p:attrNameLst>
                                      </p:cBhvr>
                                      <p:to>
                                        <p:strVal val="visible"/>
                                      </p:to>
                                    </p:set>
                                    <p:anim calcmode="lin" valueType="num">
                                      <p:cBhvr>
                                        <p:cTn id="142" dur="1000" fill="hold"/>
                                        <p:tgtEl>
                                          <p:spTgt spid="78877"/>
                                        </p:tgtEl>
                                        <p:attrNameLst>
                                          <p:attrName>ppt_w</p:attrName>
                                        </p:attrNameLst>
                                      </p:cBhvr>
                                      <p:tavLst>
                                        <p:tav tm="0">
                                          <p:val>
                                            <p:strVal val="#ppt_w+.3"/>
                                          </p:val>
                                        </p:tav>
                                        <p:tav tm="100000">
                                          <p:val>
                                            <p:strVal val="#ppt_w"/>
                                          </p:val>
                                        </p:tav>
                                      </p:tavLst>
                                    </p:anim>
                                    <p:anim calcmode="lin" valueType="num">
                                      <p:cBhvr>
                                        <p:cTn id="143" dur="1000" fill="hold"/>
                                        <p:tgtEl>
                                          <p:spTgt spid="78877"/>
                                        </p:tgtEl>
                                        <p:attrNameLst>
                                          <p:attrName>ppt_h</p:attrName>
                                        </p:attrNameLst>
                                      </p:cBhvr>
                                      <p:tavLst>
                                        <p:tav tm="0">
                                          <p:val>
                                            <p:strVal val="#ppt_h"/>
                                          </p:val>
                                        </p:tav>
                                        <p:tav tm="100000">
                                          <p:val>
                                            <p:strVal val="#ppt_h"/>
                                          </p:val>
                                        </p:tav>
                                      </p:tavLst>
                                    </p:anim>
                                    <p:animEffect transition="in" filter="fade">
                                      <p:cBhvr>
                                        <p:cTn id="144" dur="1000"/>
                                        <p:tgtEl>
                                          <p:spTgt spid="78877"/>
                                        </p:tgtEl>
                                      </p:cBhvr>
                                    </p:animEffect>
                                  </p:childTnLst>
                                </p:cTn>
                              </p:par>
                              <p:par>
                                <p:cTn id="145" presetID="50" presetClass="entr" presetSubtype="0" decel="100000" fill="hold" grpId="0" nodeType="withEffect">
                                  <p:stCondLst>
                                    <p:cond delay="0"/>
                                  </p:stCondLst>
                                  <p:childTnLst>
                                    <p:set>
                                      <p:cBhvr>
                                        <p:cTn id="146" dur="1" fill="hold">
                                          <p:stCondLst>
                                            <p:cond delay="0"/>
                                          </p:stCondLst>
                                        </p:cTn>
                                        <p:tgtEl>
                                          <p:spTgt spid="78878"/>
                                        </p:tgtEl>
                                        <p:attrNameLst>
                                          <p:attrName>style.visibility</p:attrName>
                                        </p:attrNameLst>
                                      </p:cBhvr>
                                      <p:to>
                                        <p:strVal val="visible"/>
                                      </p:to>
                                    </p:set>
                                    <p:anim calcmode="lin" valueType="num">
                                      <p:cBhvr>
                                        <p:cTn id="147" dur="1000" fill="hold"/>
                                        <p:tgtEl>
                                          <p:spTgt spid="78878"/>
                                        </p:tgtEl>
                                        <p:attrNameLst>
                                          <p:attrName>ppt_w</p:attrName>
                                        </p:attrNameLst>
                                      </p:cBhvr>
                                      <p:tavLst>
                                        <p:tav tm="0">
                                          <p:val>
                                            <p:strVal val="#ppt_w+.3"/>
                                          </p:val>
                                        </p:tav>
                                        <p:tav tm="100000">
                                          <p:val>
                                            <p:strVal val="#ppt_w"/>
                                          </p:val>
                                        </p:tav>
                                      </p:tavLst>
                                    </p:anim>
                                    <p:anim calcmode="lin" valueType="num">
                                      <p:cBhvr>
                                        <p:cTn id="148" dur="1000" fill="hold"/>
                                        <p:tgtEl>
                                          <p:spTgt spid="78878"/>
                                        </p:tgtEl>
                                        <p:attrNameLst>
                                          <p:attrName>ppt_h</p:attrName>
                                        </p:attrNameLst>
                                      </p:cBhvr>
                                      <p:tavLst>
                                        <p:tav tm="0">
                                          <p:val>
                                            <p:strVal val="#ppt_h"/>
                                          </p:val>
                                        </p:tav>
                                        <p:tav tm="100000">
                                          <p:val>
                                            <p:strVal val="#ppt_h"/>
                                          </p:val>
                                        </p:tav>
                                      </p:tavLst>
                                    </p:anim>
                                    <p:animEffect transition="in" filter="fade">
                                      <p:cBhvr>
                                        <p:cTn id="149" dur="1000"/>
                                        <p:tgtEl>
                                          <p:spTgt spid="78878"/>
                                        </p:tgtEl>
                                      </p:cBhvr>
                                    </p:animEffect>
                                  </p:childTnLst>
                                </p:cTn>
                              </p:par>
                              <p:par>
                                <p:cTn id="150" presetID="50" presetClass="entr" presetSubtype="0" decel="100000" fill="hold" grpId="0" nodeType="withEffect">
                                  <p:stCondLst>
                                    <p:cond delay="0"/>
                                  </p:stCondLst>
                                  <p:childTnLst>
                                    <p:set>
                                      <p:cBhvr>
                                        <p:cTn id="151" dur="1" fill="hold">
                                          <p:stCondLst>
                                            <p:cond delay="0"/>
                                          </p:stCondLst>
                                        </p:cTn>
                                        <p:tgtEl>
                                          <p:spTgt spid="78879"/>
                                        </p:tgtEl>
                                        <p:attrNameLst>
                                          <p:attrName>style.visibility</p:attrName>
                                        </p:attrNameLst>
                                      </p:cBhvr>
                                      <p:to>
                                        <p:strVal val="visible"/>
                                      </p:to>
                                    </p:set>
                                    <p:anim calcmode="lin" valueType="num">
                                      <p:cBhvr>
                                        <p:cTn id="152" dur="1000" fill="hold"/>
                                        <p:tgtEl>
                                          <p:spTgt spid="78879"/>
                                        </p:tgtEl>
                                        <p:attrNameLst>
                                          <p:attrName>ppt_w</p:attrName>
                                        </p:attrNameLst>
                                      </p:cBhvr>
                                      <p:tavLst>
                                        <p:tav tm="0">
                                          <p:val>
                                            <p:strVal val="#ppt_w+.3"/>
                                          </p:val>
                                        </p:tav>
                                        <p:tav tm="100000">
                                          <p:val>
                                            <p:strVal val="#ppt_w"/>
                                          </p:val>
                                        </p:tav>
                                      </p:tavLst>
                                    </p:anim>
                                    <p:anim calcmode="lin" valueType="num">
                                      <p:cBhvr>
                                        <p:cTn id="153" dur="1000" fill="hold"/>
                                        <p:tgtEl>
                                          <p:spTgt spid="78879"/>
                                        </p:tgtEl>
                                        <p:attrNameLst>
                                          <p:attrName>ppt_h</p:attrName>
                                        </p:attrNameLst>
                                      </p:cBhvr>
                                      <p:tavLst>
                                        <p:tav tm="0">
                                          <p:val>
                                            <p:strVal val="#ppt_h"/>
                                          </p:val>
                                        </p:tav>
                                        <p:tav tm="100000">
                                          <p:val>
                                            <p:strVal val="#ppt_h"/>
                                          </p:val>
                                        </p:tav>
                                      </p:tavLst>
                                    </p:anim>
                                    <p:animEffect transition="in" filter="fade">
                                      <p:cBhvr>
                                        <p:cTn id="154" dur="1000"/>
                                        <p:tgtEl>
                                          <p:spTgt spid="78879"/>
                                        </p:tgtEl>
                                      </p:cBhvr>
                                    </p:animEffect>
                                  </p:childTnLst>
                                </p:cTn>
                              </p:par>
                              <p:par>
                                <p:cTn id="155" presetID="50" presetClass="entr" presetSubtype="0" decel="100000" fill="hold" grpId="0" nodeType="withEffect">
                                  <p:stCondLst>
                                    <p:cond delay="0"/>
                                  </p:stCondLst>
                                  <p:childTnLst>
                                    <p:set>
                                      <p:cBhvr>
                                        <p:cTn id="156" dur="1" fill="hold">
                                          <p:stCondLst>
                                            <p:cond delay="0"/>
                                          </p:stCondLst>
                                        </p:cTn>
                                        <p:tgtEl>
                                          <p:spTgt spid="78880"/>
                                        </p:tgtEl>
                                        <p:attrNameLst>
                                          <p:attrName>style.visibility</p:attrName>
                                        </p:attrNameLst>
                                      </p:cBhvr>
                                      <p:to>
                                        <p:strVal val="visible"/>
                                      </p:to>
                                    </p:set>
                                    <p:anim calcmode="lin" valueType="num">
                                      <p:cBhvr>
                                        <p:cTn id="157" dur="1000" fill="hold"/>
                                        <p:tgtEl>
                                          <p:spTgt spid="78880"/>
                                        </p:tgtEl>
                                        <p:attrNameLst>
                                          <p:attrName>ppt_w</p:attrName>
                                        </p:attrNameLst>
                                      </p:cBhvr>
                                      <p:tavLst>
                                        <p:tav tm="0">
                                          <p:val>
                                            <p:strVal val="#ppt_w+.3"/>
                                          </p:val>
                                        </p:tav>
                                        <p:tav tm="100000">
                                          <p:val>
                                            <p:strVal val="#ppt_w"/>
                                          </p:val>
                                        </p:tav>
                                      </p:tavLst>
                                    </p:anim>
                                    <p:anim calcmode="lin" valueType="num">
                                      <p:cBhvr>
                                        <p:cTn id="158" dur="1000" fill="hold"/>
                                        <p:tgtEl>
                                          <p:spTgt spid="78880"/>
                                        </p:tgtEl>
                                        <p:attrNameLst>
                                          <p:attrName>ppt_h</p:attrName>
                                        </p:attrNameLst>
                                      </p:cBhvr>
                                      <p:tavLst>
                                        <p:tav tm="0">
                                          <p:val>
                                            <p:strVal val="#ppt_h"/>
                                          </p:val>
                                        </p:tav>
                                        <p:tav tm="100000">
                                          <p:val>
                                            <p:strVal val="#ppt_h"/>
                                          </p:val>
                                        </p:tav>
                                      </p:tavLst>
                                    </p:anim>
                                    <p:animEffect transition="in" filter="fade">
                                      <p:cBhvr>
                                        <p:cTn id="159" dur="1000"/>
                                        <p:tgtEl>
                                          <p:spTgt spid="78880"/>
                                        </p:tgtEl>
                                      </p:cBhvr>
                                    </p:animEffect>
                                  </p:childTnLst>
                                </p:cTn>
                              </p:par>
                              <p:par>
                                <p:cTn id="160" presetID="50" presetClass="entr" presetSubtype="0" decel="100000" fill="hold" grpId="0" nodeType="withEffect">
                                  <p:stCondLst>
                                    <p:cond delay="0"/>
                                  </p:stCondLst>
                                  <p:childTnLst>
                                    <p:set>
                                      <p:cBhvr>
                                        <p:cTn id="161" dur="1" fill="hold">
                                          <p:stCondLst>
                                            <p:cond delay="0"/>
                                          </p:stCondLst>
                                        </p:cTn>
                                        <p:tgtEl>
                                          <p:spTgt spid="78881"/>
                                        </p:tgtEl>
                                        <p:attrNameLst>
                                          <p:attrName>style.visibility</p:attrName>
                                        </p:attrNameLst>
                                      </p:cBhvr>
                                      <p:to>
                                        <p:strVal val="visible"/>
                                      </p:to>
                                    </p:set>
                                    <p:anim calcmode="lin" valueType="num">
                                      <p:cBhvr>
                                        <p:cTn id="162" dur="1000" fill="hold"/>
                                        <p:tgtEl>
                                          <p:spTgt spid="78881"/>
                                        </p:tgtEl>
                                        <p:attrNameLst>
                                          <p:attrName>ppt_w</p:attrName>
                                        </p:attrNameLst>
                                      </p:cBhvr>
                                      <p:tavLst>
                                        <p:tav tm="0">
                                          <p:val>
                                            <p:strVal val="#ppt_w+.3"/>
                                          </p:val>
                                        </p:tav>
                                        <p:tav tm="100000">
                                          <p:val>
                                            <p:strVal val="#ppt_w"/>
                                          </p:val>
                                        </p:tav>
                                      </p:tavLst>
                                    </p:anim>
                                    <p:anim calcmode="lin" valueType="num">
                                      <p:cBhvr>
                                        <p:cTn id="163" dur="1000" fill="hold"/>
                                        <p:tgtEl>
                                          <p:spTgt spid="78881"/>
                                        </p:tgtEl>
                                        <p:attrNameLst>
                                          <p:attrName>ppt_h</p:attrName>
                                        </p:attrNameLst>
                                      </p:cBhvr>
                                      <p:tavLst>
                                        <p:tav tm="0">
                                          <p:val>
                                            <p:strVal val="#ppt_h"/>
                                          </p:val>
                                        </p:tav>
                                        <p:tav tm="100000">
                                          <p:val>
                                            <p:strVal val="#ppt_h"/>
                                          </p:val>
                                        </p:tav>
                                      </p:tavLst>
                                    </p:anim>
                                    <p:animEffect transition="in" filter="fade">
                                      <p:cBhvr>
                                        <p:cTn id="164" dur="1000"/>
                                        <p:tgtEl>
                                          <p:spTgt spid="78881"/>
                                        </p:tgtEl>
                                      </p:cBhvr>
                                    </p:animEffect>
                                  </p:childTnLst>
                                </p:cTn>
                              </p:par>
                              <p:par>
                                <p:cTn id="165" presetID="50" presetClass="entr" presetSubtype="0" decel="100000" fill="hold" grpId="0" nodeType="withEffect">
                                  <p:stCondLst>
                                    <p:cond delay="0"/>
                                  </p:stCondLst>
                                  <p:childTnLst>
                                    <p:set>
                                      <p:cBhvr>
                                        <p:cTn id="166" dur="1" fill="hold">
                                          <p:stCondLst>
                                            <p:cond delay="0"/>
                                          </p:stCondLst>
                                        </p:cTn>
                                        <p:tgtEl>
                                          <p:spTgt spid="78882"/>
                                        </p:tgtEl>
                                        <p:attrNameLst>
                                          <p:attrName>style.visibility</p:attrName>
                                        </p:attrNameLst>
                                      </p:cBhvr>
                                      <p:to>
                                        <p:strVal val="visible"/>
                                      </p:to>
                                    </p:set>
                                    <p:anim calcmode="lin" valueType="num">
                                      <p:cBhvr>
                                        <p:cTn id="167" dur="1000" fill="hold"/>
                                        <p:tgtEl>
                                          <p:spTgt spid="78882"/>
                                        </p:tgtEl>
                                        <p:attrNameLst>
                                          <p:attrName>ppt_w</p:attrName>
                                        </p:attrNameLst>
                                      </p:cBhvr>
                                      <p:tavLst>
                                        <p:tav tm="0">
                                          <p:val>
                                            <p:strVal val="#ppt_w+.3"/>
                                          </p:val>
                                        </p:tav>
                                        <p:tav tm="100000">
                                          <p:val>
                                            <p:strVal val="#ppt_w"/>
                                          </p:val>
                                        </p:tav>
                                      </p:tavLst>
                                    </p:anim>
                                    <p:anim calcmode="lin" valueType="num">
                                      <p:cBhvr>
                                        <p:cTn id="168" dur="1000" fill="hold"/>
                                        <p:tgtEl>
                                          <p:spTgt spid="78882"/>
                                        </p:tgtEl>
                                        <p:attrNameLst>
                                          <p:attrName>ppt_h</p:attrName>
                                        </p:attrNameLst>
                                      </p:cBhvr>
                                      <p:tavLst>
                                        <p:tav tm="0">
                                          <p:val>
                                            <p:strVal val="#ppt_h"/>
                                          </p:val>
                                        </p:tav>
                                        <p:tav tm="100000">
                                          <p:val>
                                            <p:strVal val="#ppt_h"/>
                                          </p:val>
                                        </p:tav>
                                      </p:tavLst>
                                    </p:anim>
                                    <p:animEffect transition="in" filter="fade">
                                      <p:cBhvr>
                                        <p:cTn id="169" dur="1000"/>
                                        <p:tgtEl>
                                          <p:spTgt spid="78882"/>
                                        </p:tgtEl>
                                      </p:cBhvr>
                                    </p:animEffect>
                                  </p:childTnLst>
                                </p:cTn>
                              </p:par>
                              <p:par>
                                <p:cTn id="170" presetID="50" presetClass="entr" presetSubtype="0" decel="100000" fill="hold" grpId="0" nodeType="withEffect">
                                  <p:stCondLst>
                                    <p:cond delay="0"/>
                                  </p:stCondLst>
                                  <p:childTnLst>
                                    <p:set>
                                      <p:cBhvr>
                                        <p:cTn id="171" dur="1" fill="hold">
                                          <p:stCondLst>
                                            <p:cond delay="0"/>
                                          </p:stCondLst>
                                        </p:cTn>
                                        <p:tgtEl>
                                          <p:spTgt spid="78883"/>
                                        </p:tgtEl>
                                        <p:attrNameLst>
                                          <p:attrName>style.visibility</p:attrName>
                                        </p:attrNameLst>
                                      </p:cBhvr>
                                      <p:to>
                                        <p:strVal val="visible"/>
                                      </p:to>
                                    </p:set>
                                    <p:anim calcmode="lin" valueType="num">
                                      <p:cBhvr>
                                        <p:cTn id="172" dur="1000" fill="hold"/>
                                        <p:tgtEl>
                                          <p:spTgt spid="78883"/>
                                        </p:tgtEl>
                                        <p:attrNameLst>
                                          <p:attrName>ppt_w</p:attrName>
                                        </p:attrNameLst>
                                      </p:cBhvr>
                                      <p:tavLst>
                                        <p:tav tm="0">
                                          <p:val>
                                            <p:strVal val="#ppt_w+.3"/>
                                          </p:val>
                                        </p:tav>
                                        <p:tav tm="100000">
                                          <p:val>
                                            <p:strVal val="#ppt_w"/>
                                          </p:val>
                                        </p:tav>
                                      </p:tavLst>
                                    </p:anim>
                                    <p:anim calcmode="lin" valueType="num">
                                      <p:cBhvr>
                                        <p:cTn id="173" dur="1000" fill="hold"/>
                                        <p:tgtEl>
                                          <p:spTgt spid="78883"/>
                                        </p:tgtEl>
                                        <p:attrNameLst>
                                          <p:attrName>ppt_h</p:attrName>
                                        </p:attrNameLst>
                                      </p:cBhvr>
                                      <p:tavLst>
                                        <p:tav tm="0">
                                          <p:val>
                                            <p:strVal val="#ppt_h"/>
                                          </p:val>
                                        </p:tav>
                                        <p:tav tm="100000">
                                          <p:val>
                                            <p:strVal val="#ppt_h"/>
                                          </p:val>
                                        </p:tav>
                                      </p:tavLst>
                                    </p:anim>
                                    <p:animEffect transition="in" filter="fade">
                                      <p:cBhvr>
                                        <p:cTn id="174" dur="1000"/>
                                        <p:tgtEl>
                                          <p:spTgt spid="78883"/>
                                        </p:tgtEl>
                                      </p:cBhvr>
                                    </p:animEffect>
                                  </p:childTnLst>
                                </p:cTn>
                              </p:par>
                              <p:par>
                                <p:cTn id="175" presetID="50" presetClass="entr" presetSubtype="0" decel="100000" fill="hold" grpId="0" nodeType="withEffect">
                                  <p:stCondLst>
                                    <p:cond delay="0"/>
                                  </p:stCondLst>
                                  <p:childTnLst>
                                    <p:set>
                                      <p:cBhvr>
                                        <p:cTn id="176" dur="1" fill="hold">
                                          <p:stCondLst>
                                            <p:cond delay="0"/>
                                          </p:stCondLst>
                                        </p:cTn>
                                        <p:tgtEl>
                                          <p:spTgt spid="78884"/>
                                        </p:tgtEl>
                                        <p:attrNameLst>
                                          <p:attrName>style.visibility</p:attrName>
                                        </p:attrNameLst>
                                      </p:cBhvr>
                                      <p:to>
                                        <p:strVal val="visible"/>
                                      </p:to>
                                    </p:set>
                                    <p:anim calcmode="lin" valueType="num">
                                      <p:cBhvr>
                                        <p:cTn id="177" dur="1000" fill="hold"/>
                                        <p:tgtEl>
                                          <p:spTgt spid="78884"/>
                                        </p:tgtEl>
                                        <p:attrNameLst>
                                          <p:attrName>ppt_w</p:attrName>
                                        </p:attrNameLst>
                                      </p:cBhvr>
                                      <p:tavLst>
                                        <p:tav tm="0">
                                          <p:val>
                                            <p:strVal val="#ppt_w+.3"/>
                                          </p:val>
                                        </p:tav>
                                        <p:tav tm="100000">
                                          <p:val>
                                            <p:strVal val="#ppt_w"/>
                                          </p:val>
                                        </p:tav>
                                      </p:tavLst>
                                    </p:anim>
                                    <p:anim calcmode="lin" valueType="num">
                                      <p:cBhvr>
                                        <p:cTn id="178" dur="1000" fill="hold"/>
                                        <p:tgtEl>
                                          <p:spTgt spid="78884"/>
                                        </p:tgtEl>
                                        <p:attrNameLst>
                                          <p:attrName>ppt_h</p:attrName>
                                        </p:attrNameLst>
                                      </p:cBhvr>
                                      <p:tavLst>
                                        <p:tav tm="0">
                                          <p:val>
                                            <p:strVal val="#ppt_h"/>
                                          </p:val>
                                        </p:tav>
                                        <p:tav tm="100000">
                                          <p:val>
                                            <p:strVal val="#ppt_h"/>
                                          </p:val>
                                        </p:tav>
                                      </p:tavLst>
                                    </p:anim>
                                    <p:animEffect transition="in" filter="fade">
                                      <p:cBhvr>
                                        <p:cTn id="179" dur="1000"/>
                                        <p:tgtEl>
                                          <p:spTgt spid="78884"/>
                                        </p:tgtEl>
                                      </p:cBhvr>
                                    </p:animEffect>
                                  </p:childTnLst>
                                </p:cTn>
                              </p:par>
                              <p:par>
                                <p:cTn id="180" presetID="50" presetClass="entr" presetSubtype="0" decel="100000" fill="hold" grpId="0" nodeType="withEffect">
                                  <p:stCondLst>
                                    <p:cond delay="0"/>
                                  </p:stCondLst>
                                  <p:childTnLst>
                                    <p:set>
                                      <p:cBhvr>
                                        <p:cTn id="181" dur="1" fill="hold">
                                          <p:stCondLst>
                                            <p:cond delay="0"/>
                                          </p:stCondLst>
                                        </p:cTn>
                                        <p:tgtEl>
                                          <p:spTgt spid="78885"/>
                                        </p:tgtEl>
                                        <p:attrNameLst>
                                          <p:attrName>style.visibility</p:attrName>
                                        </p:attrNameLst>
                                      </p:cBhvr>
                                      <p:to>
                                        <p:strVal val="visible"/>
                                      </p:to>
                                    </p:set>
                                    <p:anim calcmode="lin" valueType="num">
                                      <p:cBhvr>
                                        <p:cTn id="182" dur="1000" fill="hold"/>
                                        <p:tgtEl>
                                          <p:spTgt spid="78885"/>
                                        </p:tgtEl>
                                        <p:attrNameLst>
                                          <p:attrName>ppt_w</p:attrName>
                                        </p:attrNameLst>
                                      </p:cBhvr>
                                      <p:tavLst>
                                        <p:tav tm="0">
                                          <p:val>
                                            <p:strVal val="#ppt_w+.3"/>
                                          </p:val>
                                        </p:tav>
                                        <p:tav tm="100000">
                                          <p:val>
                                            <p:strVal val="#ppt_w"/>
                                          </p:val>
                                        </p:tav>
                                      </p:tavLst>
                                    </p:anim>
                                    <p:anim calcmode="lin" valueType="num">
                                      <p:cBhvr>
                                        <p:cTn id="183" dur="1000" fill="hold"/>
                                        <p:tgtEl>
                                          <p:spTgt spid="78885"/>
                                        </p:tgtEl>
                                        <p:attrNameLst>
                                          <p:attrName>ppt_h</p:attrName>
                                        </p:attrNameLst>
                                      </p:cBhvr>
                                      <p:tavLst>
                                        <p:tav tm="0">
                                          <p:val>
                                            <p:strVal val="#ppt_h"/>
                                          </p:val>
                                        </p:tav>
                                        <p:tav tm="100000">
                                          <p:val>
                                            <p:strVal val="#ppt_h"/>
                                          </p:val>
                                        </p:tav>
                                      </p:tavLst>
                                    </p:anim>
                                    <p:animEffect transition="in" filter="fade">
                                      <p:cBhvr>
                                        <p:cTn id="184" dur="1000"/>
                                        <p:tgtEl>
                                          <p:spTgt spid="78885"/>
                                        </p:tgtEl>
                                      </p:cBhvr>
                                    </p:animEffect>
                                  </p:childTnLst>
                                </p:cTn>
                              </p:par>
                            </p:childTnLst>
                          </p:cTn>
                        </p:par>
                      </p:childTnLst>
                    </p:cTn>
                  </p:par>
                  <p:par>
                    <p:cTn id="185" fill="hold">
                      <p:stCondLst>
                        <p:cond delay="indefinite"/>
                      </p:stCondLst>
                      <p:childTnLst>
                        <p:par>
                          <p:cTn id="186" fill="hold">
                            <p:stCondLst>
                              <p:cond delay="0"/>
                            </p:stCondLst>
                            <p:childTnLst>
                              <p:par>
                                <p:cTn id="187" presetID="27" presetClass="entr" presetSubtype="0" fill="hold" grpId="0" nodeType="clickEffect">
                                  <p:stCondLst>
                                    <p:cond delay="0"/>
                                  </p:stCondLst>
                                  <p:iterate type="lt">
                                    <p:tmPct val="50000"/>
                                  </p:iterate>
                                  <p:childTnLst>
                                    <p:set>
                                      <p:cBhvr>
                                        <p:cTn id="188" dur="1" fill="hold">
                                          <p:stCondLst>
                                            <p:cond delay="0"/>
                                          </p:stCondLst>
                                        </p:cTn>
                                        <p:tgtEl>
                                          <p:spTgt spid="78886"/>
                                        </p:tgtEl>
                                        <p:attrNameLst>
                                          <p:attrName>style.visibility</p:attrName>
                                        </p:attrNameLst>
                                      </p:cBhvr>
                                      <p:to>
                                        <p:strVal val="visible"/>
                                      </p:to>
                                    </p:set>
                                    <p:anim calcmode="discrete" valueType="clr">
                                      <p:cBhvr override="childStyle">
                                        <p:cTn id="189" dur="80"/>
                                        <p:tgtEl>
                                          <p:spTgt spid="78886"/>
                                        </p:tgtEl>
                                        <p:attrNameLst>
                                          <p:attrName>style.color</p:attrName>
                                        </p:attrNameLst>
                                      </p:cBhvr>
                                      <p:tavLst>
                                        <p:tav tm="0">
                                          <p:val>
                                            <p:clrVal>
                                              <a:schemeClr val="accent2"/>
                                            </p:clrVal>
                                          </p:val>
                                        </p:tav>
                                        <p:tav tm="50000">
                                          <p:val>
                                            <p:clrVal>
                                              <a:schemeClr val="hlink"/>
                                            </p:clrVal>
                                          </p:val>
                                        </p:tav>
                                      </p:tavLst>
                                    </p:anim>
                                    <p:anim calcmode="discrete" valueType="clr">
                                      <p:cBhvr>
                                        <p:cTn id="190" dur="80"/>
                                        <p:tgtEl>
                                          <p:spTgt spid="78886"/>
                                        </p:tgtEl>
                                        <p:attrNameLst>
                                          <p:attrName>fillcolor</p:attrName>
                                        </p:attrNameLst>
                                      </p:cBhvr>
                                      <p:tavLst>
                                        <p:tav tm="0">
                                          <p:val>
                                            <p:clrVal>
                                              <a:schemeClr val="accent2"/>
                                            </p:clrVal>
                                          </p:val>
                                        </p:tav>
                                        <p:tav tm="50000">
                                          <p:val>
                                            <p:clrVal>
                                              <a:schemeClr val="hlink"/>
                                            </p:clrVal>
                                          </p:val>
                                        </p:tav>
                                      </p:tavLst>
                                    </p:anim>
                                    <p:set>
                                      <p:cBhvr>
                                        <p:cTn id="191" dur="80"/>
                                        <p:tgtEl>
                                          <p:spTgt spid="78886"/>
                                        </p:tgtEl>
                                        <p:attrNameLst>
                                          <p:attrName>fill.type</p:attrName>
                                        </p:attrNameLst>
                                      </p:cBhvr>
                                      <p:to>
                                        <p:strVal val="solid"/>
                                      </p:to>
                                    </p:set>
                                  </p:childTnLst>
                                </p:cTn>
                              </p:par>
                            </p:childTnLst>
                          </p:cTn>
                        </p:par>
                      </p:childTnLst>
                    </p:cTn>
                  </p:par>
                  <p:par>
                    <p:cTn id="192" fill="hold">
                      <p:stCondLst>
                        <p:cond delay="indefinite"/>
                      </p:stCondLst>
                      <p:childTnLst>
                        <p:par>
                          <p:cTn id="193" fill="hold">
                            <p:stCondLst>
                              <p:cond delay="0"/>
                            </p:stCondLst>
                            <p:childTnLst>
                              <p:par>
                                <p:cTn id="194" presetID="18" presetClass="entr" presetSubtype="12" fill="hold" grpId="0" nodeType="clickEffect">
                                  <p:stCondLst>
                                    <p:cond delay="0"/>
                                  </p:stCondLst>
                                  <p:childTnLst>
                                    <p:set>
                                      <p:cBhvr>
                                        <p:cTn id="195" dur="1" fill="hold">
                                          <p:stCondLst>
                                            <p:cond delay="0"/>
                                          </p:stCondLst>
                                        </p:cTn>
                                        <p:tgtEl>
                                          <p:spTgt spid="78887"/>
                                        </p:tgtEl>
                                        <p:attrNameLst>
                                          <p:attrName>style.visibility</p:attrName>
                                        </p:attrNameLst>
                                      </p:cBhvr>
                                      <p:to>
                                        <p:strVal val="visible"/>
                                      </p:to>
                                    </p:set>
                                    <p:animEffect transition="in" filter="strips(downLeft)">
                                      <p:cBhvr>
                                        <p:cTn id="196" dur="500"/>
                                        <p:tgtEl>
                                          <p:spTgt spid="78887"/>
                                        </p:tgtEl>
                                      </p:cBhvr>
                                    </p:animEffect>
                                  </p:childTnLst>
                                </p:cTn>
                              </p:par>
                            </p:childTnLst>
                          </p:cTn>
                        </p:par>
                      </p:childTnLst>
                    </p:cTn>
                  </p:par>
                  <p:par>
                    <p:cTn id="197" fill="hold">
                      <p:stCondLst>
                        <p:cond delay="indefinite"/>
                      </p:stCondLst>
                      <p:childTnLst>
                        <p:par>
                          <p:cTn id="198" fill="hold">
                            <p:stCondLst>
                              <p:cond delay="0"/>
                            </p:stCondLst>
                            <p:childTnLst>
                              <p:par>
                                <p:cTn id="199" presetID="27" presetClass="entr" presetSubtype="0" fill="hold" grpId="0" nodeType="clickEffect">
                                  <p:stCondLst>
                                    <p:cond delay="0"/>
                                  </p:stCondLst>
                                  <p:iterate type="lt">
                                    <p:tmPct val="50000"/>
                                  </p:iterate>
                                  <p:childTnLst>
                                    <p:set>
                                      <p:cBhvr>
                                        <p:cTn id="200" dur="1" fill="hold">
                                          <p:stCondLst>
                                            <p:cond delay="0"/>
                                          </p:stCondLst>
                                        </p:cTn>
                                        <p:tgtEl>
                                          <p:spTgt spid="78888"/>
                                        </p:tgtEl>
                                        <p:attrNameLst>
                                          <p:attrName>style.visibility</p:attrName>
                                        </p:attrNameLst>
                                      </p:cBhvr>
                                      <p:to>
                                        <p:strVal val="visible"/>
                                      </p:to>
                                    </p:set>
                                    <p:anim calcmode="discrete" valueType="clr">
                                      <p:cBhvr override="childStyle">
                                        <p:cTn id="201" dur="80"/>
                                        <p:tgtEl>
                                          <p:spTgt spid="78888"/>
                                        </p:tgtEl>
                                        <p:attrNameLst>
                                          <p:attrName>style.color</p:attrName>
                                        </p:attrNameLst>
                                      </p:cBhvr>
                                      <p:tavLst>
                                        <p:tav tm="0">
                                          <p:val>
                                            <p:clrVal>
                                              <a:schemeClr val="accent2"/>
                                            </p:clrVal>
                                          </p:val>
                                        </p:tav>
                                        <p:tav tm="50000">
                                          <p:val>
                                            <p:clrVal>
                                              <a:schemeClr val="hlink"/>
                                            </p:clrVal>
                                          </p:val>
                                        </p:tav>
                                      </p:tavLst>
                                    </p:anim>
                                    <p:anim calcmode="discrete" valueType="clr">
                                      <p:cBhvr>
                                        <p:cTn id="202" dur="80"/>
                                        <p:tgtEl>
                                          <p:spTgt spid="78888"/>
                                        </p:tgtEl>
                                        <p:attrNameLst>
                                          <p:attrName>fillcolor</p:attrName>
                                        </p:attrNameLst>
                                      </p:cBhvr>
                                      <p:tavLst>
                                        <p:tav tm="0">
                                          <p:val>
                                            <p:clrVal>
                                              <a:schemeClr val="accent2"/>
                                            </p:clrVal>
                                          </p:val>
                                        </p:tav>
                                        <p:tav tm="50000">
                                          <p:val>
                                            <p:clrVal>
                                              <a:schemeClr val="hlink"/>
                                            </p:clrVal>
                                          </p:val>
                                        </p:tav>
                                      </p:tavLst>
                                    </p:anim>
                                    <p:set>
                                      <p:cBhvr>
                                        <p:cTn id="203" dur="80"/>
                                        <p:tgtEl>
                                          <p:spTgt spid="78888"/>
                                        </p:tgtEl>
                                        <p:attrNameLst>
                                          <p:attrName>fill.type</p:attrName>
                                        </p:attrNameLst>
                                      </p:cBhvr>
                                      <p:to>
                                        <p:strVal val="solid"/>
                                      </p:to>
                                    </p:set>
                                  </p:childTnLst>
                                </p:cTn>
                              </p:par>
                            </p:childTnLst>
                          </p:cTn>
                        </p:par>
                      </p:childTnLst>
                    </p:cTn>
                  </p:par>
                  <p:par>
                    <p:cTn id="204" fill="hold">
                      <p:stCondLst>
                        <p:cond delay="indefinite"/>
                      </p:stCondLst>
                      <p:childTnLst>
                        <p:par>
                          <p:cTn id="205" fill="hold">
                            <p:stCondLst>
                              <p:cond delay="0"/>
                            </p:stCondLst>
                            <p:childTnLst>
                              <p:par>
                                <p:cTn id="206" presetID="27" presetClass="entr" presetSubtype="0" fill="hold" grpId="0" nodeType="clickEffect">
                                  <p:stCondLst>
                                    <p:cond delay="0"/>
                                  </p:stCondLst>
                                  <p:iterate type="lt">
                                    <p:tmPct val="50000"/>
                                  </p:iterate>
                                  <p:childTnLst>
                                    <p:set>
                                      <p:cBhvr>
                                        <p:cTn id="207" dur="1" fill="hold">
                                          <p:stCondLst>
                                            <p:cond delay="0"/>
                                          </p:stCondLst>
                                        </p:cTn>
                                        <p:tgtEl>
                                          <p:spTgt spid="78889"/>
                                        </p:tgtEl>
                                        <p:attrNameLst>
                                          <p:attrName>style.visibility</p:attrName>
                                        </p:attrNameLst>
                                      </p:cBhvr>
                                      <p:to>
                                        <p:strVal val="visible"/>
                                      </p:to>
                                    </p:set>
                                    <p:anim calcmode="discrete" valueType="clr">
                                      <p:cBhvr override="childStyle">
                                        <p:cTn id="208" dur="80"/>
                                        <p:tgtEl>
                                          <p:spTgt spid="78889"/>
                                        </p:tgtEl>
                                        <p:attrNameLst>
                                          <p:attrName>style.color</p:attrName>
                                        </p:attrNameLst>
                                      </p:cBhvr>
                                      <p:tavLst>
                                        <p:tav tm="0">
                                          <p:val>
                                            <p:clrVal>
                                              <a:schemeClr val="accent2"/>
                                            </p:clrVal>
                                          </p:val>
                                        </p:tav>
                                        <p:tav tm="50000">
                                          <p:val>
                                            <p:clrVal>
                                              <a:schemeClr val="hlink"/>
                                            </p:clrVal>
                                          </p:val>
                                        </p:tav>
                                      </p:tavLst>
                                    </p:anim>
                                    <p:anim calcmode="discrete" valueType="clr">
                                      <p:cBhvr>
                                        <p:cTn id="209" dur="80"/>
                                        <p:tgtEl>
                                          <p:spTgt spid="78889"/>
                                        </p:tgtEl>
                                        <p:attrNameLst>
                                          <p:attrName>fillcolor</p:attrName>
                                        </p:attrNameLst>
                                      </p:cBhvr>
                                      <p:tavLst>
                                        <p:tav tm="0">
                                          <p:val>
                                            <p:clrVal>
                                              <a:schemeClr val="accent2"/>
                                            </p:clrVal>
                                          </p:val>
                                        </p:tav>
                                        <p:tav tm="50000">
                                          <p:val>
                                            <p:clrVal>
                                              <a:schemeClr val="hlink"/>
                                            </p:clrVal>
                                          </p:val>
                                        </p:tav>
                                      </p:tavLst>
                                    </p:anim>
                                    <p:set>
                                      <p:cBhvr>
                                        <p:cTn id="210" dur="80"/>
                                        <p:tgtEl>
                                          <p:spTgt spid="78889"/>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22" presetClass="entr" presetSubtype="4" fill="hold" grpId="0" nodeType="clickEffect">
                                  <p:stCondLst>
                                    <p:cond delay="0"/>
                                  </p:stCondLst>
                                  <p:childTnLst>
                                    <p:set>
                                      <p:cBhvr>
                                        <p:cTn id="214" dur="1" fill="hold">
                                          <p:stCondLst>
                                            <p:cond delay="0"/>
                                          </p:stCondLst>
                                        </p:cTn>
                                        <p:tgtEl>
                                          <p:spTgt spid="78890"/>
                                        </p:tgtEl>
                                        <p:attrNameLst>
                                          <p:attrName>style.visibility</p:attrName>
                                        </p:attrNameLst>
                                      </p:cBhvr>
                                      <p:to>
                                        <p:strVal val="visible"/>
                                      </p:to>
                                    </p:set>
                                    <p:animEffect transition="in" filter="wipe(down)">
                                      <p:cBhvr>
                                        <p:cTn id="215" dur="500"/>
                                        <p:tgtEl>
                                          <p:spTgt spid="78890"/>
                                        </p:tgtEl>
                                      </p:cBhvr>
                                    </p:animEffect>
                                  </p:childTnLst>
                                </p:cTn>
                              </p:par>
                            </p:childTnLst>
                          </p:cTn>
                        </p:par>
                      </p:childTnLst>
                    </p:cTn>
                  </p:par>
                  <p:par>
                    <p:cTn id="216" fill="hold">
                      <p:stCondLst>
                        <p:cond delay="indefinite"/>
                      </p:stCondLst>
                      <p:childTnLst>
                        <p:par>
                          <p:cTn id="217" fill="hold">
                            <p:stCondLst>
                              <p:cond delay="0"/>
                            </p:stCondLst>
                            <p:childTnLst>
                              <p:par>
                                <p:cTn id="218" presetID="18" presetClass="exit" presetSubtype="12" fill="hold" grpId="1" nodeType="clickEffect">
                                  <p:stCondLst>
                                    <p:cond delay="0"/>
                                  </p:stCondLst>
                                  <p:childTnLst>
                                    <p:animEffect transition="out" filter="strips(downLeft)">
                                      <p:cBhvr>
                                        <p:cTn id="219" dur="500"/>
                                        <p:tgtEl>
                                          <p:spTgt spid="78850"/>
                                        </p:tgtEl>
                                      </p:cBhvr>
                                    </p:animEffect>
                                    <p:set>
                                      <p:cBhvr>
                                        <p:cTn id="220" dur="1" fill="hold">
                                          <p:stCondLst>
                                            <p:cond delay="499"/>
                                          </p:stCondLst>
                                        </p:cTn>
                                        <p:tgtEl>
                                          <p:spTgt spid="78850"/>
                                        </p:tgtEl>
                                        <p:attrNameLst>
                                          <p:attrName>style.visibility</p:attrName>
                                        </p:attrNameLst>
                                      </p:cBhvr>
                                      <p:to>
                                        <p:strVal val="hidden"/>
                                      </p:to>
                                    </p:set>
                                  </p:childTnLst>
                                </p:cTn>
                              </p:par>
                              <p:par>
                                <p:cTn id="221" presetID="18" presetClass="exit" presetSubtype="12" fill="hold" grpId="1" nodeType="withEffect">
                                  <p:stCondLst>
                                    <p:cond delay="0"/>
                                  </p:stCondLst>
                                  <p:childTnLst>
                                    <p:animEffect transition="out" filter="strips(downLeft)">
                                      <p:cBhvr>
                                        <p:cTn id="222" dur="500"/>
                                        <p:tgtEl>
                                          <p:spTgt spid="78851"/>
                                        </p:tgtEl>
                                      </p:cBhvr>
                                    </p:animEffect>
                                    <p:set>
                                      <p:cBhvr>
                                        <p:cTn id="223" dur="1" fill="hold">
                                          <p:stCondLst>
                                            <p:cond delay="499"/>
                                          </p:stCondLst>
                                        </p:cTn>
                                        <p:tgtEl>
                                          <p:spTgt spid="78851"/>
                                        </p:tgtEl>
                                        <p:attrNameLst>
                                          <p:attrName>style.visibility</p:attrName>
                                        </p:attrNameLst>
                                      </p:cBhvr>
                                      <p:to>
                                        <p:strVal val="hidden"/>
                                      </p:to>
                                    </p:set>
                                  </p:childTnLst>
                                </p:cTn>
                              </p:par>
                              <p:par>
                                <p:cTn id="224" presetID="18" presetClass="exit" presetSubtype="12" fill="hold" grpId="1" nodeType="withEffect">
                                  <p:stCondLst>
                                    <p:cond delay="0"/>
                                  </p:stCondLst>
                                  <p:childTnLst>
                                    <p:animEffect transition="out" filter="strips(downLeft)">
                                      <p:cBhvr>
                                        <p:cTn id="225" dur="500"/>
                                        <p:tgtEl>
                                          <p:spTgt spid="78852"/>
                                        </p:tgtEl>
                                      </p:cBhvr>
                                    </p:animEffect>
                                    <p:set>
                                      <p:cBhvr>
                                        <p:cTn id="226" dur="1" fill="hold">
                                          <p:stCondLst>
                                            <p:cond delay="499"/>
                                          </p:stCondLst>
                                        </p:cTn>
                                        <p:tgtEl>
                                          <p:spTgt spid="78852"/>
                                        </p:tgtEl>
                                        <p:attrNameLst>
                                          <p:attrName>style.visibility</p:attrName>
                                        </p:attrNameLst>
                                      </p:cBhvr>
                                      <p:to>
                                        <p:strVal val="hidden"/>
                                      </p:to>
                                    </p:set>
                                  </p:childTnLst>
                                </p:cTn>
                              </p:par>
                              <p:par>
                                <p:cTn id="227" presetID="18" presetClass="exit" presetSubtype="12" fill="hold" grpId="1" nodeType="withEffect">
                                  <p:stCondLst>
                                    <p:cond delay="0"/>
                                  </p:stCondLst>
                                  <p:childTnLst>
                                    <p:animEffect transition="out" filter="strips(downLeft)">
                                      <p:cBhvr>
                                        <p:cTn id="228" dur="500"/>
                                        <p:tgtEl>
                                          <p:spTgt spid="78853"/>
                                        </p:tgtEl>
                                      </p:cBhvr>
                                    </p:animEffect>
                                    <p:set>
                                      <p:cBhvr>
                                        <p:cTn id="229" dur="1" fill="hold">
                                          <p:stCondLst>
                                            <p:cond delay="499"/>
                                          </p:stCondLst>
                                        </p:cTn>
                                        <p:tgtEl>
                                          <p:spTgt spid="78853"/>
                                        </p:tgtEl>
                                        <p:attrNameLst>
                                          <p:attrName>style.visibility</p:attrName>
                                        </p:attrNameLst>
                                      </p:cBhvr>
                                      <p:to>
                                        <p:strVal val="hidden"/>
                                      </p:to>
                                    </p:set>
                                  </p:childTnLst>
                                </p:cTn>
                              </p:par>
                              <p:par>
                                <p:cTn id="230" presetID="18" presetClass="exit" presetSubtype="12" fill="hold" grpId="1" nodeType="withEffect">
                                  <p:stCondLst>
                                    <p:cond delay="0"/>
                                  </p:stCondLst>
                                  <p:childTnLst>
                                    <p:animEffect transition="out" filter="strips(downLeft)">
                                      <p:cBhvr>
                                        <p:cTn id="231" dur="500"/>
                                        <p:tgtEl>
                                          <p:spTgt spid="78854"/>
                                        </p:tgtEl>
                                      </p:cBhvr>
                                    </p:animEffect>
                                    <p:set>
                                      <p:cBhvr>
                                        <p:cTn id="232" dur="1" fill="hold">
                                          <p:stCondLst>
                                            <p:cond delay="499"/>
                                          </p:stCondLst>
                                        </p:cTn>
                                        <p:tgtEl>
                                          <p:spTgt spid="78854"/>
                                        </p:tgtEl>
                                        <p:attrNameLst>
                                          <p:attrName>style.visibility</p:attrName>
                                        </p:attrNameLst>
                                      </p:cBhvr>
                                      <p:to>
                                        <p:strVal val="hidden"/>
                                      </p:to>
                                    </p:set>
                                  </p:childTnLst>
                                </p:cTn>
                              </p:par>
                              <p:par>
                                <p:cTn id="233" presetID="18" presetClass="exit" presetSubtype="12" fill="hold" grpId="1" nodeType="withEffect">
                                  <p:stCondLst>
                                    <p:cond delay="0"/>
                                  </p:stCondLst>
                                  <p:childTnLst>
                                    <p:animEffect transition="out" filter="strips(downLeft)">
                                      <p:cBhvr>
                                        <p:cTn id="234" dur="500"/>
                                        <p:tgtEl>
                                          <p:spTgt spid="78855"/>
                                        </p:tgtEl>
                                      </p:cBhvr>
                                    </p:animEffect>
                                    <p:set>
                                      <p:cBhvr>
                                        <p:cTn id="235" dur="1" fill="hold">
                                          <p:stCondLst>
                                            <p:cond delay="499"/>
                                          </p:stCondLst>
                                        </p:cTn>
                                        <p:tgtEl>
                                          <p:spTgt spid="78855"/>
                                        </p:tgtEl>
                                        <p:attrNameLst>
                                          <p:attrName>style.visibility</p:attrName>
                                        </p:attrNameLst>
                                      </p:cBhvr>
                                      <p:to>
                                        <p:strVal val="hidden"/>
                                      </p:to>
                                    </p:set>
                                  </p:childTnLst>
                                </p:cTn>
                              </p:par>
                              <p:par>
                                <p:cTn id="236" presetID="18" presetClass="exit" presetSubtype="12" fill="hold" grpId="1" nodeType="withEffect">
                                  <p:stCondLst>
                                    <p:cond delay="0"/>
                                  </p:stCondLst>
                                  <p:childTnLst>
                                    <p:animEffect transition="out" filter="strips(downLeft)">
                                      <p:cBhvr>
                                        <p:cTn id="237" dur="500"/>
                                        <p:tgtEl>
                                          <p:spTgt spid="78856"/>
                                        </p:tgtEl>
                                      </p:cBhvr>
                                    </p:animEffect>
                                    <p:set>
                                      <p:cBhvr>
                                        <p:cTn id="238" dur="1" fill="hold">
                                          <p:stCondLst>
                                            <p:cond delay="499"/>
                                          </p:stCondLst>
                                        </p:cTn>
                                        <p:tgtEl>
                                          <p:spTgt spid="78856"/>
                                        </p:tgtEl>
                                        <p:attrNameLst>
                                          <p:attrName>style.visibility</p:attrName>
                                        </p:attrNameLst>
                                      </p:cBhvr>
                                      <p:to>
                                        <p:strVal val="hidden"/>
                                      </p:to>
                                    </p:set>
                                  </p:childTnLst>
                                </p:cTn>
                              </p:par>
                              <p:par>
                                <p:cTn id="239" presetID="18" presetClass="exit" presetSubtype="12" fill="hold" grpId="1" nodeType="withEffect">
                                  <p:stCondLst>
                                    <p:cond delay="0"/>
                                  </p:stCondLst>
                                  <p:childTnLst>
                                    <p:animEffect transition="out" filter="strips(downLeft)">
                                      <p:cBhvr>
                                        <p:cTn id="240" dur="500"/>
                                        <p:tgtEl>
                                          <p:spTgt spid="78857"/>
                                        </p:tgtEl>
                                      </p:cBhvr>
                                    </p:animEffect>
                                    <p:set>
                                      <p:cBhvr>
                                        <p:cTn id="241" dur="1" fill="hold">
                                          <p:stCondLst>
                                            <p:cond delay="499"/>
                                          </p:stCondLst>
                                        </p:cTn>
                                        <p:tgtEl>
                                          <p:spTgt spid="78857"/>
                                        </p:tgtEl>
                                        <p:attrNameLst>
                                          <p:attrName>style.visibility</p:attrName>
                                        </p:attrNameLst>
                                      </p:cBhvr>
                                      <p:to>
                                        <p:strVal val="hidden"/>
                                      </p:to>
                                    </p:set>
                                  </p:childTnLst>
                                </p:cTn>
                              </p:par>
                              <p:par>
                                <p:cTn id="242" presetID="18" presetClass="exit" presetSubtype="12" fill="hold" grpId="1" nodeType="withEffect">
                                  <p:stCondLst>
                                    <p:cond delay="0"/>
                                  </p:stCondLst>
                                  <p:childTnLst>
                                    <p:animEffect transition="out" filter="strips(downLeft)">
                                      <p:cBhvr>
                                        <p:cTn id="243" dur="500"/>
                                        <p:tgtEl>
                                          <p:spTgt spid="78858"/>
                                        </p:tgtEl>
                                      </p:cBhvr>
                                    </p:animEffect>
                                    <p:set>
                                      <p:cBhvr>
                                        <p:cTn id="244" dur="1" fill="hold">
                                          <p:stCondLst>
                                            <p:cond delay="499"/>
                                          </p:stCondLst>
                                        </p:cTn>
                                        <p:tgtEl>
                                          <p:spTgt spid="78858"/>
                                        </p:tgtEl>
                                        <p:attrNameLst>
                                          <p:attrName>style.visibility</p:attrName>
                                        </p:attrNameLst>
                                      </p:cBhvr>
                                      <p:to>
                                        <p:strVal val="hidden"/>
                                      </p:to>
                                    </p:set>
                                  </p:childTnLst>
                                </p:cTn>
                              </p:par>
                              <p:par>
                                <p:cTn id="245" presetID="18" presetClass="exit" presetSubtype="12" fill="hold" grpId="1" nodeType="withEffect">
                                  <p:stCondLst>
                                    <p:cond delay="0"/>
                                  </p:stCondLst>
                                  <p:childTnLst>
                                    <p:animEffect transition="out" filter="strips(downLeft)">
                                      <p:cBhvr>
                                        <p:cTn id="246" dur="500"/>
                                        <p:tgtEl>
                                          <p:spTgt spid="78859"/>
                                        </p:tgtEl>
                                      </p:cBhvr>
                                    </p:animEffect>
                                    <p:set>
                                      <p:cBhvr>
                                        <p:cTn id="247" dur="1" fill="hold">
                                          <p:stCondLst>
                                            <p:cond delay="499"/>
                                          </p:stCondLst>
                                        </p:cTn>
                                        <p:tgtEl>
                                          <p:spTgt spid="78859"/>
                                        </p:tgtEl>
                                        <p:attrNameLst>
                                          <p:attrName>style.visibility</p:attrName>
                                        </p:attrNameLst>
                                      </p:cBhvr>
                                      <p:to>
                                        <p:strVal val="hidden"/>
                                      </p:to>
                                    </p:set>
                                  </p:childTnLst>
                                </p:cTn>
                              </p:par>
                              <p:par>
                                <p:cTn id="248" presetID="18" presetClass="exit" presetSubtype="12" fill="hold" grpId="1" nodeType="withEffect">
                                  <p:stCondLst>
                                    <p:cond delay="0"/>
                                  </p:stCondLst>
                                  <p:childTnLst>
                                    <p:animEffect transition="out" filter="strips(downLeft)">
                                      <p:cBhvr>
                                        <p:cTn id="249" dur="500"/>
                                        <p:tgtEl>
                                          <p:spTgt spid="78860"/>
                                        </p:tgtEl>
                                      </p:cBhvr>
                                    </p:animEffect>
                                    <p:set>
                                      <p:cBhvr>
                                        <p:cTn id="250" dur="1" fill="hold">
                                          <p:stCondLst>
                                            <p:cond delay="499"/>
                                          </p:stCondLst>
                                        </p:cTn>
                                        <p:tgtEl>
                                          <p:spTgt spid="78860"/>
                                        </p:tgtEl>
                                        <p:attrNameLst>
                                          <p:attrName>style.visibility</p:attrName>
                                        </p:attrNameLst>
                                      </p:cBhvr>
                                      <p:to>
                                        <p:strVal val="hidden"/>
                                      </p:to>
                                    </p:set>
                                  </p:childTnLst>
                                </p:cTn>
                              </p:par>
                              <p:par>
                                <p:cTn id="251" presetID="18" presetClass="exit" presetSubtype="12" fill="hold" grpId="1" nodeType="withEffect">
                                  <p:stCondLst>
                                    <p:cond delay="0"/>
                                  </p:stCondLst>
                                  <p:childTnLst>
                                    <p:animEffect transition="out" filter="strips(downLeft)">
                                      <p:cBhvr>
                                        <p:cTn id="252" dur="500"/>
                                        <p:tgtEl>
                                          <p:spTgt spid="78861"/>
                                        </p:tgtEl>
                                      </p:cBhvr>
                                    </p:animEffect>
                                    <p:set>
                                      <p:cBhvr>
                                        <p:cTn id="253" dur="1" fill="hold">
                                          <p:stCondLst>
                                            <p:cond delay="499"/>
                                          </p:stCondLst>
                                        </p:cTn>
                                        <p:tgtEl>
                                          <p:spTgt spid="78861"/>
                                        </p:tgtEl>
                                        <p:attrNameLst>
                                          <p:attrName>style.visibility</p:attrName>
                                        </p:attrNameLst>
                                      </p:cBhvr>
                                      <p:to>
                                        <p:strVal val="hidden"/>
                                      </p:to>
                                    </p:set>
                                  </p:childTnLst>
                                </p:cTn>
                              </p:par>
                              <p:par>
                                <p:cTn id="254" presetID="18" presetClass="exit" presetSubtype="12" fill="hold" grpId="1" nodeType="withEffect">
                                  <p:stCondLst>
                                    <p:cond delay="0"/>
                                  </p:stCondLst>
                                  <p:childTnLst>
                                    <p:animEffect transition="out" filter="strips(downLeft)">
                                      <p:cBhvr>
                                        <p:cTn id="255" dur="500"/>
                                        <p:tgtEl>
                                          <p:spTgt spid="78862"/>
                                        </p:tgtEl>
                                      </p:cBhvr>
                                    </p:animEffect>
                                    <p:set>
                                      <p:cBhvr>
                                        <p:cTn id="256" dur="1" fill="hold">
                                          <p:stCondLst>
                                            <p:cond delay="499"/>
                                          </p:stCondLst>
                                        </p:cTn>
                                        <p:tgtEl>
                                          <p:spTgt spid="78862"/>
                                        </p:tgtEl>
                                        <p:attrNameLst>
                                          <p:attrName>style.visibility</p:attrName>
                                        </p:attrNameLst>
                                      </p:cBhvr>
                                      <p:to>
                                        <p:strVal val="hidden"/>
                                      </p:to>
                                    </p:set>
                                  </p:childTnLst>
                                </p:cTn>
                              </p:par>
                              <p:par>
                                <p:cTn id="257" presetID="18" presetClass="exit" presetSubtype="12" fill="hold" grpId="1" nodeType="withEffect">
                                  <p:stCondLst>
                                    <p:cond delay="0"/>
                                  </p:stCondLst>
                                  <p:childTnLst>
                                    <p:animEffect transition="out" filter="strips(downLeft)">
                                      <p:cBhvr>
                                        <p:cTn id="258" dur="500"/>
                                        <p:tgtEl>
                                          <p:spTgt spid="78863"/>
                                        </p:tgtEl>
                                      </p:cBhvr>
                                    </p:animEffect>
                                    <p:set>
                                      <p:cBhvr>
                                        <p:cTn id="259" dur="1" fill="hold">
                                          <p:stCondLst>
                                            <p:cond delay="499"/>
                                          </p:stCondLst>
                                        </p:cTn>
                                        <p:tgtEl>
                                          <p:spTgt spid="78863"/>
                                        </p:tgtEl>
                                        <p:attrNameLst>
                                          <p:attrName>style.visibility</p:attrName>
                                        </p:attrNameLst>
                                      </p:cBhvr>
                                      <p:to>
                                        <p:strVal val="hidden"/>
                                      </p:to>
                                    </p:set>
                                  </p:childTnLst>
                                </p:cTn>
                              </p:par>
                              <p:par>
                                <p:cTn id="260" presetID="18" presetClass="exit" presetSubtype="12" fill="hold" grpId="1" nodeType="withEffect">
                                  <p:stCondLst>
                                    <p:cond delay="0"/>
                                  </p:stCondLst>
                                  <p:childTnLst>
                                    <p:animEffect transition="out" filter="strips(downLeft)">
                                      <p:cBhvr>
                                        <p:cTn id="261" dur="500"/>
                                        <p:tgtEl>
                                          <p:spTgt spid="78864"/>
                                        </p:tgtEl>
                                      </p:cBhvr>
                                    </p:animEffect>
                                    <p:set>
                                      <p:cBhvr>
                                        <p:cTn id="262" dur="1" fill="hold">
                                          <p:stCondLst>
                                            <p:cond delay="499"/>
                                          </p:stCondLst>
                                        </p:cTn>
                                        <p:tgtEl>
                                          <p:spTgt spid="78864"/>
                                        </p:tgtEl>
                                        <p:attrNameLst>
                                          <p:attrName>style.visibility</p:attrName>
                                        </p:attrNameLst>
                                      </p:cBhvr>
                                      <p:to>
                                        <p:strVal val="hidden"/>
                                      </p:to>
                                    </p:set>
                                  </p:childTnLst>
                                </p:cTn>
                              </p:par>
                              <p:par>
                                <p:cTn id="263" presetID="18" presetClass="exit" presetSubtype="12" fill="hold" grpId="1" nodeType="withEffect">
                                  <p:stCondLst>
                                    <p:cond delay="0"/>
                                  </p:stCondLst>
                                  <p:childTnLst>
                                    <p:animEffect transition="out" filter="strips(downLeft)">
                                      <p:cBhvr>
                                        <p:cTn id="264" dur="500"/>
                                        <p:tgtEl>
                                          <p:spTgt spid="78865"/>
                                        </p:tgtEl>
                                      </p:cBhvr>
                                    </p:animEffect>
                                    <p:set>
                                      <p:cBhvr>
                                        <p:cTn id="265" dur="1" fill="hold">
                                          <p:stCondLst>
                                            <p:cond delay="499"/>
                                          </p:stCondLst>
                                        </p:cTn>
                                        <p:tgtEl>
                                          <p:spTgt spid="78865"/>
                                        </p:tgtEl>
                                        <p:attrNameLst>
                                          <p:attrName>style.visibility</p:attrName>
                                        </p:attrNameLst>
                                      </p:cBhvr>
                                      <p:to>
                                        <p:strVal val="hidden"/>
                                      </p:to>
                                    </p:set>
                                  </p:childTnLst>
                                </p:cTn>
                              </p:par>
                              <p:par>
                                <p:cTn id="266" presetID="18" presetClass="exit" presetSubtype="12" fill="hold" grpId="1" nodeType="withEffect">
                                  <p:stCondLst>
                                    <p:cond delay="0"/>
                                  </p:stCondLst>
                                  <p:childTnLst>
                                    <p:animEffect transition="out" filter="strips(downLeft)">
                                      <p:cBhvr>
                                        <p:cTn id="267" dur="500"/>
                                        <p:tgtEl>
                                          <p:spTgt spid="78866"/>
                                        </p:tgtEl>
                                      </p:cBhvr>
                                    </p:animEffect>
                                    <p:set>
                                      <p:cBhvr>
                                        <p:cTn id="268" dur="1" fill="hold">
                                          <p:stCondLst>
                                            <p:cond delay="499"/>
                                          </p:stCondLst>
                                        </p:cTn>
                                        <p:tgtEl>
                                          <p:spTgt spid="78866"/>
                                        </p:tgtEl>
                                        <p:attrNameLst>
                                          <p:attrName>style.visibility</p:attrName>
                                        </p:attrNameLst>
                                      </p:cBhvr>
                                      <p:to>
                                        <p:strVal val="hidden"/>
                                      </p:to>
                                    </p:set>
                                  </p:childTnLst>
                                </p:cTn>
                              </p:par>
                              <p:par>
                                <p:cTn id="269" presetID="18" presetClass="exit" presetSubtype="12" fill="hold" grpId="1" nodeType="withEffect">
                                  <p:stCondLst>
                                    <p:cond delay="0"/>
                                  </p:stCondLst>
                                  <p:childTnLst>
                                    <p:animEffect transition="out" filter="strips(downLeft)">
                                      <p:cBhvr>
                                        <p:cTn id="270" dur="500"/>
                                        <p:tgtEl>
                                          <p:spTgt spid="78867"/>
                                        </p:tgtEl>
                                      </p:cBhvr>
                                    </p:animEffect>
                                    <p:set>
                                      <p:cBhvr>
                                        <p:cTn id="271" dur="1" fill="hold">
                                          <p:stCondLst>
                                            <p:cond delay="499"/>
                                          </p:stCondLst>
                                        </p:cTn>
                                        <p:tgtEl>
                                          <p:spTgt spid="78867"/>
                                        </p:tgtEl>
                                        <p:attrNameLst>
                                          <p:attrName>style.visibility</p:attrName>
                                        </p:attrNameLst>
                                      </p:cBhvr>
                                      <p:to>
                                        <p:strVal val="hidden"/>
                                      </p:to>
                                    </p:set>
                                  </p:childTnLst>
                                </p:cTn>
                              </p:par>
                              <p:par>
                                <p:cTn id="272" presetID="18" presetClass="exit" presetSubtype="12" fill="hold" grpId="1" nodeType="withEffect">
                                  <p:stCondLst>
                                    <p:cond delay="0"/>
                                  </p:stCondLst>
                                  <p:childTnLst>
                                    <p:animEffect transition="out" filter="strips(downLeft)">
                                      <p:cBhvr>
                                        <p:cTn id="273" dur="500"/>
                                        <p:tgtEl>
                                          <p:spTgt spid="78868"/>
                                        </p:tgtEl>
                                      </p:cBhvr>
                                    </p:animEffect>
                                    <p:set>
                                      <p:cBhvr>
                                        <p:cTn id="274" dur="1" fill="hold">
                                          <p:stCondLst>
                                            <p:cond delay="499"/>
                                          </p:stCondLst>
                                        </p:cTn>
                                        <p:tgtEl>
                                          <p:spTgt spid="78868"/>
                                        </p:tgtEl>
                                        <p:attrNameLst>
                                          <p:attrName>style.visibility</p:attrName>
                                        </p:attrNameLst>
                                      </p:cBhvr>
                                      <p:to>
                                        <p:strVal val="hidden"/>
                                      </p:to>
                                    </p:set>
                                  </p:childTnLst>
                                </p:cTn>
                              </p:par>
                              <p:par>
                                <p:cTn id="275" presetID="18" presetClass="exit" presetSubtype="12" fill="hold" grpId="1" nodeType="withEffect">
                                  <p:stCondLst>
                                    <p:cond delay="0"/>
                                  </p:stCondLst>
                                  <p:childTnLst>
                                    <p:animEffect transition="out" filter="strips(downLeft)">
                                      <p:cBhvr>
                                        <p:cTn id="276" dur="500"/>
                                        <p:tgtEl>
                                          <p:spTgt spid="78869"/>
                                        </p:tgtEl>
                                      </p:cBhvr>
                                    </p:animEffect>
                                    <p:set>
                                      <p:cBhvr>
                                        <p:cTn id="277" dur="1" fill="hold">
                                          <p:stCondLst>
                                            <p:cond delay="499"/>
                                          </p:stCondLst>
                                        </p:cTn>
                                        <p:tgtEl>
                                          <p:spTgt spid="78869"/>
                                        </p:tgtEl>
                                        <p:attrNameLst>
                                          <p:attrName>style.visibility</p:attrName>
                                        </p:attrNameLst>
                                      </p:cBhvr>
                                      <p:to>
                                        <p:strVal val="hidden"/>
                                      </p:to>
                                    </p:set>
                                  </p:childTnLst>
                                </p:cTn>
                              </p:par>
                              <p:par>
                                <p:cTn id="278" presetID="18" presetClass="exit" presetSubtype="12" fill="hold" grpId="1" nodeType="withEffect">
                                  <p:stCondLst>
                                    <p:cond delay="0"/>
                                  </p:stCondLst>
                                  <p:childTnLst>
                                    <p:animEffect transition="out" filter="strips(downLeft)">
                                      <p:cBhvr>
                                        <p:cTn id="279" dur="500"/>
                                        <p:tgtEl>
                                          <p:spTgt spid="78870"/>
                                        </p:tgtEl>
                                      </p:cBhvr>
                                    </p:animEffect>
                                    <p:set>
                                      <p:cBhvr>
                                        <p:cTn id="280" dur="1" fill="hold">
                                          <p:stCondLst>
                                            <p:cond delay="499"/>
                                          </p:stCondLst>
                                        </p:cTn>
                                        <p:tgtEl>
                                          <p:spTgt spid="78870"/>
                                        </p:tgtEl>
                                        <p:attrNameLst>
                                          <p:attrName>style.visibility</p:attrName>
                                        </p:attrNameLst>
                                      </p:cBhvr>
                                      <p:to>
                                        <p:strVal val="hidden"/>
                                      </p:to>
                                    </p:set>
                                  </p:childTnLst>
                                </p:cTn>
                              </p:par>
                              <p:par>
                                <p:cTn id="281" presetID="18" presetClass="exit" presetSubtype="12" fill="hold" grpId="1" nodeType="withEffect">
                                  <p:stCondLst>
                                    <p:cond delay="0"/>
                                  </p:stCondLst>
                                  <p:childTnLst>
                                    <p:animEffect transition="out" filter="strips(downLeft)">
                                      <p:cBhvr>
                                        <p:cTn id="282" dur="500"/>
                                        <p:tgtEl>
                                          <p:spTgt spid="78871"/>
                                        </p:tgtEl>
                                      </p:cBhvr>
                                    </p:animEffect>
                                    <p:set>
                                      <p:cBhvr>
                                        <p:cTn id="283" dur="1" fill="hold">
                                          <p:stCondLst>
                                            <p:cond delay="499"/>
                                          </p:stCondLst>
                                        </p:cTn>
                                        <p:tgtEl>
                                          <p:spTgt spid="78871"/>
                                        </p:tgtEl>
                                        <p:attrNameLst>
                                          <p:attrName>style.visibility</p:attrName>
                                        </p:attrNameLst>
                                      </p:cBhvr>
                                      <p:to>
                                        <p:strVal val="hidden"/>
                                      </p:to>
                                    </p:set>
                                  </p:childTnLst>
                                </p:cTn>
                              </p:par>
                              <p:par>
                                <p:cTn id="284" presetID="18" presetClass="exit" presetSubtype="12" fill="hold" grpId="1" nodeType="withEffect">
                                  <p:stCondLst>
                                    <p:cond delay="0"/>
                                  </p:stCondLst>
                                  <p:childTnLst>
                                    <p:animEffect transition="out" filter="strips(downLeft)">
                                      <p:cBhvr>
                                        <p:cTn id="285" dur="500"/>
                                        <p:tgtEl>
                                          <p:spTgt spid="78872"/>
                                        </p:tgtEl>
                                      </p:cBhvr>
                                    </p:animEffect>
                                    <p:set>
                                      <p:cBhvr>
                                        <p:cTn id="286" dur="1" fill="hold">
                                          <p:stCondLst>
                                            <p:cond delay="499"/>
                                          </p:stCondLst>
                                        </p:cTn>
                                        <p:tgtEl>
                                          <p:spTgt spid="78872"/>
                                        </p:tgtEl>
                                        <p:attrNameLst>
                                          <p:attrName>style.visibility</p:attrName>
                                        </p:attrNameLst>
                                      </p:cBhvr>
                                      <p:to>
                                        <p:strVal val="hidden"/>
                                      </p:to>
                                    </p:set>
                                  </p:childTnLst>
                                </p:cTn>
                              </p:par>
                              <p:par>
                                <p:cTn id="287" presetID="18" presetClass="exit" presetSubtype="12" fill="hold" grpId="1" nodeType="withEffect">
                                  <p:stCondLst>
                                    <p:cond delay="0"/>
                                  </p:stCondLst>
                                  <p:childTnLst>
                                    <p:animEffect transition="out" filter="strips(downLeft)">
                                      <p:cBhvr>
                                        <p:cTn id="288" dur="500"/>
                                        <p:tgtEl>
                                          <p:spTgt spid="78873"/>
                                        </p:tgtEl>
                                      </p:cBhvr>
                                    </p:animEffect>
                                    <p:set>
                                      <p:cBhvr>
                                        <p:cTn id="289" dur="1" fill="hold">
                                          <p:stCondLst>
                                            <p:cond delay="499"/>
                                          </p:stCondLst>
                                        </p:cTn>
                                        <p:tgtEl>
                                          <p:spTgt spid="78873"/>
                                        </p:tgtEl>
                                        <p:attrNameLst>
                                          <p:attrName>style.visibility</p:attrName>
                                        </p:attrNameLst>
                                      </p:cBhvr>
                                      <p:to>
                                        <p:strVal val="hidden"/>
                                      </p:to>
                                    </p:set>
                                  </p:childTnLst>
                                </p:cTn>
                              </p:par>
                              <p:par>
                                <p:cTn id="290" presetID="18" presetClass="exit" presetSubtype="12" fill="hold" grpId="1" nodeType="withEffect">
                                  <p:stCondLst>
                                    <p:cond delay="0"/>
                                  </p:stCondLst>
                                  <p:childTnLst>
                                    <p:animEffect transition="out" filter="strips(downLeft)">
                                      <p:cBhvr>
                                        <p:cTn id="291" dur="500"/>
                                        <p:tgtEl>
                                          <p:spTgt spid="78874"/>
                                        </p:tgtEl>
                                      </p:cBhvr>
                                    </p:animEffect>
                                    <p:set>
                                      <p:cBhvr>
                                        <p:cTn id="292" dur="1" fill="hold">
                                          <p:stCondLst>
                                            <p:cond delay="499"/>
                                          </p:stCondLst>
                                        </p:cTn>
                                        <p:tgtEl>
                                          <p:spTgt spid="78874"/>
                                        </p:tgtEl>
                                        <p:attrNameLst>
                                          <p:attrName>style.visibility</p:attrName>
                                        </p:attrNameLst>
                                      </p:cBhvr>
                                      <p:to>
                                        <p:strVal val="hidden"/>
                                      </p:to>
                                    </p:set>
                                  </p:childTnLst>
                                </p:cTn>
                              </p:par>
                              <p:par>
                                <p:cTn id="293" presetID="18" presetClass="exit" presetSubtype="12" fill="hold" grpId="1" nodeType="withEffect">
                                  <p:stCondLst>
                                    <p:cond delay="0"/>
                                  </p:stCondLst>
                                  <p:childTnLst>
                                    <p:animEffect transition="out" filter="strips(downLeft)">
                                      <p:cBhvr>
                                        <p:cTn id="294" dur="500"/>
                                        <p:tgtEl>
                                          <p:spTgt spid="78875"/>
                                        </p:tgtEl>
                                      </p:cBhvr>
                                    </p:animEffect>
                                    <p:set>
                                      <p:cBhvr>
                                        <p:cTn id="295" dur="1" fill="hold">
                                          <p:stCondLst>
                                            <p:cond delay="499"/>
                                          </p:stCondLst>
                                        </p:cTn>
                                        <p:tgtEl>
                                          <p:spTgt spid="78875"/>
                                        </p:tgtEl>
                                        <p:attrNameLst>
                                          <p:attrName>style.visibility</p:attrName>
                                        </p:attrNameLst>
                                      </p:cBhvr>
                                      <p:to>
                                        <p:strVal val="hidden"/>
                                      </p:to>
                                    </p:set>
                                  </p:childTnLst>
                                </p:cTn>
                              </p:par>
                              <p:par>
                                <p:cTn id="296" presetID="18" presetClass="exit" presetSubtype="12" fill="hold" grpId="1" nodeType="withEffect">
                                  <p:stCondLst>
                                    <p:cond delay="0"/>
                                  </p:stCondLst>
                                  <p:childTnLst>
                                    <p:animEffect transition="out" filter="strips(downLeft)">
                                      <p:cBhvr>
                                        <p:cTn id="297" dur="500"/>
                                        <p:tgtEl>
                                          <p:spTgt spid="78876"/>
                                        </p:tgtEl>
                                      </p:cBhvr>
                                    </p:animEffect>
                                    <p:set>
                                      <p:cBhvr>
                                        <p:cTn id="298" dur="1" fill="hold">
                                          <p:stCondLst>
                                            <p:cond delay="499"/>
                                          </p:stCondLst>
                                        </p:cTn>
                                        <p:tgtEl>
                                          <p:spTgt spid="78876"/>
                                        </p:tgtEl>
                                        <p:attrNameLst>
                                          <p:attrName>style.visibility</p:attrName>
                                        </p:attrNameLst>
                                      </p:cBhvr>
                                      <p:to>
                                        <p:strVal val="hidden"/>
                                      </p:to>
                                    </p:set>
                                  </p:childTnLst>
                                </p:cTn>
                              </p:par>
                              <p:par>
                                <p:cTn id="299" presetID="18" presetClass="exit" presetSubtype="12" fill="hold" grpId="1" nodeType="withEffect">
                                  <p:stCondLst>
                                    <p:cond delay="0"/>
                                  </p:stCondLst>
                                  <p:childTnLst>
                                    <p:animEffect transition="out" filter="strips(downLeft)">
                                      <p:cBhvr>
                                        <p:cTn id="300" dur="500"/>
                                        <p:tgtEl>
                                          <p:spTgt spid="78877"/>
                                        </p:tgtEl>
                                      </p:cBhvr>
                                    </p:animEffect>
                                    <p:set>
                                      <p:cBhvr>
                                        <p:cTn id="301" dur="1" fill="hold">
                                          <p:stCondLst>
                                            <p:cond delay="499"/>
                                          </p:stCondLst>
                                        </p:cTn>
                                        <p:tgtEl>
                                          <p:spTgt spid="78877"/>
                                        </p:tgtEl>
                                        <p:attrNameLst>
                                          <p:attrName>style.visibility</p:attrName>
                                        </p:attrNameLst>
                                      </p:cBhvr>
                                      <p:to>
                                        <p:strVal val="hidden"/>
                                      </p:to>
                                    </p:set>
                                  </p:childTnLst>
                                </p:cTn>
                              </p:par>
                              <p:par>
                                <p:cTn id="302" presetID="18" presetClass="exit" presetSubtype="12" fill="hold" grpId="1" nodeType="withEffect">
                                  <p:stCondLst>
                                    <p:cond delay="0"/>
                                  </p:stCondLst>
                                  <p:childTnLst>
                                    <p:animEffect transition="out" filter="strips(downLeft)">
                                      <p:cBhvr>
                                        <p:cTn id="303" dur="500"/>
                                        <p:tgtEl>
                                          <p:spTgt spid="78878"/>
                                        </p:tgtEl>
                                      </p:cBhvr>
                                    </p:animEffect>
                                    <p:set>
                                      <p:cBhvr>
                                        <p:cTn id="304" dur="1" fill="hold">
                                          <p:stCondLst>
                                            <p:cond delay="499"/>
                                          </p:stCondLst>
                                        </p:cTn>
                                        <p:tgtEl>
                                          <p:spTgt spid="78878"/>
                                        </p:tgtEl>
                                        <p:attrNameLst>
                                          <p:attrName>style.visibility</p:attrName>
                                        </p:attrNameLst>
                                      </p:cBhvr>
                                      <p:to>
                                        <p:strVal val="hidden"/>
                                      </p:to>
                                    </p:set>
                                  </p:childTnLst>
                                </p:cTn>
                              </p:par>
                              <p:par>
                                <p:cTn id="305" presetID="18" presetClass="exit" presetSubtype="12" fill="hold" grpId="1" nodeType="withEffect">
                                  <p:stCondLst>
                                    <p:cond delay="0"/>
                                  </p:stCondLst>
                                  <p:childTnLst>
                                    <p:animEffect transition="out" filter="strips(downLeft)">
                                      <p:cBhvr>
                                        <p:cTn id="306" dur="500"/>
                                        <p:tgtEl>
                                          <p:spTgt spid="78879"/>
                                        </p:tgtEl>
                                      </p:cBhvr>
                                    </p:animEffect>
                                    <p:set>
                                      <p:cBhvr>
                                        <p:cTn id="307" dur="1" fill="hold">
                                          <p:stCondLst>
                                            <p:cond delay="499"/>
                                          </p:stCondLst>
                                        </p:cTn>
                                        <p:tgtEl>
                                          <p:spTgt spid="78879"/>
                                        </p:tgtEl>
                                        <p:attrNameLst>
                                          <p:attrName>style.visibility</p:attrName>
                                        </p:attrNameLst>
                                      </p:cBhvr>
                                      <p:to>
                                        <p:strVal val="hidden"/>
                                      </p:to>
                                    </p:set>
                                  </p:childTnLst>
                                </p:cTn>
                              </p:par>
                              <p:par>
                                <p:cTn id="308" presetID="18" presetClass="exit" presetSubtype="12" fill="hold" grpId="1" nodeType="withEffect">
                                  <p:stCondLst>
                                    <p:cond delay="0"/>
                                  </p:stCondLst>
                                  <p:childTnLst>
                                    <p:animEffect transition="out" filter="strips(downLeft)">
                                      <p:cBhvr>
                                        <p:cTn id="309" dur="500"/>
                                        <p:tgtEl>
                                          <p:spTgt spid="78880"/>
                                        </p:tgtEl>
                                      </p:cBhvr>
                                    </p:animEffect>
                                    <p:set>
                                      <p:cBhvr>
                                        <p:cTn id="310" dur="1" fill="hold">
                                          <p:stCondLst>
                                            <p:cond delay="499"/>
                                          </p:stCondLst>
                                        </p:cTn>
                                        <p:tgtEl>
                                          <p:spTgt spid="78880"/>
                                        </p:tgtEl>
                                        <p:attrNameLst>
                                          <p:attrName>style.visibility</p:attrName>
                                        </p:attrNameLst>
                                      </p:cBhvr>
                                      <p:to>
                                        <p:strVal val="hidden"/>
                                      </p:to>
                                    </p:set>
                                  </p:childTnLst>
                                </p:cTn>
                              </p:par>
                              <p:par>
                                <p:cTn id="311" presetID="18" presetClass="exit" presetSubtype="12" fill="hold" grpId="1" nodeType="withEffect">
                                  <p:stCondLst>
                                    <p:cond delay="0"/>
                                  </p:stCondLst>
                                  <p:childTnLst>
                                    <p:animEffect transition="out" filter="strips(downLeft)">
                                      <p:cBhvr>
                                        <p:cTn id="312" dur="500"/>
                                        <p:tgtEl>
                                          <p:spTgt spid="78881"/>
                                        </p:tgtEl>
                                      </p:cBhvr>
                                    </p:animEffect>
                                    <p:set>
                                      <p:cBhvr>
                                        <p:cTn id="313" dur="1" fill="hold">
                                          <p:stCondLst>
                                            <p:cond delay="499"/>
                                          </p:stCondLst>
                                        </p:cTn>
                                        <p:tgtEl>
                                          <p:spTgt spid="78881"/>
                                        </p:tgtEl>
                                        <p:attrNameLst>
                                          <p:attrName>style.visibility</p:attrName>
                                        </p:attrNameLst>
                                      </p:cBhvr>
                                      <p:to>
                                        <p:strVal val="hidden"/>
                                      </p:to>
                                    </p:set>
                                  </p:childTnLst>
                                </p:cTn>
                              </p:par>
                              <p:par>
                                <p:cTn id="314" presetID="18" presetClass="exit" presetSubtype="12" fill="hold" grpId="1" nodeType="withEffect">
                                  <p:stCondLst>
                                    <p:cond delay="0"/>
                                  </p:stCondLst>
                                  <p:childTnLst>
                                    <p:animEffect transition="out" filter="strips(downLeft)">
                                      <p:cBhvr>
                                        <p:cTn id="315" dur="500"/>
                                        <p:tgtEl>
                                          <p:spTgt spid="78882"/>
                                        </p:tgtEl>
                                      </p:cBhvr>
                                    </p:animEffect>
                                    <p:set>
                                      <p:cBhvr>
                                        <p:cTn id="316" dur="1" fill="hold">
                                          <p:stCondLst>
                                            <p:cond delay="499"/>
                                          </p:stCondLst>
                                        </p:cTn>
                                        <p:tgtEl>
                                          <p:spTgt spid="78882"/>
                                        </p:tgtEl>
                                        <p:attrNameLst>
                                          <p:attrName>style.visibility</p:attrName>
                                        </p:attrNameLst>
                                      </p:cBhvr>
                                      <p:to>
                                        <p:strVal val="hidden"/>
                                      </p:to>
                                    </p:set>
                                  </p:childTnLst>
                                </p:cTn>
                              </p:par>
                              <p:par>
                                <p:cTn id="317" presetID="18" presetClass="exit" presetSubtype="12" fill="hold" grpId="1" nodeType="withEffect">
                                  <p:stCondLst>
                                    <p:cond delay="0"/>
                                  </p:stCondLst>
                                  <p:childTnLst>
                                    <p:animEffect transition="out" filter="strips(downLeft)">
                                      <p:cBhvr>
                                        <p:cTn id="318" dur="500"/>
                                        <p:tgtEl>
                                          <p:spTgt spid="78883"/>
                                        </p:tgtEl>
                                      </p:cBhvr>
                                    </p:animEffect>
                                    <p:set>
                                      <p:cBhvr>
                                        <p:cTn id="319" dur="1" fill="hold">
                                          <p:stCondLst>
                                            <p:cond delay="499"/>
                                          </p:stCondLst>
                                        </p:cTn>
                                        <p:tgtEl>
                                          <p:spTgt spid="78883"/>
                                        </p:tgtEl>
                                        <p:attrNameLst>
                                          <p:attrName>style.visibility</p:attrName>
                                        </p:attrNameLst>
                                      </p:cBhvr>
                                      <p:to>
                                        <p:strVal val="hidden"/>
                                      </p:to>
                                    </p:set>
                                  </p:childTnLst>
                                </p:cTn>
                              </p:par>
                              <p:par>
                                <p:cTn id="320" presetID="18" presetClass="exit" presetSubtype="12" fill="hold" grpId="1" nodeType="withEffect">
                                  <p:stCondLst>
                                    <p:cond delay="0"/>
                                  </p:stCondLst>
                                  <p:childTnLst>
                                    <p:animEffect transition="out" filter="strips(downLeft)">
                                      <p:cBhvr>
                                        <p:cTn id="321" dur="500"/>
                                        <p:tgtEl>
                                          <p:spTgt spid="78884"/>
                                        </p:tgtEl>
                                      </p:cBhvr>
                                    </p:animEffect>
                                    <p:set>
                                      <p:cBhvr>
                                        <p:cTn id="322" dur="1" fill="hold">
                                          <p:stCondLst>
                                            <p:cond delay="499"/>
                                          </p:stCondLst>
                                        </p:cTn>
                                        <p:tgtEl>
                                          <p:spTgt spid="78884"/>
                                        </p:tgtEl>
                                        <p:attrNameLst>
                                          <p:attrName>style.visibility</p:attrName>
                                        </p:attrNameLst>
                                      </p:cBhvr>
                                      <p:to>
                                        <p:strVal val="hidden"/>
                                      </p:to>
                                    </p:set>
                                  </p:childTnLst>
                                </p:cTn>
                              </p:par>
                              <p:par>
                                <p:cTn id="323" presetID="18" presetClass="exit" presetSubtype="12" fill="hold" grpId="1" nodeType="withEffect">
                                  <p:stCondLst>
                                    <p:cond delay="0"/>
                                  </p:stCondLst>
                                  <p:childTnLst>
                                    <p:animEffect transition="out" filter="strips(downLeft)">
                                      <p:cBhvr>
                                        <p:cTn id="324" dur="500"/>
                                        <p:tgtEl>
                                          <p:spTgt spid="78885"/>
                                        </p:tgtEl>
                                      </p:cBhvr>
                                    </p:animEffect>
                                    <p:set>
                                      <p:cBhvr>
                                        <p:cTn id="325" dur="1" fill="hold">
                                          <p:stCondLst>
                                            <p:cond delay="499"/>
                                          </p:stCondLst>
                                        </p:cTn>
                                        <p:tgtEl>
                                          <p:spTgt spid="78885"/>
                                        </p:tgtEl>
                                        <p:attrNameLst>
                                          <p:attrName>style.visibility</p:attrName>
                                        </p:attrNameLst>
                                      </p:cBhvr>
                                      <p:to>
                                        <p:strVal val="hidden"/>
                                      </p:to>
                                    </p:set>
                                  </p:childTnLst>
                                </p:cTn>
                              </p:par>
                              <p:par>
                                <p:cTn id="326" presetID="18" presetClass="exit" presetSubtype="12" fill="hold" grpId="1" nodeType="withEffect">
                                  <p:stCondLst>
                                    <p:cond delay="0"/>
                                  </p:stCondLst>
                                  <p:iterate type="lt">
                                    <p:tmPct val="0"/>
                                  </p:iterate>
                                  <p:childTnLst>
                                    <p:animEffect transition="out" filter="strips(downLeft)">
                                      <p:cBhvr>
                                        <p:cTn id="327" dur="500"/>
                                        <p:tgtEl>
                                          <p:spTgt spid="78886"/>
                                        </p:tgtEl>
                                      </p:cBhvr>
                                    </p:animEffect>
                                    <p:set>
                                      <p:cBhvr>
                                        <p:cTn id="328" dur="1" fill="hold">
                                          <p:stCondLst>
                                            <p:cond delay="499"/>
                                          </p:stCondLst>
                                        </p:cTn>
                                        <p:tgtEl>
                                          <p:spTgt spid="78886"/>
                                        </p:tgtEl>
                                        <p:attrNameLst>
                                          <p:attrName>style.visibility</p:attrName>
                                        </p:attrNameLst>
                                      </p:cBhvr>
                                      <p:to>
                                        <p:strVal val="hidden"/>
                                      </p:to>
                                    </p:set>
                                  </p:childTnLst>
                                </p:cTn>
                              </p:par>
                              <p:par>
                                <p:cTn id="329" presetID="18" presetClass="exit" presetSubtype="12" fill="hold" grpId="1" nodeType="withEffect">
                                  <p:stCondLst>
                                    <p:cond delay="0"/>
                                  </p:stCondLst>
                                  <p:childTnLst>
                                    <p:animEffect transition="out" filter="strips(downLeft)">
                                      <p:cBhvr>
                                        <p:cTn id="330" dur="500"/>
                                        <p:tgtEl>
                                          <p:spTgt spid="78887"/>
                                        </p:tgtEl>
                                      </p:cBhvr>
                                    </p:animEffect>
                                    <p:set>
                                      <p:cBhvr>
                                        <p:cTn id="331" dur="1" fill="hold">
                                          <p:stCondLst>
                                            <p:cond delay="499"/>
                                          </p:stCondLst>
                                        </p:cTn>
                                        <p:tgtEl>
                                          <p:spTgt spid="78887"/>
                                        </p:tgtEl>
                                        <p:attrNameLst>
                                          <p:attrName>style.visibility</p:attrName>
                                        </p:attrNameLst>
                                      </p:cBhvr>
                                      <p:to>
                                        <p:strVal val="hidden"/>
                                      </p:to>
                                    </p:set>
                                  </p:childTnLst>
                                </p:cTn>
                              </p:par>
                              <p:par>
                                <p:cTn id="332" presetID="18" presetClass="exit" presetSubtype="12" fill="hold" grpId="1" nodeType="withEffect">
                                  <p:stCondLst>
                                    <p:cond delay="0"/>
                                  </p:stCondLst>
                                  <p:iterate type="lt">
                                    <p:tmPct val="0"/>
                                  </p:iterate>
                                  <p:childTnLst>
                                    <p:animEffect transition="out" filter="strips(downLeft)">
                                      <p:cBhvr>
                                        <p:cTn id="333" dur="500"/>
                                        <p:tgtEl>
                                          <p:spTgt spid="78888"/>
                                        </p:tgtEl>
                                      </p:cBhvr>
                                    </p:animEffect>
                                    <p:set>
                                      <p:cBhvr>
                                        <p:cTn id="334" dur="1" fill="hold">
                                          <p:stCondLst>
                                            <p:cond delay="499"/>
                                          </p:stCondLst>
                                        </p:cTn>
                                        <p:tgtEl>
                                          <p:spTgt spid="78888"/>
                                        </p:tgtEl>
                                        <p:attrNameLst>
                                          <p:attrName>style.visibility</p:attrName>
                                        </p:attrNameLst>
                                      </p:cBhvr>
                                      <p:to>
                                        <p:strVal val="hidden"/>
                                      </p:to>
                                    </p:set>
                                  </p:childTnLst>
                                </p:cTn>
                              </p:par>
                              <p:par>
                                <p:cTn id="335" presetID="18" presetClass="exit" presetSubtype="12" fill="hold" grpId="1" nodeType="withEffect">
                                  <p:stCondLst>
                                    <p:cond delay="0"/>
                                  </p:stCondLst>
                                  <p:iterate type="lt">
                                    <p:tmPct val="0"/>
                                  </p:iterate>
                                  <p:childTnLst>
                                    <p:animEffect transition="out" filter="strips(downLeft)">
                                      <p:cBhvr>
                                        <p:cTn id="336" dur="500"/>
                                        <p:tgtEl>
                                          <p:spTgt spid="78889"/>
                                        </p:tgtEl>
                                      </p:cBhvr>
                                    </p:animEffect>
                                    <p:set>
                                      <p:cBhvr>
                                        <p:cTn id="337" dur="1" fill="hold">
                                          <p:stCondLst>
                                            <p:cond delay="499"/>
                                          </p:stCondLst>
                                        </p:cTn>
                                        <p:tgtEl>
                                          <p:spTgt spid="78889"/>
                                        </p:tgtEl>
                                        <p:attrNameLst>
                                          <p:attrName>style.visibility</p:attrName>
                                        </p:attrNameLst>
                                      </p:cBhvr>
                                      <p:to>
                                        <p:strVal val="hidden"/>
                                      </p:to>
                                    </p:set>
                                  </p:childTnLst>
                                </p:cTn>
                              </p:par>
                              <p:par>
                                <p:cTn id="338" presetID="18" presetClass="exit" presetSubtype="12" fill="hold" grpId="1" nodeType="withEffect">
                                  <p:stCondLst>
                                    <p:cond delay="0"/>
                                  </p:stCondLst>
                                  <p:childTnLst>
                                    <p:animEffect transition="out" filter="strips(downLeft)">
                                      <p:cBhvr>
                                        <p:cTn id="339" dur="500"/>
                                        <p:tgtEl>
                                          <p:spTgt spid="78890"/>
                                        </p:tgtEl>
                                      </p:cBhvr>
                                    </p:animEffect>
                                    <p:set>
                                      <p:cBhvr>
                                        <p:cTn id="340" dur="1" fill="hold">
                                          <p:stCondLst>
                                            <p:cond delay="499"/>
                                          </p:stCondLst>
                                        </p:cTn>
                                        <p:tgtEl>
                                          <p:spTgt spid="78890"/>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50" presetClass="entr" presetSubtype="0" decel="100000" fill="hold" grpId="0" nodeType="clickEffect">
                                  <p:stCondLst>
                                    <p:cond delay="0"/>
                                  </p:stCondLst>
                                  <p:childTnLst>
                                    <p:set>
                                      <p:cBhvr>
                                        <p:cTn id="344" dur="1" fill="hold">
                                          <p:stCondLst>
                                            <p:cond delay="0"/>
                                          </p:stCondLst>
                                        </p:cTn>
                                        <p:tgtEl>
                                          <p:spTgt spid="78891"/>
                                        </p:tgtEl>
                                        <p:attrNameLst>
                                          <p:attrName>style.visibility</p:attrName>
                                        </p:attrNameLst>
                                      </p:cBhvr>
                                      <p:to>
                                        <p:strVal val="visible"/>
                                      </p:to>
                                    </p:set>
                                    <p:anim calcmode="lin" valueType="num">
                                      <p:cBhvr>
                                        <p:cTn id="345" dur="1000" fill="hold"/>
                                        <p:tgtEl>
                                          <p:spTgt spid="78891"/>
                                        </p:tgtEl>
                                        <p:attrNameLst>
                                          <p:attrName>ppt_w</p:attrName>
                                        </p:attrNameLst>
                                      </p:cBhvr>
                                      <p:tavLst>
                                        <p:tav tm="0">
                                          <p:val>
                                            <p:strVal val="#ppt_w+.3"/>
                                          </p:val>
                                        </p:tav>
                                        <p:tav tm="100000">
                                          <p:val>
                                            <p:strVal val="#ppt_w"/>
                                          </p:val>
                                        </p:tav>
                                      </p:tavLst>
                                    </p:anim>
                                    <p:anim calcmode="lin" valueType="num">
                                      <p:cBhvr>
                                        <p:cTn id="346" dur="1000" fill="hold"/>
                                        <p:tgtEl>
                                          <p:spTgt spid="78891"/>
                                        </p:tgtEl>
                                        <p:attrNameLst>
                                          <p:attrName>ppt_h</p:attrName>
                                        </p:attrNameLst>
                                      </p:cBhvr>
                                      <p:tavLst>
                                        <p:tav tm="0">
                                          <p:val>
                                            <p:strVal val="#ppt_h"/>
                                          </p:val>
                                        </p:tav>
                                        <p:tav tm="100000">
                                          <p:val>
                                            <p:strVal val="#ppt_h"/>
                                          </p:val>
                                        </p:tav>
                                      </p:tavLst>
                                    </p:anim>
                                    <p:animEffect transition="in" filter="fade">
                                      <p:cBhvr>
                                        <p:cTn id="347" dur="1000"/>
                                        <p:tgtEl>
                                          <p:spTgt spid="78891"/>
                                        </p:tgtEl>
                                      </p:cBhvr>
                                    </p:animEffect>
                                  </p:childTnLst>
                                </p:cTn>
                              </p:par>
                              <p:par>
                                <p:cTn id="348" presetID="50" presetClass="entr" presetSubtype="0" decel="100000" fill="hold" grpId="0" nodeType="withEffect">
                                  <p:stCondLst>
                                    <p:cond delay="0"/>
                                  </p:stCondLst>
                                  <p:childTnLst>
                                    <p:set>
                                      <p:cBhvr>
                                        <p:cTn id="349" dur="1" fill="hold">
                                          <p:stCondLst>
                                            <p:cond delay="0"/>
                                          </p:stCondLst>
                                        </p:cTn>
                                        <p:tgtEl>
                                          <p:spTgt spid="44"/>
                                        </p:tgtEl>
                                        <p:attrNameLst>
                                          <p:attrName>style.visibility</p:attrName>
                                        </p:attrNameLst>
                                      </p:cBhvr>
                                      <p:to>
                                        <p:strVal val="visible"/>
                                      </p:to>
                                    </p:set>
                                    <p:anim calcmode="lin" valueType="num">
                                      <p:cBhvr>
                                        <p:cTn id="350" dur="1000" fill="hold"/>
                                        <p:tgtEl>
                                          <p:spTgt spid="44"/>
                                        </p:tgtEl>
                                        <p:attrNameLst>
                                          <p:attrName>ppt_w</p:attrName>
                                        </p:attrNameLst>
                                      </p:cBhvr>
                                      <p:tavLst>
                                        <p:tav tm="0">
                                          <p:val>
                                            <p:strVal val="#ppt_w+.3"/>
                                          </p:val>
                                        </p:tav>
                                        <p:tav tm="100000">
                                          <p:val>
                                            <p:strVal val="#ppt_w"/>
                                          </p:val>
                                        </p:tav>
                                      </p:tavLst>
                                    </p:anim>
                                    <p:anim calcmode="lin" valueType="num">
                                      <p:cBhvr>
                                        <p:cTn id="351" dur="1000" fill="hold"/>
                                        <p:tgtEl>
                                          <p:spTgt spid="44"/>
                                        </p:tgtEl>
                                        <p:attrNameLst>
                                          <p:attrName>ppt_h</p:attrName>
                                        </p:attrNameLst>
                                      </p:cBhvr>
                                      <p:tavLst>
                                        <p:tav tm="0">
                                          <p:val>
                                            <p:strVal val="#ppt_h"/>
                                          </p:val>
                                        </p:tav>
                                        <p:tav tm="100000">
                                          <p:val>
                                            <p:strVal val="#ppt_h"/>
                                          </p:val>
                                        </p:tav>
                                      </p:tavLst>
                                    </p:anim>
                                    <p:animEffect transition="in" filter="fade">
                                      <p:cBhvr>
                                        <p:cTn id="352" dur="1000"/>
                                        <p:tgtEl>
                                          <p:spTgt spid="44"/>
                                        </p:tgtEl>
                                      </p:cBhvr>
                                    </p:animEffect>
                                  </p:childTnLst>
                                </p:cTn>
                              </p:par>
                              <p:par>
                                <p:cTn id="353" presetID="18" presetClass="exit" presetSubtype="12" fill="hold" grpId="1" nodeType="withEffect">
                                  <p:stCondLst>
                                    <p:cond delay="0"/>
                                  </p:stCondLst>
                                  <p:childTnLst>
                                    <p:animEffect transition="out" filter="strips(downLeft)">
                                      <p:cBhvr>
                                        <p:cTn id="354" dur="500"/>
                                        <p:tgtEl>
                                          <p:spTgt spid="44"/>
                                        </p:tgtEl>
                                      </p:cBhvr>
                                    </p:animEffect>
                                    <p:set>
                                      <p:cBhvr>
                                        <p:cTn id="355"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nimBg="1"/>
      <p:bldP spid="78850" grpId="1" animBg="1"/>
      <p:bldP spid="78851" grpId="0" animBg="1"/>
      <p:bldP spid="78851" grpId="1" animBg="1"/>
      <p:bldP spid="78852" grpId="0" animBg="1"/>
      <p:bldP spid="78852" grpId="1" animBg="1"/>
      <p:bldP spid="78853" grpId="0" animBg="1"/>
      <p:bldP spid="78853" grpId="1" animBg="1"/>
      <p:bldP spid="78854" grpId="0" animBg="1"/>
      <p:bldP spid="78854" grpId="1" animBg="1"/>
      <p:bldP spid="78855" grpId="0" animBg="1"/>
      <p:bldP spid="78855" grpId="1" animBg="1"/>
      <p:bldP spid="78856" grpId="0" animBg="1"/>
      <p:bldP spid="78856" grpId="1" animBg="1"/>
      <p:bldP spid="78857" grpId="0" animBg="1"/>
      <p:bldP spid="78857" grpId="1" animBg="1"/>
      <p:bldP spid="78858" grpId="0" animBg="1"/>
      <p:bldP spid="78858" grpId="1" animBg="1"/>
      <p:bldP spid="78859" grpId="0" animBg="1"/>
      <p:bldP spid="78859" grpId="1" animBg="1"/>
      <p:bldP spid="78860" grpId="0" animBg="1"/>
      <p:bldP spid="78860" grpId="1" animBg="1"/>
      <p:bldP spid="78861" grpId="0" animBg="1"/>
      <p:bldP spid="78861" grpId="1" animBg="1"/>
      <p:bldP spid="78862" grpId="0" animBg="1"/>
      <p:bldP spid="78862" grpId="1" animBg="1"/>
      <p:bldP spid="78863" grpId="0" animBg="1"/>
      <p:bldP spid="78863" grpId="1" animBg="1"/>
      <p:bldP spid="78864" grpId="0" animBg="1"/>
      <p:bldP spid="78864" grpId="1" animBg="1"/>
      <p:bldP spid="78865" grpId="0" animBg="1"/>
      <p:bldP spid="78865" grpId="1" animBg="1"/>
      <p:bldP spid="78866" grpId="0" animBg="1"/>
      <p:bldP spid="78866" grpId="1" animBg="1"/>
      <p:bldP spid="78867" grpId="0" animBg="1"/>
      <p:bldP spid="78867" grpId="1" animBg="1"/>
      <p:bldP spid="78868" grpId="0" animBg="1"/>
      <p:bldP spid="78868" grpId="1" animBg="1"/>
      <p:bldP spid="78869" grpId="0" animBg="1"/>
      <p:bldP spid="78869" grpId="1" animBg="1"/>
      <p:bldP spid="78870" grpId="0" animBg="1"/>
      <p:bldP spid="78870" grpId="1" animBg="1"/>
      <p:bldP spid="78871" grpId="0" animBg="1"/>
      <p:bldP spid="78871" grpId="1" animBg="1"/>
      <p:bldP spid="78872" grpId="0" animBg="1"/>
      <p:bldP spid="78872" grpId="1" animBg="1"/>
      <p:bldP spid="78873" grpId="0" animBg="1"/>
      <p:bldP spid="78873" grpId="1" animBg="1"/>
      <p:bldP spid="78874" grpId="0" animBg="1"/>
      <p:bldP spid="78874" grpId="1" animBg="1"/>
      <p:bldP spid="78875" grpId="0" animBg="1"/>
      <p:bldP spid="78875" grpId="1" animBg="1"/>
      <p:bldP spid="78876" grpId="0" animBg="1"/>
      <p:bldP spid="78876" grpId="1" animBg="1"/>
      <p:bldP spid="78877" grpId="0" animBg="1"/>
      <p:bldP spid="78877" grpId="1" animBg="1"/>
      <p:bldP spid="78878" grpId="0" animBg="1"/>
      <p:bldP spid="78878" grpId="1" animBg="1"/>
      <p:bldP spid="78879" grpId="0" animBg="1"/>
      <p:bldP spid="78879" grpId="1" animBg="1"/>
      <p:bldP spid="78880" grpId="0" animBg="1"/>
      <p:bldP spid="78880" grpId="1" animBg="1"/>
      <p:bldP spid="78881" grpId="0" animBg="1"/>
      <p:bldP spid="78881" grpId="1" animBg="1"/>
      <p:bldP spid="78882" grpId="0" animBg="1"/>
      <p:bldP spid="78882" grpId="1" animBg="1"/>
      <p:bldP spid="78883" grpId="0" animBg="1"/>
      <p:bldP spid="78883" grpId="1" animBg="1"/>
      <p:bldP spid="78884" grpId="0" animBg="1"/>
      <p:bldP spid="78884" grpId="1" animBg="1"/>
      <p:bldP spid="78885" grpId="0" animBg="1"/>
      <p:bldP spid="78885" grpId="1" animBg="1"/>
      <p:bldP spid="78886" grpId="0"/>
      <p:bldP spid="78886" grpId="1"/>
      <p:bldP spid="78887" grpId="0"/>
      <p:bldP spid="78887" grpId="1"/>
      <p:bldP spid="78888" grpId="0"/>
      <p:bldP spid="78888" grpId="1"/>
      <p:bldP spid="78889" grpId="0"/>
      <p:bldP spid="78889" grpId="1"/>
      <p:bldP spid="78890" grpId="0"/>
      <p:bldP spid="78890" grpId="1"/>
      <p:bldP spid="78891" grpId="0" animBg="1"/>
      <p:bldP spid="44" grpId="0" animBg="1"/>
      <p:bldP spid="4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r>
              <a:rPr lang="en-US" sz="9600">
                <a:solidFill>
                  <a:srgbClr val="3333FF"/>
                </a:solidFill>
                <a:latin typeface="Chiller" pitchFamily="82" charset="0"/>
              </a:rPr>
              <a:t>THANK YOU</a:t>
            </a:r>
          </a:p>
        </p:txBody>
      </p:sp>
      <p:pic>
        <p:nvPicPr>
          <p:cNvPr id="104452" name="Picture 4" descr="h1T9zz2OJod7qgglRXhLdaEWo1_500"/>
          <p:cNvPicPr>
            <a:picLocks noChangeAspect="1" noChangeArrowheads="1" noCrop="1"/>
          </p:cNvPicPr>
          <p:nvPr/>
        </p:nvPicPr>
        <p:blipFill>
          <a:blip r:embed="rId2"/>
          <a:srcRect/>
          <a:stretch>
            <a:fillRect/>
          </a:stretch>
        </p:blipFill>
        <p:spPr bwMode="auto">
          <a:xfrm>
            <a:off x="1752600" y="2057400"/>
            <a:ext cx="4572000" cy="4572000"/>
          </a:xfrm>
          <a:prstGeom prst="rect">
            <a:avLst/>
          </a:prstGeom>
          <a:noFill/>
        </p:spPr>
      </p:pic>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04450"/>
                                        </p:tgtEl>
                                        <p:attrNameLst>
                                          <p:attrName>style.visibility</p:attrName>
                                        </p:attrNameLst>
                                      </p:cBhvr>
                                      <p:to>
                                        <p:strVal val="visible"/>
                                      </p:to>
                                    </p:set>
                                    <p:animEffect transition="in" filter="fade">
                                      <p:cBhvr>
                                        <p:cTn id="7" dur="1000"/>
                                        <p:tgtEl>
                                          <p:spTgt spid="104450"/>
                                        </p:tgtEl>
                                      </p:cBhvr>
                                    </p:animEffect>
                                    <p:anim calcmode="lin" valueType="num">
                                      <p:cBhvr>
                                        <p:cTn id="8" dur="1000" fill="hold"/>
                                        <p:tgtEl>
                                          <p:spTgt spid="104450"/>
                                        </p:tgtEl>
                                        <p:attrNameLst>
                                          <p:attrName>ppt_x</p:attrName>
                                        </p:attrNameLst>
                                      </p:cBhvr>
                                      <p:tavLst>
                                        <p:tav tm="0">
                                          <p:val>
                                            <p:strVal val="#ppt_x-.1"/>
                                          </p:val>
                                        </p:tav>
                                        <p:tav tm="100000">
                                          <p:val>
                                            <p:strVal val="#ppt_x"/>
                                          </p:val>
                                        </p:tav>
                                      </p:tavLst>
                                    </p:anim>
                                    <p:anim calcmode="lin" valueType="num">
                                      <p:cBhvr>
                                        <p:cTn id="9" dur="1000" fill="hold"/>
                                        <p:tgtEl>
                                          <p:spTgt spid="1044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143000" y="2895600"/>
            <a:ext cx="6324600" cy="914400"/>
          </a:xfrm>
          <a:prstGeom prst="rect">
            <a:avLst/>
          </a:prstGeom>
          <a:noFill/>
          <a:ln w="9525">
            <a:noFill/>
            <a:miter lim="800000"/>
            <a:headEnd/>
            <a:tailEnd/>
          </a:ln>
          <a:effectLst/>
        </p:spPr>
        <p:txBody>
          <a:bodyPr>
            <a:spAutoFit/>
          </a:bodyPr>
          <a:lstStyle/>
          <a:p>
            <a:pPr>
              <a:spcBef>
                <a:spcPct val="50000"/>
              </a:spcBef>
            </a:pPr>
            <a:r>
              <a:rPr lang="en-US" sz="5400">
                <a:solidFill>
                  <a:srgbClr val="FF3300"/>
                </a:solidFill>
              </a:rPr>
              <a:t>GRAPHS</a:t>
            </a:r>
          </a:p>
        </p:txBody>
      </p:sp>
      <p:sp>
        <p:nvSpPr>
          <p:cNvPr id="67587" name="Text Box 3"/>
          <p:cNvSpPr txBox="1">
            <a:spLocks noChangeArrowheads="1"/>
          </p:cNvSpPr>
          <p:nvPr/>
        </p:nvSpPr>
        <p:spPr bwMode="auto">
          <a:xfrm>
            <a:off x="3048000" y="1447800"/>
            <a:ext cx="3048000" cy="457200"/>
          </a:xfrm>
          <a:prstGeom prst="rect">
            <a:avLst/>
          </a:prstGeom>
          <a:noFill/>
          <a:ln w="9525">
            <a:noFill/>
            <a:miter lim="800000"/>
            <a:headEnd/>
            <a:tailEnd/>
          </a:ln>
          <a:effectLst/>
        </p:spPr>
        <p:txBody>
          <a:bodyPr>
            <a:spAutoFit/>
          </a:bodyPr>
          <a:lstStyle/>
          <a:p>
            <a:pPr algn="l">
              <a:spcBef>
                <a:spcPct val="50000"/>
              </a:spcBef>
            </a:pPr>
            <a:endParaRPr lang="en-US" sz="2400"/>
          </a:p>
        </p:txBody>
      </p:sp>
      <p:sp>
        <p:nvSpPr>
          <p:cNvPr id="67588" name="Text Box 4"/>
          <p:cNvSpPr txBox="1">
            <a:spLocks noChangeArrowheads="1"/>
          </p:cNvSpPr>
          <p:nvPr/>
        </p:nvSpPr>
        <p:spPr bwMode="auto">
          <a:xfrm>
            <a:off x="2514600" y="2514600"/>
            <a:ext cx="3733800" cy="1006475"/>
          </a:xfrm>
          <a:prstGeom prst="rect">
            <a:avLst/>
          </a:prstGeom>
          <a:noFill/>
          <a:ln w="9525">
            <a:noFill/>
            <a:miter lim="800000"/>
            <a:headEnd/>
            <a:tailEnd/>
          </a:ln>
          <a:effectLst/>
        </p:spPr>
        <p:txBody>
          <a:bodyPr>
            <a:spAutoFit/>
          </a:bodyPr>
          <a:lstStyle/>
          <a:p>
            <a:pPr>
              <a:spcBef>
                <a:spcPct val="50000"/>
              </a:spcBef>
            </a:pPr>
            <a:r>
              <a:rPr lang="en-US" sz="6000">
                <a:solidFill>
                  <a:srgbClr val="FF3300"/>
                </a:solidFill>
              </a:rPr>
              <a:t>IE…..</a:t>
            </a:r>
          </a:p>
        </p:txBody>
      </p:sp>
      <p:sp>
        <p:nvSpPr>
          <p:cNvPr id="67589" name="WordArt 5"/>
          <p:cNvSpPr>
            <a:spLocks noChangeArrowheads="1" noChangeShapeType="1" noTextEdit="1"/>
          </p:cNvSpPr>
          <p:nvPr/>
        </p:nvSpPr>
        <p:spPr bwMode="auto">
          <a:xfrm>
            <a:off x="1066800" y="2971800"/>
            <a:ext cx="6886575" cy="647700"/>
          </a:xfrm>
          <a:prstGeom prst="rect">
            <a:avLst/>
          </a:prstGeom>
        </p:spPr>
        <p:txBody>
          <a:bodyPr wrap="none" fromWordArt="1">
            <a:prstTxWarp prst="textPlain">
              <a:avLst>
                <a:gd name="adj" fmla="val 50000"/>
              </a:avLst>
            </a:prstTxWarp>
          </a:bodyPr>
          <a:lstStyle/>
          <a:p>
            <a:r>
              <a:rPr lang="en-US" sz="3600" i="1" kern="10">
                <a:ln w="9525">
                  <a:solidFill>
                    <a:srgbClr val="000000"/>
                  </a:solidFill>
                  <a:round/>
                  <a:headEnd/>
                  <a:tailEnd/>
                </a:ln>
                <a:gradFill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effectLst>
                  <a:outerShdw dist="35921" dir="2700000" algn="ctr" rotWithShape="0">
                    <a:srgbClr val="808080">
                      <a:alpha val="80000"/>
                    </a:srgbClr>
                  </a:outerShdw>
                </a:effectLst>
                <a:latin typeface="Arial Black"/>
              </a:rPr>
              <a:t>SPREAD YOUR TENTACLES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animEffect transition="in" filter="plus(in)">
                                      <p:cBhvr>
                                        <p:cTn id="7" dur="2000"/>
                                        <p:tgtEl>
                                          <p:spTgt spid="675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7586">
                                            <p:txEl>
                                              <p:pRg st="0" end="0"/>
                                            </p:txEl>
                                          </p:spTgt>
                                        </p:tgtEl>
                                      </p:cBhvr>
                                    </p:animEffect>
                                    <p:set>
                                      <p:cBhvr>
                                        <p:cTn id="12" dur="1" fill="hold">
                                          <p:stCondLst>
                                            <p:cond delay="499"/>
                                          </p:stCondLst>
                                        </p:cTn>
                                        <p:tgtEl>
                                          <p:spTgt spid="67586">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67588">
                                            <p:txEl>
                                              <p:pRg st="0" end="0"/>
                                            </p:txEl>
                                          </p:spTgt>
                                        </p:tgtEl>
                                        <p:attrNameLst>
                                          <p:attrName>style.visibility</p:attrName>
                                        </p:attrNameLst>
                                      </p:cBhvr>
                                      <p:to>
                                        <p:strVal val="visible"/>
                                      </p:to>
                                    </p:set>
                                    <p:animEffect transition="in" filter="wipe(down)">
                                      <p:cBhvr>
                                        <p:cTn id="17" dur="580">
                                          <p:stCondLst>
                                            <p:cond delay="0"/>
                                          </p:stCondLst>
                                        </p:cTn>
                                        <p:tgtEl>
                                          <p:spTgt spid="67588">
                                            <p:txEl>
                                              <p:pRg st="0" end="0"/>
                                            </p:txEl>
                                          </p:spTgt>
                                        </p:tgtEl>
                                      </p:cBhvr>
                                    </p:animEffect>
                                    <p:anim calcmode="lin" valueType="num">
                                      <p:cBhvr>
                                        <p:cTn id="18" dur="1822" tmFilter="0,0; 0.14,0.36; 0.43,0.73; 0.71,0.91; 1.0,1.0">
                                          <p:stCondLst>
                                            <p:cond delay="0"/>
                                          </p:stCondLst>
                                        </p:cTn>
                                        <p:tgtEl>
                                          <p:spTgt spid="67588">
                                            <p:txEl>
                                              <p:pRg st="0" end="0"/>
                                            </p:txEl>
                                          </p:spTgt>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7588">
                                            <p:txEl>
                                              <p:pRg st="0" end="0"/>
                                            </p:txEl>
                                          </p:spTgt>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7588">
                                            <p:txEl>
                                              <p:pRg st="0" end="0"/>
                                            </p:txEl>
                                          </p:spTgt>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7588">
                                            <p:txEl>
                                              <p:pRg st="0" end="0"/>
                                            </p:txEl>
                                          </p:spTgt>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7588">
                                            <p:txEl>
                                              <p:pRg st="0" end="0"/>
                                            </p:txEl>
                                          </p:spTgt>
                                        </p:tgtEl>
                                        <p:attrNameLst>
                                          <p:attrName>ppt_y</p:attrName>
                                        </p:attrNameLst>
                                      </p:cBhvr>
                                      <p:tavLst>
                                        <p:tav tm="0" fmla="#ppt_y-sin(pi*$)/81">
                                          <p:val>
                                            <p:fltVal val="0"/>
                                          </p:val>
                                        </p:tav>
                                        <p:tav tm="100000">
                                          <p:val>
                                            <p:fltVal val="1"/>
                                          </p:val>
                                        </p:tav>
                                      </p:tavLst>
                                    </p:anim>
                                    <p:animScale>
                                      <p:cBhvr>
                                        <p:cTn id="23" dur="26">
                                          <p:stCondLst>
                                            <p:cond delay="650"/>
                                          </p:stCondLst>
                                        </p:cTn>
                                        <p:tgtEl>
                                          <p:spTgt spid="67588">
                                            <p:txEl>
                                              <p:pRg st="0" end="0"/>
                                            </p:txEl>
                                          </p:spTgt>
                                        </p:tgtEl>
                                      </p:cBhvr>
                                      <p:to x="100000" y="60000"/>
                                    </p:animScale>
                                    <p:animScale>
                                      <p:cBhvr>
                                        <p:cTn id="24" dur="166" decel="50000">
                                          <p:stCondLst>
                                            <p:cond delay="676"/>
                                          </p:stCondLst>
                                        </p:cTn>
                                        <p:tgtEl>
                                          <p:spTgt spid="67588">
                                            <p:txEl>
                                              <p:pRg st="0" end="0"/>
                                            </p:txEl>
                                          </p:spTgt>
                                        </p:tgtEl>
                                      </p:cBhvr>
                                      <p:to x="100000" y="100000"/>
                                    </p:animScale>
                                    <p:animScale>
                                      <p:cBhvr>
                                        <p:cTn id="25" dur="26">
                                          <p:stCondLst>
                                            <p:cond delay="1312"/>
                                          </p:stCondLst>
                                        </p:cTn>
                                        <p:tgtEl>
                                          <p:spTgt spid="67588">
                                            <p:txEl>
                                              <p:pRg st="0" end="0"/>
                                            </p:txEl>
                                          </p:spTgt>
                                        </p:tgtEl>
                                      </p:cBhvr>
                                      <p:to x="100000" y="80000"/>
                                    </p:animScale>
                                    <p:animScale>
                                      <p:cBhvr>
                                        <p:cTn id="26" dur="166" decel="50000">
                                          <p:stCondLst>
                                            <p:cond delay="1338"/>
                                          </p:stCondLst>
                                        </p:cTn>
                                        <p:tgtEl>
                                          <p:spTgt spid="67588">
                                            <p:txEl>
                                              <p:pRg st="0" end="0"/>
                                            </p:txEl>
                                          </p:spTgt>
                                        </p:tgtEl>
                                      </p:cBhvr>
                                      <p:to x="100000" y="100000"/>
                                    </p:animScale>
                                    <p:animScale>
                                      <p:cBhvr>
                                        <p:cTn id="27" dur="26">
                                          <p:stCondLst>
                                            <p:cond delay="1642"/>
                                          </p:stCondLst>
                                        </p:cTn>
                                        <p:tgtEl>
                                          <p:spTgt spid="67588">
                                            <p:txEl>
                                              <p:pRg st="0" end="0"/>
                                            </p:txEl>
                                          </p:spTgt>
                                        </p:tgtEl>
                                      </p:cBhvr>
                                      <p:to x="100000" y="90000"/>
                                    </p:animScale>
                                    <p:animScale>
                                      <p:cBhvr>
                                        <p:cTn id="28" dur="166" decel="50000">
                                          <p:stCondLst>
                                            <p:cond delay="1668"/>
                                          </p:stCondLst>
                                        </p:cTn>
                                        <p:tgtEl>
                                          <p:spTgt spid="67588">
                                            <p:txEl>
                                              <p:pRg st="0" end="0"/>
                                            </p:txEl>
                                          </p:spTgt>
                                        </p:tgtEl>
                                      </p:cBhvr>
                                      <p:to x="100000" y="100000"/>
                                    </p:animScale>
                                    <p:animScale>
                                      <p:cBhvr>
                                        <p:cTn id="29" dur="26">
                                          <p:stCondLst>
                                            <p:cond delay="1808"/>
                                          </p:stCondLst>
                                        </p:cTn>
                                        <p:tgtEl>
                                          <p:spTgt spid="67588">
                                            <p:txEl>
                                              <p:pRg st="0" end="0"/>
                                            </p:txEl>
                                          </p:spTgt>
                                        </p:tgtEl>
                                      </p:cBhvr>
                                      <p:to x="100000" y="95000"/>
                                    </p:animScale>
                                    <p:animScale>
                                      <p:cBhvr>
                                        <p:cTn id="30" dur="166" decel="50000">
                                          <p:stCondLst>
                                            <p:cond delay="1834"/>
                                          </p:stCondLst>
                                        </p:cTn>
                                        <p:tgtEl>
                                          <p:spTgt spid="67588">
                                            <p:txEl>
                                              <p:pRg st="0" end="0"/>
                                            </p:txEl>
                                          </p:spTgt>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4" presetClass="exit" presetSubtype="16" fill="hold" nodeType="clickEffect">
                                  <p:stCondLst>
                                    <p:cond delay="0"/>
                                  </p:stCondLst>
                                  <p:childTnLst>
                                    <p:animEffect transition="out" filter="box(in)">
                                      <p:cBhvr>
                                        <p:cTn id="34" dur="500"/>
                                        <p:tgtEl>
                                          <p:spTgt spid="67588">
                                            <p:txEl>
                                              <p:pRg st="0" end="0"/>
                                            </p:txEl>
                                          </p:spTgt>
                                        </p:tgtEl>
                                      </p:cBhvr>
                                    </p:animEffect>
                                    <p:set>
                                      <p:cBhvr>
                                        <p:cTn id="35" dur="1" fill="hold">
                                          <p:stCondLst>
                                            <p:cond delay="499"/>
                                          </p:stCondLst>
                                        </p:cTn>
                                        <p:tgtEl>
                                          <p:spTgt spid="67588">
                                            <p:txEl>
                                              <p:pRg st="0" end="0"/>
                                            </p:txEl>
                                          </p:spTgt>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50" presetClass="entr" presetSubtype="0" decel="100000" fill="hold" grpId="0" nodeType="clickEffect">
                                  <p:stCondLst>
                                    <p:cond delay="0"/>
                                  </p:stCondLst>
                                  <p:childTnLst>
                                    <p:set>
                                      <p:cBhvr>
                                        <p:cTn id="39" dur="1" fill="hold">
                                          <p:stCondLst>
                                            <p:cond delay="0"/>
                                          </p:stCondLst>
                                        </p:cTn>
                                        <p:tgtEl>
                                          <p:spTgt spid="67589"/>
                                        </p:tgtEl>
                                        <p:attrNameLst>
                                          <p:attrName>style.visibility</p:attrName>
                                        </p:attrNameLst>
                                      </p:cBhvr>
                                      <p:to>
                                        <p:strVal val="visible"/>
                                      </p:to>
                                    </p:set>
                                    <p:anim calcmode="lin" valueType="num">
                                      <p:cBhvr>
                                        <p:cTn id="40" dur="2000" fill="hold"/>
                                        <p:tgtEl>
                                          <p:spTgt spid="67589"/>
                                        </p:tgtEl>
                                        <p:attrNameLst>
                                          <p:attrName>ppt_w</p:attrName>
                                        </p:attrNameLst>
                                      </p:cBhvr>
                                      <p:tavLst>
                                        <p:tav tm="0">
                                          <p:val>
                                            <p:strVal val="#ppt_w+.3"/>
                                          </p:val>
                                        </p:tav>
                                        <p:tav tm="100000">
                                          <p:val>
                                            <p:strVal val="#ppt_w"/>
                                          </p:val>
                                        </p:tav>
                                      </p:tavLst>
                                    </p:anim>
                                    <p:anim calcmode="lin" valueType="num">
                                      <p:cBhvr>
                                        <p:cTn id="41" dur="2000" fill="hold"/>
                                        <p:tgtEl>
                                          <p:spTgt spid="67589"/>
                                        </p:tgtEl>
                                        <p:attrNameLst>
                                          <p:attrName>ppt_h</p:attrName>
                                        </p:attrNameLst>
                                      </p:cBhvr>
                                      <p:tavLst>
                                        <p:tav tm="0">
                                          <p:val>
                                            <p:strVal val="#ppt_h"/>
                                          </p:val>
                                        </p:tav>
                                        <p:tav tm="100000">
                                          <p:val>
                                            <p:strVal val="#ppt_h"/>
                                          </p:val>
                                        </p:tav>
                                      </p:tavLst>
                                    </p:anim>
                                    <p:animEffect transition="in" filter="fade">
                                      <p:cBhvr>
                                        <p:cTn id="42" dur="20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allAtOnce"/>
      <p:bldP spid="6758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990600" y="609600"/>
            <a:ext cx="838200" cy="1555750"/>
          </a:xfrm>
          <a:prstGeom prst="rect">
            <a:avLst/>
          </a:prstGeom>
          <a:noFill/>
          <a:ln w="9525">
            <a:noFill/>
            <a:miter lim="800000"/>
            <a:headEnd/>
            <a:tailEnd/>
          </a:ln>
          <a:effectLst/>
        </p:spPr>
        <p:txBody>
          <a:bodyPr>
            <a:spAutoFit/>
          </a:bodyPr>
          <a:lstStyle/>
          <a:p>
            <a:pPr>
              <a:spcBef>
                <a:spcPct val="50000"/>
              </a:spcBef>
            </a:pPr>
            <a:r>
              <a:rPr lang="en-US" sz="9600">
                <a:solidFill>
                  <a:srgbClr val="FF3300"/>
                </a:solidFill>
              </a:rPr>
              <a:t>I</a:t>
            </a:r>
          </a:p>
        </p:txBody>
      </p:sp>
      <p:sp>
        <p:nvSpPr>
          <p:cNvPr id="68611" name="Text Box 3"/>
          <p:cNvSpPr txBox="1">
            <a:spLocks noChangeArrowheads="1"/>
          </p:cNvSpPr>
          <p:nvPr/>
        </p:nvSpPr>
        <p:spPr bwMode="auto">
          <a:xfrm>
            <a:off x="1447800" y="1371600"/>
            <a:ext cx="5638800" cy="1554163"/>
          </a:xfrm>
          <a:prstGeom prst="rect">
            <a:avLst/>
          </a:prstGeom>
          <a:noFill/>
          <a:ln w="9525">
            <a:noFill/>
            <a:miter lim="800000"/>
            <a:headEnd/>
            <a:tailEnd/>
          </a:ln>
          <a:effectLst/>
        </p:spPr>
        <p:txBody>
          <a:bodyPr>
            <a:spAutoFit/>
          </a:bodyPr>
          <a:lstStyle/>
          <a:p>
            <a:pPr algn="l">
              <a:spcBef>
                <a:spcPct val="50000"/>
              </a:spcBef>
            </a:pPr>
            <a:r>
              <a:rPr lang="en-US" sz="3200">
                <a:solidFill>
                  <a:srgbClr val="99FF99"/>
                </a:solidFill>
              </a:rPr>
              <a:t>N COMPUTER SCIENCE,GRAPH IS USE TO CREATE </a:t>
            </a:r>
          </a:p>
        </p:txBody>
      </p:sp>
      <p:sp>
        <p:nvSpPr>
          <p:cNvPr id="68612" name="WordArt 4"/>
          <p:cNvSpPr>
            <a:spLocks noChangeArrowheads="1" noChangeShapeType="1" noTextEdit="1"/>
          </p:cNvSpPr>
          <p:nvPr/>
        </p:nvSpPr>
        <p:spPr bwMode="auto">
          <a:xfrm>
            <a:off x="1905000" y="4038600"/>
            <a:ext cx="4743450" cy="647700"/>
          </a:xfrm>
          <a:prstGeom prst="rect">
            <a:avLst/>
          </a:prstGeom>
        </p:spPr>
        <p:txBody>
          <a:bodyPr wrap="none" fromWordArt="1">
            <a:prstTxWarp prst="textPlain">
              <a:avLst>
                <a:gd name="adj" fmla="val 50000"/>
              </a:avLst>
            </a:prstTxWarp>
          </a:bodyPr>
          <a:lstStyle/>
          <a:p>
            <a:r>
              <a:rPr lang="en-US" sz="3600" i="1" kern="10">
                <a:ln w="9525">
                  <a:solidFill>
                    <a:srgbClr val="FFFF00"/>
                  </a:solidFill>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effectLst>
                  <a:outerShdw dist="35921" dir="2700000" algn="ctr" rotWithShape="0">
                    <a:srgbClr val="808080">
                      <a:alpha val="80000"/>
                    </a:srgbClr>
                  </a:outerShdw>
                </a:effectLst>
                <a:latin typeface="Arial Black"/>
              </a:rPr>
              <a:t>ROAD STRUCTURE</a:t>
            </a:r>
          </a:p>
        </p:txBody>
      </p:sp>
      <p:sp>
        <p:nvSpPr>
          <p:cNvPr id="68613" name="WordArt 5"/>
          <p:cNvSpPr>
            <a:spLocks noChangeArrowheads="1" noChangeShapeType="1" noTextEdit="1"/>
          </p:cNvSpPr>
          <p:nvPr/>
        </p:nvSpPr>
        <p:spPr bwMode="auto">
          <a:xfrm>
            <a:off x="3200400" y="3200400"/>
            <a:ext cx="2133600" cy="1143000"/>
          </a:xfrm>
          <a:prstGeom prst="rect">
            <a:avLst/>
          </a:prstGeom>
        </p:spPr>
        <p:txBody>
          <a:bodyPr wrap="none" fromWordArt="1">
            <a:prstTxWarp prst="textPlain">
              <a:avLst>
                <a:gd name="adj" fmla="val 50000"/>
              </a:avLst>
            </a:prstTxWarp>
          </a:bodyPr>
          <a:lstStyle/>
          <a:p>
            <a:r>
              <a:rPr lang="en-US" sz="3600" i="1" kern="10">
                <a:ln w="9525">
                  <a:solidFill>
                    <a:srgbClr val="000000"/>
                  </a:solidFill>
                  <a:round/>
                  <a:headEnd/>
                  <a:tailEnd/>
                </a:ln>
                <a:gradFill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effectLst>
                  <a:outerShdw dist="35921" dir="2700000" algn="ctr" rotWithShape="0">
                    <a:srgbClr val="808080">
                      <a:alpha val="80000"/>
                    </a:srgbClr>
                  </a:outerShdw>
                </a:effectLst>
                <a:latin typeface="Arial Black"/>
              </a:rPr>
              <a:t>MAPS</a:t>
            </a:r>
          </a:p>
        </p:txBody>
      </p:sp>
      <p:sp>
        <p:nvSpPr>
          <p:cNvPr id="68614" name="WordArt 6"/>
          <p:cNvSpPr>
            <a:spLocks noChangeArrowheads="1" noChangeShapeType="1" noTextEdit="1"/>
          </p:cNvSpPr>
          <p:nvPr/>
        </p:nvSpPr>
        <p:spPr bwMode="auto">
          <a:xfrm>
            <a:off x="2209800" y="3108325"/>
            <a:ext cx="4724400" cy="1006475"/>
          </a:xfrm>
          <a:prstGeom prst="rect">
            <a:avLst/>
          </a:prstGeom>
        </p:spPr>
        <p:txBody>
          <a:bodyPr wrap="none" fromWordArt="1">
            <a:prstTxWarp prst="textPlain">
              <a:avLst>
                <a:gd name="adj" fmla="val 50000"/>
              </a:avLst>
            </a:prstTxWarp>
          </a:bodyPr>
          <a:lstStyle/>
          <a:p>
            <a:r>
              <a:rPr lang="en-US" sz="36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AEROPLANE MAPS</a:t>
            </a:r>
          </a:p>
        </p:txBody>
      </p:sp>
      <p:sp>
        <p:nvSpPr>
          <p:cNvPr id="68615" name="WordArt 7"/>
          <p:cNvSpPr>
            <a:spLocks noChangeArrowheads="1" noChangeShapeType="1" noTextEdit="1"/>
          </p:cNvSpPr>
          <p:nvPr/>
        </p:nvSpPr>
        <p:spPr bwMode="auto">
          <a:xfrm>
            <a:off x="2133600" y="3352800"/>
            <a:ext cx="5934075" cy="1181100"/>
          </a:xfrm>
          <a:prstGeom prst="rect">
            <a:avLst/>
          </a:prstGeom>
        </p:spPr>
        <p:txBody>
          <a:bodyPr wrap="none" fromWordArt="1">
            <a:prstTxWarp prst="textPlain">
              <a:avLst>
                <a:gd name="adj" fmla="val 50000"/>
              </a:avLst>
            </a:prstTxWarp>
          </a:bodyPr>
          <a:lstStyle/>
          <a:p>
            <a:r>
              <a:rPr lang="en-US" sz="6600" i="1" kern="10">
                <a:ln w="9525">
                  <a:solidFill>
                    <a:srgbClr val="FF0000"/>
                  </a:solidFill>
                  <a:round/>
                  <a:headEnd/>
                  <a:tailEnd/>
                </a:ln>
                <a:solidFill>
                  <a:srgbClr val="FF0000"/>
                </a:solidFill>
                <a:effectLst>
                  <a:outerShdw dist="35921" dir="2700000" algn="ctr" rotWithShape="0">
                    <a:srgbClr val="808080">
                      <a:alpha val="80000"/>
                    </a:srgbClr>
                  </a:outerShdw>
                </a:effectLst>
                <a:latin typeface="Arial Black"/>
              </a:rPr>
              <a:t>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68610"/>
                                        </p:tgtEl>
                                        <p:attrNameLst>
                                          <p:attrName>style.visibility</p:attrName>
                                        </p:attrNameLst>
                                      </p:cBhvr>
                                      <p:to>
                                        <p:strVal val="visible"/>
                                      </p:to>
                                    </p:set>
                                    <p:anim calcmode="lin" valueType="num">
                                      <p:cBhvr>
                                        <p:cTn id="7" dur="1000" fill="hold"/>
                                        <p:tgtEl>
                                          <p:spTgt spid="68610"/>
                                        </p:tgtEl>
                                        <p:attrNameLst>
                                          <p:attrName>ppt_w</p:attrName>
                                        </p:attrNameLst>
                                      </p:cBhvr>
                                      <p:tavLst>
                                        <p:tav tm="0">
                                          <p:val>
                                            <p:fltVal val="0"/>
                                          </p:val>
                                        </p:tav>
                                        <p:tav tm="100000">
                                          <p:val>
                                            <p:strVal val="#ppt_w"/>
                                          </p:val>
                                        </p:tav>
                                      </p:tavLst>
                                    </p:anim>
                                    <p:anim calcmode="lin" valueType="num">
                                      <p:cBhvr>
                                        <p:cTn id="8" dur="1000" fill="hold"/>
                                        <p:tgtEl>
                                          <p:spTgt spid="68610"/>
                                        </p:tgtEl>
                                        <p:attrNameLst>
                                          <p:attrName>ppt_h</p:attrName>
                                        </p:attrNameLst>
                                      </p:cBhvr>
                                      <p:tavLst>
                                        <p:tav tm="0">
                                          <p:val>
                                            <p:fltVal val="0"/>
                                          </p:val>
                                        </p:tav>
                                        <p:tav tm="100000">
                                          <p:val>
                                            <p:strVal val="#ppt_h"/>
                                          </p:val>
                                        </p:tav>
                                      </p:tavLst>
                                    </p:anim>
                                    <p:anim calcmode="lin" valueType="num">
                                      <p:cBhvr>
                                        <p:cTn id="9" dur="1000" fill="hold"/>
                                        <p:tgtEl>
                                          <p:spTgt spid="68610"/>
                                        </p:tgtEl>
                                        <p:attrNameLst>
                                          <p:attrName>style.rotation</p:attrName>
                                        </p:attrNameLst>
                                      </p:cBhvr>
                                      <p:tavLst>
                                        <p:tav tm="0">
                                          <p:val>
                                            <p:fltVal val="90"/>
                                          </p:val>
                                        </p:tav>
                                        <p:tav tm="100000">
                                          <p:val>
                                            <p:fltVal val="0"/>
                                          </p:val>
                                        </p:tav>
                                      </p:tavLst>
                                    </p:anim>
                                    <p:animEffect transition="in" filter="fade">
                                      <p:cBhvr>
                                        <p:cTn id="10" dur="1000"/>
                                        <p:tgtEl>
                                          <p:spTgt spid="6861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nodeType="clickEffect">
                                  <p:stCondLst>
                                    <p:cond delay="0"/>
                                  </p:stCondLst>
                                  <p:childTnLst>
                                    <p:set>
                                      <p:cBhvr>
                                        <p:cTn id="14" dur="1" fill="hold">
                                          <p:stCondLst>
                                            <p:cond delay="0"/>
                                          </p:stCondLst>
                                        </p:cTn>
                                        <p:tgtEl>
                                          <p:spTgt spid="68611">
                                            <p:txEl>
                                              <p:pRg st="0" end="0"/>
                                            </p:txEl>
                                          </p:spTgt>
                                        </p:tgtEl>
                                        <p:attrNameLst>
                                          <p:attrName>style.visibility</p:attrName>
                                        </p:attrNameLst>
                                      </p:cBhvr>
                                      <p:to>
                                        <p:strVal val="visible"/>
                                      </p:to>
                                    </p:set>
                                    <p:anim calcmode="lin" valueType="num">
                                      <p:cBhvr>
                                        <p:cTn id="15" dur="1000" fill="hold"/>
                                        <p:tgtEl>
                                          <p:spTgt spid="68611">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68611">
                                            <p:txEl>
                                              <p:pRg st="0" end="0"/>
                                            </p:txEl>
                                          </p:spTgt>
                                        </p:tgtEl>
                                        <p:attrNameLst>
                                          <p:attrName>ppt_h</p:attrName>
                                        </p:attrNameLst>
                                      </p:cBhvr>
                                      <p:tavLst>
                                        <p:tav tm="0">
                                          <p:val>
                                            <p:fltVal val="0"/>
                                          </p:val>
                                        </p:tav>
                                        <p:tav tm="100000">
                                          <p:val>
                                            <p:strVal val="#ppt_h"/>
                                          </p:val>
                                        </p:tav>
                                      </p:tavLst>
                                    </p:anim>
                                    <p:animEffect transition="in" filter="fade">
                                      <p:cBhvr>
                                        <p:cTn id="17" dur="1000"/>
                                        <p:tgtEl>
                                          <p:spTgt spid="686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68612"/>
                                        </p:tgtEl>
                                        <p:attrNameLst>
                                          <p:attrName>style.visibility</p:attrName>
                                        </p:attrNameLst>
                                      </p:cBhvr>
                                      <p:to>
                                        <p:strVal val="visible"/>
                                      </p:to>
                                    </p:set>
                                    <p:animEffect transition="in" filter="wipe(down)">
                                      <p:cBhvr>
                                        <p:cTn id="22" dur="580">
                                          <p:stCondLst>
                                            <p:cond delay="0"/>
                                          </p:stCondLst>
                                        </p:cTn>
                                        <p:tgtEl>
                                          <p:spTgt spid="68612"/>
                                        </p:tgtEl>
                                      </p:cBhvr>
                                    </p:animEffect>
                                    <p:anim calcmode="lin" valueType="num">
                                      <p:cBhvr>
                                        <p:cTn id="23" dur="1822" tmFilter="0,0; 0.14,0.36; 0.43,0.73; 0.71,0.91; 1.0,1.0">
                                          <p:stCondLst>
                                            <p:cond delay="0"/>
                                          </p:stCondLst>
                                        </p:cTn>
                                        <p:tgtEl>
                                          <p:spTgt spid="68612"/>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68612"/>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68612"/>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68612"/>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68612"/>
                                        </p:tgtEl>
                                        <p:attrNameLst>
                                          <p:attrName>ppt_y</p:attrName>
                                        </p:attrNameLst>
                                      </p:cBhvr>
                                      <p:tavLst>
                                        <p:tav tm="0" fmla="#ppt_y-sin(pi*$)/81">
                                          <p:val>
                                            <p:fltVal val="0"/>
                                          </p:val>
                                        </p:tav>
                                        <p:tav tm="100000">
                                          <p:val>
                                            <p:fltVal val="1"/>
                                          </p:val>
                                        </p:tav>
                                      </p:tavLst>
                                    </p:anim>
                                    <p:animScale>
                                      <p:cBhvr>
                                        <p:cTn id="28" dur="26">
                                          <p:stCondLst>
                                            <p:cond delay="650"/>
                                          </p:stCondLst>
                                        </p:cTn>
                                        <p:tgtEl>
                                          <p:spTgt spid="68612"/>
                                        </p:tgtEl>
                                      </p:cBhvr>
                                      <p:to x="100000" y="60000"/>
                                    </p:animScale>
                                    <p:animScale>
                                      <p:cBhvr>
                                        <p:cTn id="29" dur="166" decel="50000">
                                          <p:stCondLst>
                                            <p:cond delay="676"/>
                                          </p:stCondLst>
                                        </p:cTn>
                                        <p:tgtEl>
                                          <p:spTgt spid="68612"/>
                                        </p:tgtEl>
                                      </p:cBhvr>
                                      <p:to x="100000" y="100000"/>
                                    </p:animScale>
                                    <p:animScale>
                                      <p:cBhvr>
                                        <p:cTn id="30" dur="26">
                                          <p:stCondLst>
                                            <p:cond delay="1312"/>
                                          </p:stCondLst>
                                        </p:cTn>
                                        <p:tgtEl>
                                          <p:spTgt spid="68612"/>
                                        </p:tgtEl>
                                      </p:cBhvr>
                                      <p:to x="100000" y="80000"/>
                                    </p:animScale>
                                    <p:animScale>
                                      <p:cBhvr>
                                        <p:cTn id="31" dur="166" decel="50000">
                                          <p:stCondLst>
                                            <p:cond delay="1338"/>
                                          </p:stCondLst>
                                        </p:cTn>
                                        <p:tgtEl>
                                          <p:spTgt spid="68612"/>
                                        </p:tgtEl>
                                      </p:cBhvr>
                                      <p:to x="100000" y="100000"/>
                                    </p:animScale>
                                    <p:animScale>
                                      <p:cBhvr>
                                        <p:cTn id="32" dur="26">
                                          <p:stCondLst>
                                            <p:cond delay="1642"/>
                                          </p:stCondLst>
                                        </p:cTn>
                                        <p:tgtEl>
                                          <p:spTgt spid="68612"/>
                                        </p:tgtEl>
                                      </p:cBhvr>
                                      <p:to x="100000" y="90000"/>
                                    </p:animScale>
                                    <p:animScale>
                                      <p:cBhvr>
                                        <p:cTn id="33" dur="166" decel="50000">
                                          <p:stCondLst>
                                            <p:cond delay="1668"/>
                                          </p:stCondLst>
                                        </p:cTn>
                                        <p:tgtEl>
                                          <p:spTgt spid="68612"/>
                                        </p:tgtEl>
                                      </p:cBhvr>
                                      <p:to x="100000" y="100000"/>
                                    </p:animScale>
                                    <p:animScale>
                                      <p:cBhvr>
                                        <p:cTn id="34" dur="26">
                                          <p:stCondLst>
                                            <p:cond delay="1808"/>
                                          </p:stCondLst>
                                        </p:cTn>
                                        <p:tgtEl>
                                          <p:spTgt spid="68612"/>
                                        </p:tgtEl>
                                      </p:cBhvr>
                                      <p:to x="100000" y="95000"/>
                                    </p:animScale>
                                    <p:animScale>
                                      <p:cBhvr>
                                        <p:cTn id="35" dur="166" decel="50000">
                                          <p:stCondLst>
                                            <p:cond delay="1834"/>
                                          </p:stCondLst>
                                        </p:cTn>
                                        <p:tgtEl>
                                          <p:spTgt spid="68612"/>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4" presetClass="exit" presetSubtype="16" fill="hold" grpId="1" nodeType="clickEffect">
                                  <p:stCondLst>
                                    <p:cond delay="0"/>
                                  </p:stCondLst>
                                  <p:childTnLst>
                                    <p:animEffect transition="out" filter="box(in)">
                                      <p:cBhvr>
                                        <p:cTn id="39" dur="500"/>
                                        <p:tgtEl>
                                          <p:spTgt spid="68612"/>
                                        </p:tgtEl>
                                      </p:cBhvr>
                                    </p:animEffect>
                                    <p:set>
                                      <p:cBhvr>
                                        <p:cTn id="40" dur="1" fill="hold">
                                          <p:stCondLst>
                                            <p:cond delay="499"/>
                                          </p:stCondLst>
                                        </p:cTn>
                                        <p:tgtEl>
                                          <p:spTgt spid="6861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8613"/>
                                        </p:tgtEl>
                                        <p:attrNameLst>
                                          <p:attrName>style.visibility</p:attrName>
                                        </p:attrNameLst>
                                      </p:cBhvr>
                                      <p:to>
                                        <p:strVal val="visible"/>
                                      </p:to>
                                    </p:set>
                                    <p:animEffect transition="in" filter="fade">
                                      <p:cBhvr>
                                        <p:cTn id="45" dur="2000"/>
                                        <p:tgtEl>
                                          <p:spTgt spid="68613"/>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xit" presetSubtype="16" fill="hold" grpId="1" nodeType="clickEffect">
                                  <p:stCondLst>
                                    <p:cond delay="0"/>
                                  </p:stCondLst>
                                  <p:childTnLst>
                                    <p:animEffect transition="out" filter="diamond(in)">
                                      <p:cBhvr>
                                        <p:cTn id="49" dur="2000"/>
                                        <p:tgtEl>
                                          <p:spTgt spid="68613"/>
                                        </p:tgtEl>
                                      </p:cBhvr>
                                    </p:animEffect>
                                    <p:set>
                                      <p:cBhvr>
                                        <p:cTn id="50" dur="1" fill="hold">
                                          <p:stCondLst>
                                            <p:cond delay="1999"/>
                                          </p:stCondLst>
                                        </p:cTn>
                                        <p:tgtEl>
                                          <p:spTgt spid="686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50" presetClass="entr" presetSubtype="0" decel="100000" fill="hold" grpId="0" nodeType="clickEffect">
                                  <p:stCondLst>
                                    <p:cond delay="0"/>
                                  </p:stCondLst>
                                  <p:childTnLst>
                                    <p:set>
                                      <p:cBhvr>
                                        <p:cTn id="54" dur="1" fill="hold">
                                          <p:stCondLst>
                                            <p:cond delay="0"/>
                                          </p:stCondLst>
                                        </p:cTn>
                                        <p:tgtEl>
                                          <p:spTgt spid="68614"/>
                                        </p:tgtEl>
                                        <p:attrNameLst>
                                          <p:attrName>style.visibility</p:attrName>
                                        </p:attrNameLst>
                                      </p:cBhvr>
                                      <p:to>
                                        <p:strVal val="visible"/>
                                      </p:to>
                                    </p:set>
                                    <p:anim calcmode="lin" valueType="num">
                                      <p:cBhvr>
                                        <p:cTn id="55" dur="1000" fill="hold"/>
                                        <p:tgtEl>
                                          <p:spTgt spid="68614"/>
                                        </p:tgtEl>
                                        <p:attrNameLst>
                                          <p:attrName>ppt_w</p:attrName>
                                        </p:attrNameLst>
                                      </p:cBhvr>
                                      <p:tavLst>
                                        <p:tav tm="0">
                                          <p:val>
                                            <p:strVal val="#ppt_w+.3"/>
                                          </p:val>
                                        </p:tav>
                                        <p:tav tm="100000">
                                          <p:val>
                                            <p:strVal val="#ppt_w"/>
                                          </p:val>
                                        </p:tav>
                                      </p:tavLst>
                                    </p:anim>
                                    <p:anim calcmode="lin" valueType="num">
                                      <p:cBhvr>
                                        <p:cTn id="56" dur="1000" fill="hold"/>
                                        <p:tgtEl>
                                          <p:spTgt spid="68614"/>
                                        </p:tgtEl>
                                        <p:attrNameLst>
                                          <p:attrName>ppt_h</p:attrName>
                                        </p:attrNameLst>
                                      </p:cBhvr>
                                      <p:tavLst>
                                        <p:tav tm="0">
                                          <p:val>
                                            <p:strVal val="#ppt_h"/>
                                          </p:val>
                                        </p:tav>
                                        <p:tav tm="100000">
                                          <p:val>
                                            <p:strVal val="#ppt_h"/>
                                          </p:val>
                                        </p:tav>
                                      </p:tavLst>
                                    </p:anim>
                                    <p:animEffect transition="in" filter="fade">
                                      <p:cBhvr>
                                        <p:cTn id="57" dur="1000"/>
                                        <p:tgtEl>
                                          <p:spTgt spid="686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68614"/>
                                        </p:tgtEl>
                                      </p:cBhvr>
                                    </p:animEffect>
                                    <p:set>
                                      <p:cBhvr>
                                        <p:cTn id="62" dur="1" fill="hold">
                                          <p:stCondLst>
                                            <p:cond delay="499"/>
                                          </p:stCondLst>
                                        </p:cTn>
                                        <p:tgtEl>
                                          <p:spTgt spid="686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grpId="0" nodeType="clickEffect">
                                  <p:stCondLst>
                                    <p:cond delay="0"/>
                                  </p:stCondLst>
                                  <p:childTnLst>
                                    <p:set>
                                      <p:cBhvr>
                                        <p:cTn id="66" dur="1" fill="hold">
                                          <p:stCondLst>
                                            <p:cond delay="0"/>
                                          </p:stCondLst>
                                        </p:cTn>
                                        <p:tgtEl>
                                          <p:spTgt spid="68615"/>
                                        </p:tgtEl>
                                        <p:attrNameLst>
                                          <p:attrName>style.visibility</p:attrName>
                                        </p:attrNameLst>
                                      </p:cBhvr>
                                      <p:to>
                                        <p:strVal val="visible"/>
                                      </p:to>
                                    </p:set>
                                    <p:animEffect transition="in" filter="strips(downLeft)">
                                      <p:cBhvr>
                                        <p:cTn id="67" dur="5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2" grpId="0" animBg="1"/>
      <p:bldP spid="68612" grpId="1" animBg="1"/>
      <p:bldP spid="68613" grpId="0" animBg="1"/>
      <p:bldP spid="68613" grpId="1" animBg="1"/>
      <p:bldP spid="68614" grpId="0" animBg="1"/>
      <p:bldP spid="68614" grpId="1" animBg="1"/>
      <p:bldP spid="686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685800" y="533400"/>
            <a:ext cx="1143000" cy="1555750"/>
          </a:xfrm>
          <a:prstGeom prst="rect">
            <a:avLst/>
          </a:prstGeom>
          <a:noFill/>
          <a:ln w="9525">
            <a:noFill/>
            <a:miter lim="800000"/>
            <a:headEnd/>
            <a:tailEnd/>
          </a:ln>
          <a:effectLst/>
        </p:spPr>
        <p:txBody>
          <a:bodyPr>
            <a:spAutoFit/>
          </a:bodyPr>
          <a:lstStyle/>
          <a:p>
            <a:pPr>
              <a:spcBef>
                <a:spcPct val="50000"/>
              </a:spcBef>
            </a:pPr>
            <a:r>
              <a:rPr lang="en-US" sz="9600">
                <a:solidFill>
                  <a:srgbClr val="FF3300"/>
                </a:solidFill>
              </a:rPr>
              <a:t>N</a:t>
            </a:r>
          </a:p>
        </p:txBody>
      </p:sp>
      <p:sp>
        <p:nvSpPr>
          <p:cNvPr id="69635" name="Text Box 3"/>
          <p:cNvSpPr txBox="1">
            <a:spLocks noChangeArrowheads="1"/>
          </p:cNvSpPr>
          <p:nvPr/>
        </p:nvSpPr>
        <p:spPr bwMode="auto">
          <a:xfrm>
            <a:off x="1447800" y="1295400"/>
            <a:ext cx="6019800" cy="579438"/>
          </a:xfrm>
          <a:prstGeom prst="rect">
            <a:avLst/>
          </a:prstGeom>
          <a:noFill/>
          <a:ln w="9525">
            <a:noFill/>
            <a:miter lim="800000"/>
            <a:headEnd/>
            <a:tailEnd/>
          </a:ln>
          <a:effectLst/>
        </p:spPr>
        <p:txBody>
          <a:bodyPr>
            <a:spAutoFit/>
          </a:bodyPr>
          <a:lstStyle/>
          <a:p>
            <a:pPr>
              <a:spcBef>
                <a:spcPct val="50000"/>
              </a:spcBef>
            </a:pPr>
            <a:endParaRPr lang="en-US" sz="3200"/>
          </a:p>
        </p:txBody>
      </p:sp>
      <p:sp>
        <p:nvSpPr>
          <p:cNvPr id="69636" name="Text Box 4"/>
          <p:cNvSpPr txBox="1">
            <a:spLocks noChangeArrowheads="1"/>
          </p:cNvSpPr>
          <p:nvPr/>
        </p:nvSpPr>
        <p:spPr bwMode="auto">
          <a:xfrm>
            <a:off x="1524000" y="1214438"/>
            <a:ext cx="7239000" cy="3539430"/>
          </a:xfrm>
          <a:prstGeom prst="rect">
            <a:avLst/>
          </a:prstGeom>
          <a:noFill/>
          <a:ln w="9525">
            <a:noFill/>
            <a:miter lim="800000"/>
            <a:headEnd/>
            <a:tailEnd/>
          </a:ln>
          <a:effectLst/>
        </p:spPr>
        <p:txBody>
          <a:bodyPr>
            <a:spAutoFit/>
          </a:bodyPr>
          <a:lstStyle/>
          <a:p>
            <a:pPr algn="l"/>
            <a:r>
              <a:rPr lang="en-US" sz="2800" dirty="0">
                <a:solidFill>
                  <a:srgbClr val="99FF99"/>
                </a:solidFill>
              </a:rPr>
              <a:t>ETWORKING! BE IT ANY WALK OF LIFE THAT’S THE KEY WORD TODAY BETTER YOUR NETWORK,FURTHER YOU WOULD REACH AND FUTHER YOU REPLACE YOUR TENTACLES BETTER WOULD YOU NETWORK, AND THE CRUX OF BUILDING AND MANAGING A NETWORK IS HIDDEN IN A SUBJECT AS IN NOCUOUS AS DATA STRUCTURE IN A TOPIC CALLED GRAPHS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69634"/>
                                        </p:tgtEl>
                                        <p:attrNameLst>
                                          <p:attrName>style.visibility</p:attrName>
                                        </p:attrNameLst>
                                      </p:cBhvr>
                                      <p:to>
                                        <p:strVal val="visible"/>
                                      </p:to>
                                    </p:set>
                                    <p:animEffect transition="in" filter="fade">
                                      <p:cBhvr>
                                        <p:cTn id="7" dur="2000"/>
                                        <p:tgtEl>
                                          <p:spTgt spid="69634"/>
                                        </p:tgtEl>
                                      </p:cBhvr>
                                    </p:animEffect>
                                    <p:anim calcmode="lin" valueType="num">
                                      <p:cBhvr>
                                        <p:cTn id="8" dur="2000" fill="hold"/>
                                        <p:tgtEl>
                                          <p:spTgt spid="69634"/>
                                        </p:tgtEl>
                                        <p:attrNameLst>
                                          <p:attrName>ppt_w</p:attrName>
                                        </p:attrNameLst>
                                      </p:cBhvr>
                                      <p:tavLst>
                                        <p:tav tm="0" fmla="#ppt_w*sin(2.5*pi*$)">
                                          <p:val>
                                            <p:fltVal val="0"/>
                                          </p:val>
                                        </p:tav>
                                        <p:tav tm="100000">
                                          <p:val>
                                            <p:fltVal val="1"/>
                                          </p:val>
                                        </p:tav>
                                      </p:tavLst>
                                    </p:anim>
                                    <p:anim calcmode="lin" valueType="num">
                                      <p:cBhvr>
                                        <p:cTn id="9" dur="2000" fill="hold"/>
                                        <p:tgtEl>
                                          <p:spTgt spid="6963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iterate type="lt">
                                    <p:tmPct val="10000"/>
                                  </p:iterate>
                                  <p:childTnLst>
                                    <p:set>
                                      <p:cBhvr>
                                        <p:cTn id="13" dur="1" fill="hold">
                                          <p:stCondLst>
                                            <p:cond delay="0"/>
                                          </p:stCondLst>
                                        </p:cTn>
                                        <p:tgtEl>
                                          <p:spTgt spid="69636">
                                            <p:txEl>
                                              <p:pRg st="0" end="0"/>
                                            </p:txEl>
                                          </p:spTgt>
                                        </p:tgtEl>
                                        <p:attrNameLst>
                                          <p:attrName>style.visibility</p:attrName>
                                        </p:attrNameLst>
                                      </p:cBhvr>
                                      <p:to>
                                        <p:strVal val="visible"/>
                                      </p:to>
                                    </p:set>
                                    <p:animEffect transition="in" filter="fade">
                                      <p:cBhvr>
                                        <p:cTn id="14" dur="500"/>
                                        <p:tgtEl>
                                          <p:spTgt spid="69636">
                                            <p:txEl>
                                              <p:pRg st="0" end="0"/>
                                            </p:txEl>
                                          </p:spTgt>
                                        </p:tgtEl>
                                      </p:cBhvr>
                                    </p:animEffect>
                                    <p:anim calcmode="lin" valueType="num">
                                      <p:cBhvr>
                                        <p:cTn id="15" dur="500" fill="hold"/>
                                        <p:tgtEl>
                                          <p:spTgt spid="69636">
                                            <p:txEl>
                                              <p:pRg st="0" end="0"/>
                                            </p:txEl>
                                          </p:spTgt>
                                        </p:tgtEl>
                                        <p:attrNameLst>
                                          <p:attrName>ppt_w</p:attrName>
                                        </p:attrNameLst>
                                      </p:cBhvr>
                                      <p:tavLst>
                                        <p:tav tm="0" fmla="#ppt_w*sin(2.5*pi*$)">
                                          <p:val>
                                            <p:fltVal val="0"/>
                                          </p:val>
                                        </p:tav>
                                        <p:tav tm="100000">
                                          <p:val>
                                            <p:fltVal val="1"/>
                                          </p:val>
                                        </p:tav>
                                      </p:tavLst>
                                    </p:anim>
                                    <p:anim calcmode="lin" valueType="num">
                                      <p:cBhvr>
                                        <p:cTn id="16" dur="500" fill="hold"/>
                                        <p:tgtEl>
                                          <p:spTgt spid="69636">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WordArt 2"/>
          <p:cNvSpPr>
            <a:spLocks noChangeArrowheads="1" noChangeShapeType="1" noTextEdit="1"/>
          </p:cNvSpPr>
          <p:nvPr/>
        </p:nvSpPr>
        <p:spPr bwMode="auto">
          <a:xfrm>
            <a:off x="2057400" y="228600"/>
            <a:ext cx="4953000" cy="1219200"/>
          </a:xfrm>
          <a:prstGeom prst="rect">
            <a:avLst/>
          </a:prstGeom>
        </p:spPr>
        <p:txBody>
          <a:bodyPr wrap="none" fromWordArt="1">
            <a:prstTxWarp prst="textPlain">
              <a:avLst>
                <a:gd name="adj" fmla="val 50255"/>
              </a:avLst>
            </a:prstTxWarp>
          </a:bodyPr>
          <a:lstStyle/>
          <a:p>
            <a:r>
              <a:rPr lang="en-US" sz="3600" i="1" kern="10">
                <a:ln w="9525">
                  <a:solidFill>
                    <a:srgbClr val="000000"/>
                  </a:solidFill>
                  <a:round/>
                  <a:headEnd/>
                  <a:tailEnd/>
                </a:ln>
                <a:gradFill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effectLst>
                  <a:outerShdw dist="35921" dir="2700000" algn="ctr" rotWithShape="0">
                    <a:srgbClr val="808080">
                      <a:alpha val="80000"/>
                    </a:srgbClr>
                  </a:outerShdw>
                </a:effectLst>
                <a:latin typeface="Arial Black"/>
              </a:rPr>
              <a:t>TERMINOLOGY</a:t>
            </a:r>
          </a:p>
        </p:txBody>
      </p:sp>
      <p:sp>
        <p:nvSpPr>
          <p:cNvPr id="70659" name="WordArt 3"/>
          <p:cNvSpPr>
            <a:spLocks noChangeArrowheads="1" noChangeShapeType="1" noTextEdit="1"/>
          </p:cNvSpPr>
          <p:nvPr/>
        </p:nvSpPr>
        <p:spPr bwMode="auto">
          <a:xfrm>
            <a:off x="457200" y="2362200"/>
            <a:ext cx="8382000" cy="4000500"/>
          </a:xfrm>
          <a:prstGeom prst="rect">
            <a:avLst/>
          </a:prstGeom>
        </p:spPr>
        <p:txBody>
          <a:bodyPr wrap="none" fromWordArt="1">
            <a:prstTxWarp prst="textPlain">
              <a:avLst>
                <a:gd name="adj" fmla="val 50000"/>
              </a:avLst>
            </a:prstTxWarp>
          </a:bodyPr>
          <a:lstStyle/>
          <a:p>
            <a:r>
              <a:rPr lang="en-US" sz="3200" i="1" kern="10">
                <a:ln w="9525">
                  <a:solidFill>
                    <a:schemeClr val="bg1"/>
                  </a:solidFill>
                  <a:round/>
                  <a:headEnd/>
                  <a:tailEnd/>
                </a:ln>
                <a:gradFill rotWithShape="1">
                  <a:gsLst>
                    <a:gs pos="0">
                      <a:srgbClr val="FFF200"/>
                    </a:gs>
                    <a:gs pos="45000">
                      <a:srgbClr val="FF7A00"/>
                    </a:gs>
                    <a:gs pos="70000">
                      <a:srgbClr val="FF0300"/>
                    </a:gs>
                    <a:gs pos="100000">
                      <a:srgbClr val="4D0808"/>
                    </a:gs>
                  </a:gsLst>
                  <a:lin ang="5400000" scaled="1"/>
                </a:gradFill>
                <a:effectLst>
                  <a:outerShdw dist="35921" dir="2700000" algn="ctr" rotWithShape="0">
                    <a:srgbClr val="808080">
                      <a:alpha val="80000"/>
                    </a:srgbClr>
                  </a:outerShdw>
                </a:effectLst>
                <a:latin typeface="Arial Black"/>
              </a:rPr>
              <a:t>THE NATURAL WAY TO UNDERSTAND </a:t>
            </a:r>
          </a:p>
          <a:p>
            <a:r>
              <a:rPr lang="en-US" sz="3200" i="1" kern="10">
                <a:ln w="9525">
                  <a:solidFill>
                    <a:schemeClr val="bg1"/>
                  </a:solidFill>
                  <a:round/>
                  <a:headEnd/>
                  <a:tailEnd/>
                </a:ln>
                <a:gradFill rotWithShape="1">
                  <a:gsLst>
                    <a:gs pos="0">
                      <a:srgbClr val="FFF200"/>
                    </a:gs>
                    <a:gs pos="45000">
                      <a:srgbClr val="FF7A00"/>
                    </a:gs>
                    <a:gs pos="70000">
                      <a:srgbClr val="FF0300"/>
                    </a:gs>
                    <a:gs pos="100000">
                      <a:srgbClr val="4D0808"/>
                    </a:gs>
                  </a:gsLst>
                  <a:lin ang="5400000" scaled="1"/>
                </a:gradFill>
                <a:effectLst>
                  <a:outerShdw dist="35921" dir="2700000" algn="ctr" rotWithShape="0">
                    <a:srgbClr val="808080">
                      <a:alpha val="80000"/>
                    </a:srgbClr>
                  </a:outerShdw>
                </a:effectLst>
                <a:latin typeface="Arial Black"/>
              </a:rPr>
              <a:t>A </a:t>
            </a:r>
          </a:p>
          <a:p>
            <a:r>
              <a:rPr lang="en-US" sz="3200" i="1" kern="10">
                <a:ln w="9525">
                  <a:solidFill>
                    <a:schemeClr val="bg1"/>
                  </a:solidFill>
                  <a:round/>
                  <a:headEnd/>
                  <a:tailEnd/>
                </a:ln>
                <a:gradFill rotWithShape="1">
                  <a:gsLst>
                    <a:gs pos="0">
                      <a:srgbClr val="FFF200"/>
                    </a:gs>
                    <a:gs pos="45000">
                      <a:srgbClr val="FF7A00"/>
                    </a:gs>
                    <a:gs pos="70000">
                      <a:srgbClr val="FF0300"/>
                    </a:gs>
                    <a:gs pos="100000">
                      <a:srgbClr val="4D0808"/>
                    </a:gs>
                  </a:gsLst>
                  <a:lin ang="5400000" scaled="1"/>
                </a:gradFill>
                <a:effectLst>
                  <a:outerShdw dist="35921" dir="2700000" algn="ctr" rotWithShape="0">
                    <a:srgbClr val="808080">
                      <a:alpha val="80000"/>
                    </a:srgbClr>
                  </a:outerShdw>
                </a:effectLst>
                <a:latin typeface="Arial Black"/>
              </a:rPr>
              <a:t>GRAPH IS TO REPRESENT VERTICES AS POINT</a:t>
            </a:r>
          </a:p>
          <a:p>
            <a:r>
              <a:rPr lang="en-US" sz="3200" i="1" kern="10">
                <a:ln w="9525">
                  <a:solidFill>
                    <a:schemeClr val="bg1"/>
                  </a:solidFill>
                  <a:round/>
                  <a:headEnd/>
                  <a:tailEnd/>
                </a:ln>
                <a:gradFill rotWithShape="1">
                  <a:gsLst>
                    <a:gs pos="0">
                      <a:srgbClr val="FFF200"/>
                    </a:gs>
                    <a:gs pos="45000">
                      <a:srgbClr val="FF7A00"/>
                    </a:gs>
                    <a:gs pos="70000">
                      <a:srgbClr val="FF0300"/>
                    </a:gs>
                    <a:gs pos="100000">
                      <a:srgbClr val="4D0808"/>
                    </a:gs>
                  </a:gsLst>
                  <a:lin ang="5400000" scaled="1"/>
                </a:gradFill>
                <a:effectLst>
                  <a:outerShdw dist="35921" dir="2700000" algn="ctr" rotWithShape="0">
                    <a:srgbClr val="808080">
                      <a:alpha val="80000"/>
                    </a:srgbClr>
                  </a:outerShdw>
                </a:effectLst>
                <a:latin typeface="Arial Black"/>
              </a:rPr>
              <a:t> </a:t>
            </a:r>
          </a:p>
          <a:p>
            <a:r>
              <a:rPr lang="en-US" sz="3200" i="1" kern="10">
                <a:ln w="9525">
                  <a:solidFill>
                    <a:schemeClr val="bg1"/>
                  </a:solidFill>
                  <a:round/>
                  <a:headEnd/>
                  <a:tailEnd/>
                </a:ln>
                <a:gradFill rotWithShape="1">
                  <a:gsLst>
                    <a:gs pos="0">
                      <a:srgbClr val="FFF200"/>
                    </a:gs>
                    <a:gs pos="45000">
                      <a:srgbClr val="FF7A00"/>
                    </a:gs>
                    <a:gs pos="70000">
                      <a:srgbClr val="FF0300"/>
                    </a:gs>
                    <a:gs pos="100000">
                      <a:srgbClr val="4D0808"/>
                    </a:gs>
                  </a:gsLst>
                  <a:lin ang="5400000" scaled="1"/>
                </a:gradFill>
                <a:effectLst>
                  <a:outerShdw dist="35921" dir="2700000" algn="ctr" rotWithShape="0">
                    <a:srgbClr val="808080">
                      <a:alpha val="80000"/>
                    </a:srgbClr>
                  </a:outerShdw>
                </a:effectLst>
                <a:latin typeface="Arial Black"/>
              </a:rPr>
              <a:t>OR CIRCLES AND EDGES AS LINE SEGEMENT OR ARCS</a:t>
            </a:r>
          </a:p>
          <a:p>
            <a:r>
              <a:rPr lang="en-US" sz="3200" i="1" kern="10">
                <a:ln w="9525">
                  <a:solidFill>
                    <a:schemeClr val="bg1"/>
                  </a:solidFill>
                  <a:round/>
                  <a:headEnd/>
                  <a:tailEnd/>
                </a:ln>
                <a:gradFill rotWithShape="1">
                  <a:gsLst>
                    <a:gs pos="0">
                      <a:srgbClr val="FFF200"/>
                    </a:gs>
                    <a:gs pos="45000">
                      <a:srgbClr val="FF7A00"/>
                    </a:gs>
                    <a:gs pos="70000">
                      <a:srgbClr val="FF0300"/>
                    </a:gs>
                    <a:gs pos="100000">
                      <a:srgbClr val="4D0808"/>
                    </a:gs>
                  </a:gsLst>
                  <a:lin ang="5400000" scaled="1"/>
                </a:gradFill>
                <a:effectLst>
                  <a:outerShdw dist="35921" dir="2700000" algn="ctr" rotWithShape="0">
                    <a:srgbClr val="808080">
                      <a:alpha val="80000"/>
                    </a:srgbClr>
                  </a:outerShdw>
                </a:effectLst>
                <a:latin typeface="Arial Black"/>
              </a:rPr>
              <a:t> </a:t>
            </a:r>
          </a:p>
          <a:p>
            <a:r>
              <a:rPr lang="en-US" sz="3200" i="1" kern="10">
                <a:ln w="9525">
                  <a:solidFill>
                    <a:schemeClr val="bg1"/>
                  </a:solidFill>
                  <a:round/>
                  <a:headEnd/>
                  <a:tailEnd/>
                </a:ln>
                <a:gradFill rotWithShape="1">
                  <a:gsLst>
                    <a:gs pos="0">
                      <a:srgbClr val="FFF200"/>
                    </a:gs>
                    <a:gs pos="45000">
                      <a:srgbClr val="FF7A00"/>
                    </a:gs>
                    <a:gs pos="70000">
                      <a:srgbClr val="FF0300"/>
                    </a:gs>
                    <a:gs pos="100000">
                      <a:srgbClr val="4D0808"/>
                    </a:gs>
                  </a:gsLst>
                  <a:lin ang="5400000" scaled="1"/>
                </a:gradFill>
                <a:effectLst>
                  <a:outerShdw dist="35921" dir="2700000" algn="ctr" rotWithShape="0">
                    <a:srgbClr val="808080">
                      <a:alpha val="80000"/>
                    </a:srgbClr>
                  </a:outerShdw>
                </a:effectLst>
                <a:latin typeface="Arial Black"/>
              </a:rPr>
              <a:t>CONNECTING THE VERTICES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p:cTn id="7" dur="1000" fill="hold"/>
                                        <p:tgtEl>
                                          <p:spTgt spid="70658"/>
                                        </p:tgtEl>
                                        <p:attrNameLst>
                                          <p:attrName>ppt_w</p:attrName>
                                        </p:attrNameLst>
                                      </p:cBhvr>
                                      <p:tavLst>
                                        <p:tav tm="0">
                                          <p:val>
                                            <p:strVal val="#ppt_w+.3"/>
                                          </p:val>
                                        </p:tav>
                                        <p:tav tm="100000">
                                          <p:val>
                                            <p:strVal val="#ppt_w"/>
                                          </p:val>
                                        </p:tav>
                                      </p:tavLst>
                                    </p:anim>
                                    <p:anim calcmode="lin" valueType="num">
                                      <p:cBhvr>
                                        <p:cTn id="8" dur="1000" fill="hold"/>
                                        <p:tgtEl>
                                          <p:spTgt spid="70658"/>
                                        </p:tgtEl>
                                        <p:attrNameLst>
                                          <p:attrName>ppt_h</p:attrName>
                                        </p:attrNameLst>
                                      </p:cBhvr>
                                      <p:tavLst>
                                        <p:tav tm="0">
                                          <p:val>
                                            <p:strVal val="#ppt_h"/>
                                          </p:val>
                                        </p:tav>
                                        <p:tav tm="100000">
                                          <p:val>
                                            <p:strVal val="#ppt_h"/>
                                          </p:val>
                                        </p:tav>
                                      </p:tavLst>
                                    </p:anim>
                                    <p:animEffect transition="in" filter="fade">
                                      <p:cBhvr>
                                        <p:cTn id="9" dur="1000"/>
                                        <p:tgtEl>
                                          <p:spTgt spid="7065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0659"/>
                                        </p:tgtEl>
                                        <p:attrNameLst>
                                          <p:attrName>style.visibility</p:attrName>
                                        </p:attrNameLst>
                                      </p:cBhvr>
                                      <p:to>
                                        <p:strVal val="visible"/>
                                      </p:to>
                                    </p:set>
                                    <p:animEffect transition="in" filter="randombar(horizontal)">
                                      <p:cBhvr>
                                        <p:cTn id="14"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nimBg="1"/>
      <p:bldP spid="706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6000">
                <a:solidFill>
                  <a:srgbClr val="FF0000"/>
                </a:solidFill>
              </a:rPr>
              <a:t>GRAPHS</a:t>
            </a:r>
          </a:p>
        </p:txBody>
      </p:sp>
      <p:sp>
        <p:nvSpPr>
          <p:cNvPr id="71683" name="Rectangle 3"/>
          <p:cNvSpPr>
            <a:spLocks noGrp="1" noChangeArrowheads="1"/>
          </p:cNvSpPr>
          <p:nvPr>
            <p:ph type="body" idx="1"/>
          </p:nvPr>
        </p:nvSpPr>
        <p:spPr/>
        <p:txBody>
          <a:bodyPr/>
          <a:lstStyle/>
          <a:p>
            <a:r>
              <a:rPr lang="en-US">
                <a:solidFill>
                  <a:srgbClr val="66FFCC"/>
                </a:solidFill>
              </a:rPr>
              <a:t>THIS CONCEPT INTRODUCE IMPORTANT MATHAMATICAL STRUCTURE CALLED GRAPHS</a:t>
            </a:r>
          </a:p>
          <a:p>
            <a:r>
              <a:rPr lang="en-US">
                <a:solidFill>
                  <a:srgbClr val="66FFCC"/>
                </a:solidFill>
              </a:rPr>
              <a:t>APPLICATION IN SUBJECT AS DIVERSE AS SOCIOLOGY,CHEMISTRY GEOGRAPHY AND ELECTRICALLY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71683">
                                            <p:txEl>
                                              <p:pRg st="0" end="0"/>
                                            </p:txEl>
                                          </p:spTgt>
                                        </p:tgtEl>
                                        <p:attrNameLst>
                                          <p:attrName>style.visibility</p:attrName>
                                        </p:attrNameLst>
                                      </p:cBhvr>
                                      <p:to>
                                        <p:strVal val="visible"/>
                                      </p:to>
                                    </p:set>
                                    <p:anim calcmode="discrete" valueType="clr">
                                      <p:cBhvr override="childStyle">
                                        <p:cTn id="7" dur="80"/>
                                        <p:tgtEl>
                                          <p:spTgt spid="7168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168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1683">
                                            <p:txEl>
                                              <p:pRg st="0" end="0"/>
                                            </p:txEl>
                                          </p:spTgt>
                                        </p:tgtEl>
                                        <p:attrNameLst>
                                          <p:attrName>fill.type</p:attrName>
                                        </p:attrNameLst>
                                      </p:cBhvr>
                                      <p:to>
                                        <p:strVal val="solid"/>
                                      </p:to>
                                    </p:set>
                                  </p:childTnLst>
                                </p:cTn>
                              </p:par>
                              <p:par>
                                <p:cTn id="10" presetID="27" presetClass="entr" presetSubtype="0" fill="hold" nodeType="withEffect">
                                  <p:stCondLst>
                                    <p:cond delay="0"/>
                                  </p:stCondLst>
                                  <p:iterate type="lt">
                                    <p:tmPct val="50000"/>
                                  </p:iterate>
                                  <p:childTnLst>
                                    <p:set>
                                      <p:cBhvr>
                                        <p:cTn id="11" dur="1" fill="hold">
                                          <p:stCondLst>
                                            <p:cond delay="0"/>
                                          </p:stCondLst>
                                        </p:cTn>
                                        <p:tgtEl>
                                          <p:spTgt spid="71683">
                                            <p:txEl>
                                              <p:pRg st="1" end="1"/>
                                            </p:txEl>
                                          </p:spTgt>
                                        </p:tgtEl>
                                        <p:attrNameLst>
                                          <p:attrName>style.visibility</p:attrName>
                                        </p:attrNameLst>
                                      </p:cBhvr>
                                      <p:to>
                                        <p:strVal val="visible"/>
                                      </p:to>
                                    </p:set>
                                    <p:anim calcmode="discrete" valueType="clr">
                                      <p:cBhvr override="childStyle">
                                        <p:cTn id="12" dur="80"/>
                                        <p:tgtEl>
                                          <p:spTgt spid="7168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1683">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7168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WordArt 2"/>
          <p:cNvSpPr>
            <a:spLocks noChangeArrowheads="1" noChangeShapeType="1" noTextEdit="1"/>
          </p:cNvSpPr>
          <p:nvPr/>
        </p:nvSpPr>
        <p:spPr bwMode="auto">
          <a:xfrm>
            <a:off x="1371600" y="381000"/>
            <a:ext cx="6610350" cy="647700"/>
          </a:xfrm>
          <a:prstGeom prst="rect">
            <a:avLst/>
          </a:prstGeom>
        </p:spPr>
        <p:txBody>
          <a:bodyPr wrap="none" fromWordArt="1">
            <a:prstTxWarp prst="textPlain">
              <a:avLst>
                <a:gd name="adj" fmla="val 50000"/>
              </a:avLst>
            </a:prstTxWarp>
          </a:bodyPr>
          <a:lstStyle/>
          <a:p>
            <a:r>
              <a:rPr lang="en-US" sz="3600" i="1" kern="10">
                <a:ln w="9525">
                  <a:solidFill>
                    <a:srgbClr val="000000"/>
                  </a:solidFill>
                  <a:round/>
                  <a:headEnd/>
                  <a:tailEnd/>
                </a:ln>
                <a:gradFill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1"/>
                </a:gradFill>
                <a:effectLst>
                  <a:outerShdw dist="35921" dir="2700000" algn="ctr" rotWithShape="0">
                    <a:srgbClr val="808080">
                      <a:alpha val="80000"/>
                    </a:srgbClr>
                  </a:outerShdw>
                </a:effectLst>
                <a:latin typeface="Arial Black"/>
              </a:rPr>
              <a:t>APPLICATION OF GRAPHS</a:t>
            </a:r>
          </a:p>
        </p:txBody>
      </p:sp>
      <p:sp>
        <p:nvSpPr>
          <p:cNvPr id="73731" name="Text Box 3"/>
          <p:cNvSpPr txBox="1">
            <a:spLocks noChangeArrowheads="1"/>
          </p:cNvSpPr>
          <p:nvPr/>
        </p:nvSpPr>
        <p:spPr bwMode="auto">
          <a:xfrm>
            <a:off x="838200" y="1600200"/>
            <a:ext cx="7467600" cy="2062103"/>
          </a:xfrm>
          <a:prstGeom prst="rect">
            <a:avLst/>
          </a:prstGeom>
          <a:noFill/>
          <a:ln w="9525">
            <a:noFill/>
            <a:miter lim="800000"/>
            <a:headEnd/>
            <a:tailEnd/>
          </a:ln>
          <a:effectLst/>
        </p:spPr>
        <p:txBody>
          <a:bodyPr>
            <a:spAutoFit/>
          </a:bodyPr>
          <a:lstStyle/>
          <a:p>
            <a:pPr algn="l">
              <a:spcBef>
                <a:spcPct val="50000"/>
              </a:spcBef>
            </a:pPr>
            <a:r>
              <a:rPr lang="en-US" sz="3200" dirty="0"/>
              <a:t>NOW A DAYS MANY APPLICATION RELATED WITH COMPUTATION RELATED WITH COMPUTATION CAN BE MANAGED EFFICIENTLY WITH GRAPH DATA STRUCTURE</a:t>
            </a:r>
          </a:p>
        </p:txBody>
      </p:sp>
      <p:sp>
        <p:nvSpPr>
          <p:cNvPr id="73732" name="WordArt 4"/>
          <p:cNvSpPr>
            <a:spLocks noChangeArrowheads="1" noChangeShapeType="1" noTextEdit="1"/>
          </p:cNvSpPr>
          <p:nvPr/>
        </p:nvSpPr>
        <p:spPr bwMode="auto">
          <a:xfrm>
            <a:off x="1676400" y="2590800"/>
            <a:ext cx="5638800" cy="1295400"/>
          </a:xfrm>
          <a:prstGeom prst="rect">
            <a:avLst/>
          </a:prstGeom>
        </p:spPr>
        <p:txBody>
          <a:bodyPr wrap="none" fromWordArt="1">
            <a:prstTxWarp prst="textPlain">
              <a:avLst>
                <a:gd name="adj" fmla="val 50000"/>
              </a:avLst>
            </a:prstTxWarp>
          </a:bodyPr>
          <a:lstStyle/>
          <a:p>
            <a:r>
              <a:rPr lang="en-US" sz="3600" kern="10">
                <a:ln w="9525">
                  <a:solidFill>
                    <a:srgbClr val="FF0000"/>
                  </a:solidFill>
                  <a:round/>
                  <a:headEnd/>
                  <a:tailEnd/>
                </a:ln>
                <a:solidFill>
                  <a:srgbClr val="FFFFFF"/>
                </a:solidFill>
                <a:latin typeface="Arial Black"/>
              </a:rPr>
              <a:t>computer network</a:t>
            </a:r>
          </a:p>
        </p:txBody>
      </p:sp>
      <p:sp>
        <p:nvSpPr>
          <p:cNvPr id="73733" name="Text Box 5"/>
          <p:cNvSpPr txBox="1">
            <a:spLocks noChangeArrowheads="1"/>
          </p:cNvSpPr>
          <p:nvPr/>
        </p:nvSpPr>
        <p:spPr bwMode="auto">
          <a:xfrm>
            <a:off x="762000" y="1587760"/>
            <a:ext cx="7467600" cy="3990975"/>
          </a:xfrm>
          <a:prstGeom prst="rect">
            <a:avLst/>
          </a:prstGeom>
          <a:noFill/>
          <a:ln w="9525">
            <a:noFill/>
            <a:miter lim="800000"/>
            <a:headEnd/>
            <a:tailEnd/>
          </a:ln>
          <a:effectLst/>
        </p:spPr>
        <p:txBody>
          <a:bodyPr>
            <a:spAutoFit/>
          </a:bodyPr>
          <a:lstStyle/>
          <a:p>
            <a:pPr algn="l">
              <a:spcBef>
                <a:spcPct val="50000"/>
              </a:spcBef>
            </a:pPr>
            <a:r>
              <a:rPr lang="en-US" sz="3200" dirty="0">
                <a:solidFill>
                  <a:srgbClr val="FF3300"/>
                </a:solidFill>
              </a:rPr>
              <a:t>Vertices in the graph might represent computer </a:t>
            </a:r>
            <a:r>
              <a:rPr lang="en-US" sz="3200" dirty="0" err="1">
                <a:solidFill>
                  <a:srgbClr val="FF3300"/>
                </a:solidFill>
              </a:rPr>
              <a:t>instollation</a:t>
            </a:r>
            <a:r>
              <a:rPr lang="en-US" sz="3200" dirty="0">
                <a:solidFill>
                  <a:srgbClr val="FF3300"/>
                </a:solidFill>
              </a:rPr>
              <a:t>, edges represent connection between </a:t>
            </a:r>
            <a:r>
              <a:rPr lang="en-US" sz="3200" dirty="0" err="1">
                <a:solidFill>
                  <a:srgbClr val="FF3300"/>
                </a:solidFill>
              </a:rPr>
              <a:t>computers.where</a:t>
            </a:r>
            <a:r>
              <a:rPr lang="en-US" sz="3200" dirty="0">
                <a:solidFill>
                  <a:srgbClr val="FF3300"/>
                </a:solidFill>
              </a:rPr>
              <a:t> we want to allow message from any computer to get any other possibility with routing through </a:t>
            </a:r>
            <a:r>
              <a:rPr lang="en-US" sz="3200" dirty="0" err="1">
                <a:solidFill>
                  <a:srgbClr val="FF3300"/>
                </a:solidFill>
              </a:rPr>
              <a:t>intermidiate</a:t>
            </a:r>
            <a:r>
              <a:rPr lang="en-US" sz="3200" dirty="0">
                <a:solidFill>
                  <a:srgbClr val="FF3300"/>
                </a:solidFill>
              </a:rPr>
              <a:t> computer with minimum cost of connection</a:t>
            </a:r>
          </a:p>
        </p:txBody>
      </p:sp>
      <p:sp>
        <p:nvSpPr>
          <p:cNvPr id="73734" name="WordArt 6"/>
          <p:cNvSpPr>
            <a:spLocks noChangeArrowheads="1" noChangeShapeType="1" noTextEdit="1"/>
          </p:cNvSpPr>
          <p:nvPr/>
        </p:nvSpPr>
        <p:spPr bwMode="auto">
          <a:xfrm>
            <a:off x="1905000" y="2286000"/>
            <a:ext cx="4614863" cy="1619250"/>
          </a:xfrm>
          <a:prstGeom prst="rect">
            <a:avLst/>
          </a:prstGeom>
        </p:spPr>
        <p:txBody>
          <a:bodyPr wrap="none" fromWordArt="1">
            <a:prstTxWarp prst="textPlain">
              <a:avLst>
                <a:gd name="adj" fmla="val 50000"/>
              </a:avLst>
            </a:prstTxWarp>
          </a:bodyPr>
          <a:lstStyle/>
          <a:p>
            <a:r>
              <a:rPr lang="en-US" sz="3600" i="1" kern="10">
                <a:ln w="9525">
                  <a:solidFill>
                    <a:srgbClr val="000000"/>
                  </a:solidFill>
                  <a:round/>
                  <a:headEnd/>
                  <a:tailEnd/>
                </a:ln>
                <a:gradFill rotWithShape="1">
                  <a:gsLst>
                    <a:gs pos="0">
                      <a:srgbClr val="5E9EFF"/>
                    </a:gs>
                    <a:gs pos="39999">
                      <a:srgbClr val="85C2FF"/>
                    </a:gs>
                    <a:gs pos="70000">
                      <a:srgbClr val="C4D6EB"/>
                    </a:gs>
                    <a:gs pos="100000">
                      <a:srgbClr val="FFEBFA"/>
                    </a:gs>
                  </a:gsLst>
                  <a:lin ang="5400000" scaled="1"/>
                </a:gradFill>
                <a:effectLst>
                  <a:outerShdw dist="35921" dir="2700000" algn="ctr" rotWithShape="0">
                    <a:srgbClr val="808080">
                      <a:alpha val="80000"/>
                    </a:srgbClr>
                  </a:outerShdw>
                </a:effectLst>
                <a:latin typeface="Arial Black"/>
              </a:rPr>
              <a:t>air lines routes</a:t>
            </a:r>
          </a:p>
        </p:txBody>
      </p:sp>
      <p:sp>
        <p:nvSpPr>
          <p:cNvPr id="73735" name="Text Box 7"/>
          <p:cNvSpPr txBox="1">
            <a:spLocks noChangeArrowheads="1"/>
          </p:cNvSpPr>
          <p:nvPr/>
        </p:nvSpPr>
        <p:spPr bwMode="auto">
          <a:xfrm>
            <a:off x="838200" y="3238500"/>
            <a:ext cx="8077200" cy="1554163"/>
          </a:xfrm>
          <a:prstGeom prst="rect">
            <a:avLst/>
          </a:prstGeom>
          <a:noFill/>
          <a:ln w="9525">
            <a:noFill/>
            <a:miter lim="800000"/>
            <a:headEnd/>
            <a:tailEnd/>
          </a:ln>
          <a:effectLst/>
        </p:spPr>
        <p:txBody>
          <a:bodyPr>
            <a:spAutoFit/>
          </a:bodyPr>
          <a:lstStyle/>
          <a:p>
            <a:pPr algn="l">
              <a:spcBef>
                <a:spcPct val="50000"/>
              </a:spcBef>
            </a:pPr>
            <a:r>
              <a:rPr lang="en-US" sz="3200" dirty="0">
                <a:solidFill>
                  <a:srgbClr val="FF3300"/>
                </a:solidFill>
              </a:rPr>
              <a:t>vertices in a graph are cities and edges are root between cities we want to service a connected set of cities with minimum cost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 calcmode="lin" valueType="num">
                                      <p:cBhvr>
                                        <p:cTn id="7" dur="500" fill="hold"/>
                                        <p:tgtEl>
                                          <p:spTgt spid="73730"/>
                                        </p:tgtEl>
                                        <p:attrNameLst>
                                          <p:attrName>ppt_w</p:attrName>
                                        </p:attrNameLst>
                                      </p:cBhvr>
                                      <p:tavLst>
                                        <p:tav tm="0">
                                          <p:val>
                                            <p:fltVal val="0"/>
                                          </p:val>
                                        </p:tav>
                                        <p:tav tm="100000">
                                          <p:val>
                                            <p:strVal val="#ppt_w"/>
                                          </p:val>
                                        </p:tav>
                                      </p:tavLst>
                                    </p:anim>
                                    <p:anim calcmode="lin" valueType="num">
                                      <p:cBhvr>
                                        <p:cTn id="8" dur="500" fill="hold"/>
                                        <p:tgtEl>
                                          <p:spTgt spid="73730"/>
                                        </p:tgtEl>
                                        <p:attrNameLst>
                                          <p:attrName>ppt_h</p:attrName>
                                        </p:attrNameLst>
                                      </p:cBhvr>
                                      <p:tavLst>
                                        <p:tav tm="0">
                                          <p:val>
                                            <p:fltVal val="0"/>
                                          </p:val>
                                        </p:tav>
                                        <p:tav tm="100000">
                                          <p:val>
                                            <p:strVal val="#ppt_h"/>
                                          </p:val>
                                        </p:tav>
                                      </p:tavLst>
                                    </p:anim>
                                    <p:animEffect transition="in" filter="fade">
                                      <p:cBhvr>
                                        <p:cTn id="9" dur="500"/>
                                        <p:tgtEl>
                                          <p:spTgt spid="73730"/>
                                        </p:tgtEl>
                                      </p:cBhvr>
                                    </p:animEffec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73731">
                                            <p:txEl>
                                              <p:pRg st="0" end="0"/>
                                            </p:txEl>
                                          </p:spTgt>
                                        </p:tgtEl>
                                        <p:attrNameLst>
                                          <p:attrName>style.visibility</p:attrName>
                                        </p:attrNameLst>
                                      </p:cBhvr>
                                      <p:to>
                                        <p:strVal val="visible"/>
                                      </p:to>
                                    </p:set>
                                    <p:anim calcmode="discrete" valueType="clr">
                                      <p:cBhvr override="childStyle">
                                        <p:cTn id="14" dur="80"/>
                                        <p:tgtEl>
                                          <p:spTgt spid="7373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73731">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73731">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0" nodeType="clickEffect">
                                  <p:stCondLst>
                                    <p:cond delay="0"/>
                                  </p:stCondLst>
                                  <p:iterate type="lt">
                                    <p:tmPct val="0"/>
                                  </p:iterate>
                                  <p:childTnLst>
                                    <p:animEffect transition="out" filter="blinds(horizontal)">
                                      <p:cBhvr>
                                        <p:cTn id="20" dur="500"/>
                                        <p:tgtEl>
                                          <p:spTgt spid="73731">
                                            <p:txEl>
                                              <p:pRg st="0" end="0"/>
                                            </p:txEl>
                                          </p:spTgt>
                                        </p:tgtEl>
                                      </p:cBhvr>
                                    </p:animEffect>
                                    <p:set>
                                      <p:cBhvr>
                                        <p:cTn id="21" dur="1" fill="hold">
                                          <p:stCondLst>
                                            <p:cond delay="499"/>
                                          </p:stCondLst>
                                        </p:cTn>
                                        <p:tgtEl>
                                          <p:spTgt spid="73731">
                                            <p:txEl>
                                              <p:pRg st="0" end="0"/>
                                            </p:txEl>
                                          </p:spTgt>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50" presetClass="entr" presetSubtype="0" decel="100000" fill="hold" grpId="0" nodeType="clickEffect">
                                  <p:stCondLst>
                                    <p:cond delay="0"/>
                                  </p:stCondLst>
                                  <p:childTnLst>
                                    <p:set>
                                      <p:cBhvr>
                                        <p:cTn id="25" dur="1" fill="hold">
                                          <p:stCondLst>
                                            <p:cond delay="0"/>
                                          </p:stCondLst>
                                        </p:cTn>
                                        <p:tgtEl>
                                          <p:spTgt spid="73732"/>
                                        </p:tgtEl>
                                        <p:attrNameLst>
                                          <p:attrName>style.visibility</p:attrName>
                                        </p:attrNameLst>
                                      </p:cBhvr>
                                      <p:to>
                                        <p:strVal val="visible"/>
                                      </p:to>
                                    </p:set>
                                    <p:anim calcmode="lin" valueType="num">
                                      <p:cBhvr>
                                        <p:cTn id="26" dur="1000" fill="hold"/>
                                        <p:tgtEl>
                                          <p:spTgt spid="73732"/>
                                        </p:tgtEl>
                                        <p:attrNameLst>
                                          <p:attrName>ppt_w</p:attrName>
                                        </p:attrNameLst>
                                      </p:cBhvr>
                                      <p:tavLst>
                                        <p:tav tm="0">
                                          <p:val>
                                            <p:strVal val="#ppt_w+.3"/>
                                          </p:val>
                                        </p:tav>
                                        <p:tav tm="100000">
                                          <p:val>
                                            <p:strVal val="#ppt_w"/>
                                          </p:val>
                                        </p:tav>
                                      </p:tavLst>
                                    </p:anim>
                                    <p:anim calcmode="lin" valueType="num">
                                      <p:cBhvr>
                                        <p:cTn id="27" dur="1000" fill="hold"/>
                                        <p:tgtEl>
                                          <p:spTgt spid="73732"/>
                                        </p:tgtEl>
                                        <p:attrNameLst>
                                          <p:attrName>ppt_h</p:attrName>
                                        </p:attrNameLst>
                                      </p:cBhvr>
                                      <p:tavLst>
                                        <p:tav tm="0">
                                          <p:val>
                                            <p:strVal val="#ppt_h"/>
                                          </p:val>
                                        </p:tav>
                                        <p:tav tm="100000">
                                          <p:val>
                                            <p:strVal val="#ppt_h"/>
                                          </p:val>
                                        </p:tav>
                                      </p:tavLst>
                                    </p:anim>
                                    <p:animEffect transition="in" filter="fade">
                                      <p:cBhvr>
                                        <p:cTn id="28" dur="1000"/>
                                        <p:tgtEl>
                                          <p:spTgt spid="7373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xit" presetSubtype="10" fill="hold" grpId="1" nodeType="clickEffect">
                                  <p:stCondLst>
                                    <p:cond delay="0"/>
                                  </p:stCondLst>
                                  <p:childTnLst>
                                    <p:animEffect transition="out" filter="blinds(horizontal)">
                                      <p:cBhvr>
                                        <p:cTn id="32" dur="500"/>
                                        <p:tgtEl>
                                          <p:spTgt spid="73732"/>
                                        </p:tgtEl>
                                      </p:cBhvr>
                                    </p:animEffect>
                                    <p:set>
                                      <p:cBhvr>
                                        <p:cTn id="33" dur="1" fill="hold">
                                          <p:stCondLst>
                                            <p:cond delay="499"/>
                                          </p:stCondLst>
                                        </p:cTn>
                                        <p:tgtEl>
                                          <p:spTgt spid="7373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0" presetClass="entr" presetSubtype="0" decel="100000" fill="hold" grpId="0" nodeType="clickEffect">
                                  <p:stCondLst>
                                    <p:cond delay="0"/>
                                  </p:stCondLst>
                                  <p:childTnLst>
                                    <p:set>
                                      <p:cBhvr>
                                        <p:cTn id="37" dur="1" fill="hold">
                                          <p:stCondLst>
                                            <p:cond delay="0"/>
                                          </p:stCondLst>
                                        </p:cTn>
                                        <p:tgtEl>
                                          <p:spTgt spid="73733"/>
                                        </p:tgtEl>
                                        <p:attrNameLst>
                                          <p:attrName>style.visibility</p:attrName>
                                        </p:attrNameLst>
                                      </p:cBhvr>
                                      <p:to>
                                        <p:strVal val="visible"/>
                                      </p:to>
                                    </p:set>
                                    <p:anim calcmode="lin" valueType="num">
                                      <p:cBhvr>
                                        <p:cTn id="38" dur="1000" fill="hold"/>
                                        <p:tgtEl>
                                          <p:spTgt spid="73733"/>
                                        </p:tgtEl>
                                        <p:attrNameLst>
                                          <p:attrName>ppt_w</p:attrName>
                                        </p:attrNameLst>
                                      </p:cBhvr>
                                      <p:tavLst>
                                        <p:tav tm="0">
                                          <p:val>
                                            <p:strVal val="#ppt_w+.3"/>
                                          </p:val>
                                        </p:tav>
                                        <p:tav tm="100000">
                                          <p:val>
                                            <p:strVal val="#ppt_w"/>
                                          </p:val>
                                        </p:tav>
                                      </p:tavLst>
                                    </p:anim>
                                    <p:anim calcmode="lin" valueType="num">
                                      <p:cBhvr>
                                        <p:cTn id="39" dur="1000" fill="hold"/>
                                        <p:tgtEl>
                                          <p:spTgt spid="73733"/>
                                        </p:tgtEl>
                                        <p:attrNameLst>
                                          <p:attrName>ppt_h</p:attrName>
                                        </p:attrNameLst>
                                      </p:cBhvr>
                                      <p:tavLst>
                                        <p:tav tm="0">
                                          <p:val>
                                            <p:strVal val="#ppt_h"/>
                                          </p:val>
                                        </p:tav>
                                        <p:tav tm="100000">
                                          <p:val>
                                            <p:strVal val="#ppt_h"/>
                                          </p:val>
                                        </p:tav>
                                      </p:tavLst>
                                    </p:anim>
                                    <p:animEffect transition="in" filter="fade">
                                      <p:cBhvr>
                                        <p:cTn id="40" dur="1000"/>
                                        <p:tgtEl>
                                          <p:spTgt spid="73733"/>
                                        </p:tgtEl>
                                      </p:cBhvr>
                                    </p:animEffect>
                                  </p:childTnLst>
                                </p:cTn>
                              </p:par>
                            </p:childTnLst>
                          </p:cTn>
                        </p:par>
                      </p:childTnLst>
                    </p:cTn>
                  </p:par>
                  <p:par>
                    <p:cTn id="41" fill="hold">
                      <p:stCondLst>
                        <p:cond delay="indefinite"/>
                      </p:stCondLst>
                      <p:childTnLst>
                        <p:par>
                          <p:cTn id="42" fill="hold">
                            <p:stCondLst>
                              <p:cond delay="0"/>
                            </p:stCondLst>
                            <p:childTnLst>
                              <p:par>
                                <p:cTn id="43" presetID="7" presetClass="exit" presetSubtype="4" fill="hold" grpId="1" nodeType="clickEffect">
                                  <p:stCondLst>
                                    <p:cond delay="0"/>
                                  </p:stCondLst>
                                  <p:childTnLst>
                                    <p:anim calcmode="lin" valueType="num">
                                      <p:cBhvr additive="base">
                                        <p:cTn id="44" dur="1000"/>
                                        <p:tgtEl>
                                          <p:spTgt spid="73733"/>
                                        </p:tgtEl>
                                        <p:attrNameLst>
                                          <p:attrName>ppt_x</p:attrName>
                                        </p:attrNameLst>
                                      </p:cBhvr>
                                      <p:tavLst>
                                        <p:tav tm="0">
                                          <p:val>
                                            <p:strVal val="ppt_x"/>
                                          </p:val>
                                        </p:tav>
                                        <p:tav tm="100000">
                                          <p:val>
                                            <p:strVal val="ppt_x"/>
                                          </p:val>
                                        </p:tav>
                                      </p:tavLst>
                                    </p:anim>
                                    <p:anim calcmode="lin" valueType="num">
                                      <p:cBhvr additive="base">
                                        <p:cTn id="45" dur="1000"/>
                                        <p:tgtEl>
                                          <p:spTgt spid="73733"/>
                                        </p:tgtEl>
                                        <p:attrNameLst>
                                          <p:attrName>ppt_y</p:attrName>
                                        </p:attrNameLst>
                                      </p:cBhvr>
                                      <p:tavLst>
                                        <p:tav tm="0">
                                          <p:val>
                                            <p:strVal val="ppt_y"/>
                                          </p:val>
                                        </p:tav>
                                        <p:tav tm="100000">
                                          <p:val>
                                            <p:strVal val="1+ppt_h/2"/>
                                          </p:val>
                                        </p:tav>
                                      </p:tavLst>
                                    </p:anim>
                                    <p:set>
                                      <p:cBhvr>
                                        <p:cTn id="46" dur="1" fill="hold">
                                          <p:stCondLst>
                                            <p:cond delay="999"/>
                                          </p:stCondLst>
                                        </p:cTn>
                                        <p:tgtEl>
                                          <p:spTgt spid="737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73734"/>
                                        </p:tgtEl>
                                        <p:attrNameLst>
                                          <p:attrName>style.visibility</p:attrName>
                                        </p:attrNameLst>
                                      </p:cBhvr>
                                      <p:to>
                                        <p:strVal val="visible"/>
                                      </p:to>
                                    </p:set>
                                    <p:anim calcmode="lin" valueType="num">
                                      <p:cBhvr>
                                        <p:cTn id="51" dur="500" fill="hold"/>
                                        <p:tgtEl>
                                          <p:spTgt spid="73734"/>
                                        </p:tgtEl>
                                        <p:attrNameLst>
                                          <p:attrName>ppt_w</p:attrName>
                                        </p:attrNameLst>
                                      </p:cBhvr>
                                      <p:tavLst>
                                        <p:tav tm="0">
                                          <p:val>
                                            <p:fltVal val="0"/>
                                          </p:val>
                                        </p:tav>
                                        <p:tav tm="100000">
                                          <p:val>
                                            <p:strVal val="#ppt_w"/>
                                          </p:val>
                                        </p:tav>
                                      </p:tavLst>
                                    </p:anim>
                                    <p:anim calcmode="lin" valueType="num">
                                      <p:cBhvr>
                                        <p:cTn id="52" dur="500" fill="hold"/>
                                        <p:tgtEl>
                                          <p:spTgt spid="73734"/>
                                        </p:tgtEl>
                                        <p:attrNameLst>
                                          <p:attrName>ppt_h</p:attrName>
                                        </p:attrNameLst>
                                      </p:cBhvr>
                                      <p:tavLst>
                                        <p:tav tm="0">
                                          <p:val>
                                            <p:fltVal val="0"/>
                                          </p:val>
                                        </p:tav>
                                        <p:tav tm="100000">
                                          <p:val>
                                            <p:strVal val="#ppt_h"/>
                                          </p:val>
                                        </p:tav>
                                      </p:tavLst>
                                    </p:anim>
                                    <p:animEffect transition="in" filter="fade">
                                      <p:cBhvr>
                                        <p:cTn id="53" dur="500"/>
                                        <p:tgtEl>
                                          <p:spTgt spid="73734"/>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xit" presetSubtype="16" fill="hold" grpId="1" nodeType="clickEffect">
                                  <p:stCondLst>
                                    <p:cond delay="0"/>
                                  </p:stCondLst>
                                  <p:childTnLst>
                                    <p:animEffect transition="out" filter="box(in)">
                                      <p:cBhvr>
                                        <p:cTn id="57" dur="500"/>
                                        <p:tgtEl>
                                          <p:spTgt spid="73734"/>
                                        </p:tgtEl>
                                      </p:cBhvr>
                                    </p:animEffect>
                                    <p:set>
                                      <p:cBhvr>
                                        <p:cTn id="58" dur="1" fill="hold">
                                          <p:stCondLst>
                                            <p:cond delay="499"/>
                                          </p:stCondLst>
                                        </p:cTn>
                                        <p:tgtEl>
                                          <p:spTgt spid="7373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73735"/>
                                        </p:tgtEl>
                                        <p:attrNameLst>
                                          <p:attrName>style.visibility</p:attrName>
                                        </p:attrNameLst>
                                      </p:cBhvr>
                                      <p:to>
                                        <p:strVal val="visible"/>
                                      </p:to>
                                    </p:set>
                                    <p:anim calcmode="discrete" valueType="clr">
                                      <p:cBhvr override="childStyle">
                                        <p:cTn id="63" dur="80"/>
                                        <p:tgtEl>
                                          <p:spTgt spid="73735"/>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73735"/>
                                        </p:tgtEl>
                                        <p:attrNameLst>
                                          <p:attrName>fillcolor</p:attrName>
                                        </p:attrNameLst>
                                      </p:cBhvr>
                                      <p:tavLst>
                                        <p:tav tm="0">
                                          <p:val>
                                            <p:clrVal>
                                              <a:schemeClr val="accent2"/>
                                            </p:clrVal>
                                          </p:val>
                                        </p:tav>
                                        <p:tav tm="50000">
                                          <p:val>
                                            <p:clrVal>
                                              <a:schemeClr val="hlink"/>
                                            </p:clrVal>
                                          </p:val>
                                        </p:tav>
                                      </p:tavLst>
                                    </p:anim>
                                    <p:set>
                                      <p:cBhvr>
                                        <p:cTn id="65" dur="80"/>
                                        <p:tgtEl>
                                          <p:spTgt spid="7373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nimBg="1"/>
      <p:bldP spid="73731" grpId="0" build="allAtOnce"/>
      <p:bldP spid="73732" grpId="0" animBg="1"/>
      <p:bldP spid="73732" grpId="1" animBg="1"/>
      <p:bldP spid="73733" grpId="0"/>
      <p:bldP spid="73733" grpId="1"/>
      <p:bldP spid="73734" grpId="0" animBg="1"/>
      <p:bldP spid="73734" grpId="1" animBg="1"/>
      <p:bldP spid="737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solidFill>
                  <a:srgbClr val="FF0000"/>
                </a:solidFill>
              </a:rPr>
              <a:t>TYPES OF GRAPHS</a:t>
            </a:r>
          </a:p>
        </p:txBody>
      </p:sp>
      <p:sp>
        <p:nvSpPr>
          <p:cNvPr id="74755" name="Rectangle 3"/>
          <p:cNvSpPr>
            <a:spLocks noGrp="1" noChangeArrowheads="1"/>
          </p:cNvSpPr>
          <p:nvPr>
            <p:ph type="body" sz="half" idx="1"/>
          </p:nvPr>
        </p:nvSpPr>
        <p:spPr>
          <a:xfrm>
            <a:off x="457200" y="1600200"/>
            <a:ext cx="5922963" cy="4525963"/>
          </a:xfrm>
        </p:spPr>
        <p:txBody>
          <a:bodyPr/>
          <a:lstStyle/>
          <a:p>
            <a:r>
              <a:rPr lang="en-US" sz="3900">
                <a:solidFill>
                  <a:schemeClr val="accent1"/>
                </a:solidFill>
              </a:rPr>
              <a:t>DIRECTED GRAPH</a:t>
            </a:r>
          </a:p>
          <a:p>
            <a:r>
              <a:rPr lang="en-US" sz="3900"/>
              <a:t>UNDIRECTED GRAPH</a:t>
            </a:r>
          </a:p>
        </p:txBody>
      </p:sp>
      <p:sp>
        <p:nvSpPr>
          <p:cNvPr id="74756" name="Text Box 4"/>
          <p:cNvSpPr txBox="1">
            <a:spLocks noChangeArrowheads="1"/>
          </p:cNvSpPr>
          <p:nvPr/>
        </p:nvSpPr>
        <p:spPr bwMode="auto">
          <a:xfrm>
            <a:off x="1447800" y="2971800"/>
            <a:ext cx="6248400" cy="2041525"/>
          </a:xfrm>
          <a:prstGeom prst="rect">
            <a:avLst/>
          </a:prstGeom>
          <a:noFill/>
          <a:ln w="9525">
            <a:noFill/>
            <a:miter lim="800000"/>
            <a:headEnd/>
            <a:tailEnd/>
          </a:ln>
          <a:effectLst/>
        </p:spPr>
        <p:txBody>
          <a:bodyPr>
            <a:spAutoFit/>
          </a:bodyPr>
          <a:lstStyle/>
          <a:p>
            <a:pPr algn="l">
              <a:spcBef>
                <a:spcPct val="50000"/>
              </a:spcBef>
            </a:pPr>
            <a:r>
              <a:rPr lang="en-US" sz="3200"/>
              <a:t>IN THIS TYPE OF GRAPH PATH IS SPECIFIED THAT TYPE OF GRAPH IS CALLED </a:t>
            </a:r>
            <a:r>
              <a:rPr lang="en-US" sz="3200">
                <a:solidFill>
                  <a:srgbClr val="FF3300"/>
                </a:solidFill>
              </a:rPr>
              <a:t>DIRECTED GRAPH</a:t>
            </a:r>
          </a:p>
        </p:txBody>
      </p:sp>
      <p:sp>
        <p:nvSpPr>
          <p:cNvPr id="74757" name="Text Box 5"/>
          <p:cNvSpPr txBox="1">
            <a:spLocks noChangeArrowheads="1"/>
          </p:cNvSpPr>
          <p:nvPr/>
        </p:nvSpPr>
        <p:spPr bwMode="auto">
          <a:xfrm>
            <a:off x="1143000" y="2971800"/>
            <a:ext cx="6019800" cy="2528888"/>
          </a:xfrm>
          <a:prstGeom prst="rect">
            <a:avLst/>
          </a:prstGeom>
          <a:noFill/>
          <a:ln w="9525">
            <a:noFill/>
            <a:miter lim="800000"/>
            <a:headEnd/>
            <a:tailEnd/>
          </a:ln>
          <a:effectLst/>
        </p:spPr>
        <p:txBody>
          <a:bodyPr>
            <a:spAutoFit/>
          </a:bodyPr>
          <a:lstStyle/>
          <a:p>
            <a:pPr algn="l">
              <a:spcBef>
                <a:spcPct val="50000"/>
              </a:spcBef>
            </a:pPr>
            <a:r>
              <a:rPr lang="en-US" sz="3200"/>
              <a:t>IN THIS TYPE OF GRAPH PATH IS NOT SPECIFIED IN THIS TYPE OF GRAPH THIS TYPE OF GRAPH IS CALLED </a:t>
            </a:r>
            <a:r>
              <a:rPr lang="en-US" sz="3200">
                <a:solidFill>
                  <a:srgbClr val="FF3300"/>
                </a:solidFill>
              </a:rPr>
              <a:t>UNDIRECTED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fade">
                                      <p:cBhvr>
                                        <p:cTn id="7" dur="2000"/>
                                        <p:tgtEl>
                                          <p:spTgt spid="747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4755">
                                            <p:txEl>
                                              <p:pRg st="0" end="0"/>
                                            </p:txEl>
                                          </p:spTgt>
                                        </p:tgtEl>
                                        <p:attrNameLst>
                                          <p:attrName>style.visibility</p:attrName>
                                        </p:attrNameLst>
                                      </p:cBhvr>
                                      <p:to>
                                        <p:strVal val="visible"/>
                                      </p:to>
                                    </p:set>
                                    <p:animEffect transition="in" filter="wipe(down)">
                                      <p:cBhvr>
                                        <p:cTn id="12" dur="500"/>
                                        <p:tgtEl>
                                          <p:spTgt spid="747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4755">
                                            <p:txEl>
                                              <p:pRg st="1" end="1"/>
                                            </p:txEl>
                                          </p:spTgt>
                                        </p:tgtEl>
                                        <p:attrNameLst>
                                          <p:attrName>style.visibility</p:attrName>
                                        </p:attrNameLst>
                                      </p:cBhvr>
                                      <p:to>
                                        <p:strVal val="visible"/>
                                      </p:to>
                                    </p:set>
                                    <p:animEffect transition="in" filter="wipe(down)">
                                      <p:cBhvr>
                                        <p:cTn id="17" dur="500"/>
                                        <p:tgtEl>
                                          <p:spTgt spid="7475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0" nodeType="clickEffect">
                                  <p:stCondLst>
                                    <p:cond delay="0"/>
                                  </p:stCondLst>
                                  <p:childTnLst>
                                    <p:animEffect transition="out" filter="box(in)">
                                      <p:cBhvr>
                                        <p:cTn id="21" dur="500"/>
                                        <p:tgtEl>
                                          <p:spTgt spid="74755">
                                            <p:txEl>
                                              <p:pRg st="0" end="0"/>
                                            </p:txEl>
                                          </p:spTgt>
                                        </p:tgtEl>
                                      </p:cBhvr>
                                    </p:animEffect>
                                    <p:set>
                                      <p:cBhvr>
                                        <p:cTn id="22" dur="1" fill="hold">
                                          <p:stCondLst>
                                            <p:cond delay="499"/>
                                          </p:stCondLst>
                                        </p:cTn>
                                        <p:tgtEl>
                                          <p:spTgt spid="74755">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grpId="0" nodeType="clickEffect">
                                  <p:stCondLst>
                                    <p:cond delay="0"/>
                                  </p:stCondLst>
                                  <p:childTnLst>
                                    <p:animEffect transition="out" filter="box(in)">
                                      <p:cBhvr>
                                        <p:cTn id="26" dur="500"/>
                                        <p:tgtEl>
                                          <p:spTgt spid="74755">
                                            <p:txEl>
                                              <p:pRg st="1" end="1"/>
                                            </p:txEl>
                                          </p:spTgt>
                                        </p:tgtEl>
                                      </p:cBhvr>
                                    </p:animEffect>
                                    <p:set>
                                      <p:cBhvr>
                                        <p:cTn id="27" dur="1" fill="hold">
                                          <p:stCondLst>
                                            <p:cond delay="499"/>
                                          </p:stCondLst>
                                        </p:cTn>
                                        <p:tgtEl>
                                          <p:spTgt spid="74755">
                                            <p:txEl>
                                              <p:pRg st="1" end="1"/>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7" presetClass="entr" presetSubtype="0" fill="hold" nodeType="clickEffect">
                                  <p:stCondLst>
                                    <p:cond delay="0"/>
                                  </p:stCondLst>
                                  <p:iterate type="lt">
                                    <p:tmPct val="50000"/>
                                  </p:iterate>
                                  <p:childTnLst>
                                    <p:set>
                                      <p:cBhvr>
                                        <p:cTn id="31" dur="1" fill="hold">
                                          <p:stCondLst>
                                            <p:cond delay="0"/>
                                          </p:stCondLst>
                                        </p:cTn>
                                        <p:tgtEl>
                                          <p:spTgt spid="74756">
                                            <p:txEl>
                                              <p:pRg st="0" end="0"/>
                                            </p:txEl>
                                          </p:spTgt>
                                        </p:tgtEl>
                                        <p:attrNameLst>
                                          <p:attrName>style.visibility</p:attrName>
                                        </p:attrNameLst>
                                      </p:cBhvr>
                                      <p:to>
                                        <p:strVal val="visible"/>
                                      </p:to>
                                    </p:set>
                                    <p:anim calcmode="discrete" valueType="clr">
                                      <p:cBhvr override="childStyle">
                                        <p:cTn id="32" dur="80"/>
                                        <p:tgtEl>
                                          <p:spTgt spid="7475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74756">
                                            <p:txEl>
                                              <p:pRg st="0" end="0"/>
                                            </p:txEl>
                                          </p:spTgt>
                                        </p:tgtEl>
                                        <p:attrNameLst>
                                          <p:attrName>fillcolor</p:attrName>
                                        </p:attrNameLst>
                                      </p:cBhvr>
                                      <p:tavLst>
                                        <p:tav tm="0">
                                          <p:val>
                                            <p:clrVal>
                                              <a:schemeClr val="accent2"/>
                                            </p:clrVal>
                                          </p:val>
                                        </p:tav>
                                        <p:tav tm="50000">
                                          <p:val>
                                            <p:clrVal>
                                              <a:schemeClr val="hlink"/>
                                            </p:clrVal>
                                          </p:val>
                                        </p:tav>
                                      </p:tavLst>
                                    </p:anim>
                                    <p:set>
                                      <p:cBhvr>
                                        <p:cTn id="34" dur="80"/>
                                        <p:tgtEl>
                                          <p:spTgt spid="74756">
                                            <p:txEl>
                                              <p:pRg st="0" end="0"/>
                                            </p:txEl>
                                          </p:spTgt>
                                        </p:tgtEl>
                                        <p:attrNameLst>
                                          <p:attrName>fill.type</p:attrName>
                                        </p:attrNameLst>
                                      </p:cBhvr>
                                      <p:to>
                                        <p:strVal val="solid"/>
                                      </p:to>
                                    </p:set>
                                  </p:childTnLst>
                                </p:cTn>
                              </p:par>
                            </p:childTnLst>
                          </p:cTn>
                        </p:par>
                      </p:childTnLst>
                    </p:cTn>
                  </p:par>
                  <p:par>
                    <p:cTn id="35" fill="hold">
                      <p:stCondLst>
                        <p:cond delay="indefinite"/>
                      </p:stCondLst>
                      <p:childTnLst>
                        <p:par>
                          <p:cTn id="36" fill="hold">
                            <p:stCondLst>
                              <p:cond delay="0"/>
                            </p:stCondLst>
                            <p:childTnLst>
                              <p:par>
                                <p:cTn id="37" presetID="4" presetClass="exit" presetSubtype="16" fill="hold" nodeType="clickEffect">
                                  <p:stCondLst>
                                    <p:cond delay="0"/>
                                  </p:stCondLst>
                                  <p:iterate type="lt">
                                    <p:tmPct val="0"/>
                                  </p:iterate>
                                  <p:childTnLst>
                                    <p:animEffect transition="out" filter="box(in)">
                                      <p:cBhvr>
                                        <p:cTn id="38" dur="500"/>
                                        <p:tgtEl>
                                          <p:spTgt spid="74756">
                                            <p:txEl>
                                              <p:pRg st="0" end="0"/>
                                            </p:txEl>
                                          </p:spTgt>
                                        </p:tgtEl>
                                      </p:cBhvr>
                                    </p:animEffect>
                                    <p:set>
                                      <p:cBhvr>
                                        <p:cTn id="39" dur="1" fill="hold">
                                          <p:stCondLst>
                                            <p:cond delay="499"/>
                                          </p:stCondLst>
                                        </p:cTn>
                                        <p:tgtEl>
                                          <p:spTgt spid="74756">
                                            <p:txEl>
                                              <p:pRg st="0" end="0"/>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50" presetClass="entr" presetSubtype="0" decel="100000" fill="hold" nodeType="clickEffect">
                                  <p:stCondLst>
                                    <p:cond delay="0"/>
                                  </p:stCondLst>
                                  <p:childTnLst>
                                    <p:set>
                                      <p:cBhvr>
                                        <p:cTn id="43" dur="1" fill="hold">
                                          <p:stCondLst>
                                            <p:cond delay="0"/>
                                          </p:stCondLst>
                                        </p:cTn>
                                        <p:tgtEl>
                                          <p:spTgt spid="74755">
                                            <p:txEl>
                                              <p:pRg st="1" end="1"/>
                                            </p:txEl>
                                          </p:spTgt>
                                        </p:tgtEl>
                                        <p:attrNameLst>
                                          <p:attrName>style.visibility</p:attrName>
                                        </p:attrNameLst>
                                      </p:cBhvr>
                                      <p:to>
                                        <p:strVal val="visible"/>
                                      </p:to>
                                    </p:set>
                                    <p:anim calcmode="lin" valueType="num">
                                      <p:cBhvr>
                                        <p:cTn id="44" dur="1000" fill="hold"/>
                                        <p:tgtEl>
                                          <p:spTgt spid="74755">
                                            <p:txEl>
                                              <p:pRg st="1" end="1"/>
                                            </p:txEl>
                                          </p:spTgt>
                                        </p:tgtEl>
                                        <p:attrNameLst>
                                          <p:attrName>ppt_w</p:attrName>
                                        </p:attrNameLst>
                                      </p:cBhvr>
                                      <p:tavLst>
                                        <p:tav tm="0">
                                          <p:val>
                                            <p:strVal val="#ppt_w+.3"/>
                                          </p:val>
                                        </p:tav>
                                        <p:tav tm="100000">
                                          <p:val>
                                            <p:strVal val="#ppt_w"/>
                                          </p:val>
                                        </p:tav>
                                      </p:tavLst>
                                    </p:anim>
                                    <p:anim calcmode="lin" valueType="num">
                                      <p:cBhvr>
                                        <p:cTn id="45" dur="1000" fill="hold"/>
                                        <p:tgtEl>
                                          <p:spTgt spid="74755">
                                            <p:txEl>
                                              <p:pRg st="1" end="1"/>
                                            </p:txEl>
                                          </p:spTgt>
                                        </p:tgtEl>
                                        <p:attrNameLst>
                                          <p:attrName>ppt_h</p:attrName>
                                        </p:attrNameLst>
                                      </p:cBhvr>
                                      <p:tavLst>
                                        <p:tav tm="0">
                                          <p:val>
                                            <p:strVal val="#ppt_h"/>
                                          </p:val>
                                        </p:tav>
                                        <p:tav tm="100000">
                                          <p:val>
                                            <p:strVal val="#ppt_h"/>
                                          </p:val>
                                        </p:tav>
                                      </p:tavLst>
                                    </p:anim>
                                    <p:animEffect transition="in" filter="fade">
                                      <p:cBhvr>
                                        <p:cTn id="46" dur="1000"/>
                                        <p:tgtEl>
                                          <p:spTgt spid="7475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xit" presetSubtype="16" fill="hold" nodeType="clickEffect">
                                  <p:stCondLst>
                                    <p:cond delay="0"/>
                                  </p:stCondLst>
                                  <p:childTnLst>
                                    <p:animEffect transition="out" filter="box(in)">
                                      <p:cBhvr>
                                        <p:cTn id="50" dur="500"/>
                                        <p:tgtEl>
                                          <p:spTgt spid="74755">
                                            <p:txEl>
                                              <p:pRg st="1" end="1"/>
                                            </p:txEl>
                                          </p:spTgt>
                                        </p:tgtEl>
                                      </p:cBhvr>
                                    </p:animEffect>
                                    <p:set>
                                      <p:cBhvr>
                                        <p:cTn id="51" dur="1" fill="hold">
                                          <p:stCondLst>
                                            <p:cond delay="499"/>
                                          </p:stCondLst>
                                        </p:cTn>
                                        <p:tgtEl>
                                          <p:spTgt spid="74755">
                                            <p:txEl>
                                              <p:pRg st="1" end="1"/>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74757"/>
                                        </p:tgtEl>
                                        <p:attrNameLst>
                                          <p:attrName>style.visibility</p:attrName>
                                        </p:attrNameLst>
                                      </p:cBhvr>
                                      <p:to>
                                        <p:strVal val="visible"/>
                                      </p:to>
                                    </p:set>
                                    <p:anim calcmode="discrete" valueType="clr">
                                      <p:cBhvr override="childStyle">
                                        <p:cTn id="56" dur="80"/>
                                        <p:tgtEl>
                                          <p:spTgt spid="74757"/>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74757"/>
                                        </p:tgtEl>
                                        <p:attrNameLst>
                                          <p:attrName>fillcolor</p:attrName>
                                        </p:attrNameLst>
                                      </p:cBhvr>
                                      <p:tavLst>
                                        <p:tav tm="0">
                                          <p:val>
                                            <p:clrVal>
                                              <a:schemeClr val="accent2"/>
                                            </p:clrVal>
                                          </p:val>
                                        </p:tav>
                                        <p:tav tm="50000">
                                          <p:val>
                                            <p:clrVal>
                                              <a:schemeClr val="hlink"/>
                                            </p:clrVal>
                                          </p:val>
                                        </p:tav>
                                      </p:tavLst>
                                    </p:anim>
                                    <p:set>
                                      <p:cBhvr>
                                        <p:cTn id="58" dur="80"/>
                                        <p:tgtEl>
                                          <p:spTgt spid="7475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55" grpId="0" build="p"/>
      <p:bldP spid="747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2"/>
          <p:cNvSpPr>
            <a:spLocks noChangeShapeType="1"/>
          </p:cNvSpPr>
          <p:nvPr/>
        </p:nvSpPr>
        <p:spPr bwMode="auto">
          <a:xfrm>
            <a:off x="1676400" y="1752600"/>
            <a:ext cx="762000" cy="1828800"/>
          </a:xfrm>
          <a:prstGeom prst="line">
            <a:avLst/>
          </a:prstGeom>
          <a:noFill/>
          <a:ln w="9525">
            <a:solidFill>
              <a:srgbClr val="FF0000"/>
            </a:solidFill>
            <a:round/>
            <a:headEnd/>
            <a:tailEnd/>
          </a:ln>
          <a:effectLst/>
        </p:spPr>
        <p:txBody>
          <a:bodyPr/>
          <a:lstStyle/>
          <a:p>
            <a:endParaRPr lang="en-US"/>
          </a:p>
        </p:txBody>
      </p:sp>
      <p:sp>
        <p:nvSpPr>
          <p:cNvPr id="75779" name="Line 3"/>
          <p:cNvSpPr>
            <a:spLocks noChangeShapeType="1"/>
          </p:cNvSpPr>
          <p:nvPr/>
        </p:nvSpPr>
        <p:spPr bwMode="auto">
          <a:xfrm>
            <a:off x="1676400" y="1752600"/>
            <a:ext cx="3200400" cy="228600"/>
          </a:xfrm>
          <a:prstGeom prst="line">
            <a:avLst/>
          </a:prstGeom>
          <a:noFill/>
          <a:ln w="9525">
            <a:solidFill>
              <a:srgbClr val="FF0000"/>
            </a:solidFill>
            <a:round/>
            <a:headEnd/>
            <a:tailEnd/>
          </a:ln>
          <a:effectLst/>
        </p:spPr>
        <p:txBody>
          <a:bodyPr/>
          <a:lstStyle/>
          <a:p>
            <a:endParaRPr lang="en-US"/>
          </a:p>
        </p:txBody>
      </p:sp>
      <p:sp>
        <p:nvSpPr>
          <p:cNvPr id="75780" name="Line 4"/>
          <p:cNvSpPr>
            <a:spLocks noChangeShapeType="1"/>
          </p:cNvSpPr>
          <p:nvPr/>
        </p:nvSpPr>
        <p:spPr bwMode="auto">
          <a:xfrm flipH="1">
            <a:off x="2362200" y="1981200"/>
            <a:ext cx="2514600" cy="1600200"/>
          </a:xfrm>
          <a:prstGeom prst="line">
            <a:avLst/>
          </a:prstGeom>
          <a:noFill/>
          <a:ln w="9525">
            <a:solidFill>
              <a:srgbClr val="FF0000"/>
            </a:solidFill>
            <a:round/>
            <a:headEnd/>
            <a:tailEnd/>
          </a:ln>
          <a:effectLst/>
        </p:spPr>
        <p:txBody>
          <a:bodyPr/>
          <a:lstStyle/>
          <a:p>
            <a:endParaRPr lang="en-US"/>
          </a:p>
        </p:txBody>
      </p:sp>
      <p:sp>
        <p:nvSpPr>
          <p:cNvPr id="75781" name="Line 5"/>
          <p:cNvSpPr>
            <a:spLocks noChangeShapeType="1"/>
          </p:cNvSpPr>
          <p:nvPr/>
        </p:nvSpPr>
        <p:spPr bwMode="auto">
          <a:xfrm flipV="1">
            <a:off x="2362200" y="381000"/>
            <a:ext cx="609600" cy="3200400"/>
          </a:xfrm>
          <a:prstGeom prst="line">
            <a:avLst/>
          </a:prstGeom>
          <a:noFill/>
          <a:ln w="9525">
            <a:solidFill>
              <a:srgbClr val="FF0000"/>
            </a:solidFill>
            <a:round/>
            <a:headEnd/>
            <a:tailEnd/>
          </a:ln>
          <a:effectLst/>
        </p:spPr>
        <p:txBody>
          <a:bodyPr/>
          <a:lstStyle/>
          <a:p>
            <a:endParaRPr lang="en-US"/>
          </a:p>
        </p:txBody>
      </p:sp>
      <p:sp>
        <p:nvSpPr>
          <p:cNvPr id="75782" name="Line 6"/>
          <p:cNvSpPr>
            <a:spLocks noChangeShapeType="1"/>
          </p:cNvSpPr>
          <p:nvPr/>
        </p:nvSpPr>
        <p:spPr bwMode="auto">
          <a:xfrm>
            <a:off x="2971800" y="381000"/>
            <a:ext cx="2438400" cy="3886200"/>
          </a:xfrm>
          <a:prstGeom prst="line">
            <a:avLst/>
          </a:prstGeom>
          <a:noFill/>
          <a:ln w="9525">
            <a:solidFill>
              <a:srgbClr val="FF0000"/>
            </a:solidFill>
            <a:round/>
            <a:headEnd/>
            <a:tailEnd/>
          </a:ln>
          <a:effectLst/>
        </p:spPr>
        <p:txBody>
          <a:bodyPr/>
          <a:lstStyle/>
          <a:p>
            <a:endParaRPr lang="en-US"/>
          </a:p>
        </p:txBody>
      </p:sp>
      <p:sp>
        <p:nvSpPr>
          <p:cNvPr id="75783" name="Line 7"/>
          <p:cNvSpPr>
            <a:spLocks noChangeShapeType="1"/>
          </p:cNvSpPr>
          <p:nvPr/>
        </p:nvSpPr>
        <p:spPr bwMode="auto">
          <a:xfrm flipH="1" flipV="1">
            <a:off x="2438400" y="3581400"/>
            <a:ext cx="2971800" cy="609600"/>
          </a:xfrm>
          <a:prstGeom prst="line">
            <a:avLst/>
          </a:prstGeom>
          <a:noFill/>
          <a:ln w="9525">
            <a:solidFill>
              <a:srgbClr val="FF0000"/>
            </a:solidFill>
            <a:round/>
            <a:headEnd/>
            <a:tailEnd/>
          </a:ln>
          <a:effectLst/>
        </p:spPr>
        <p:txBody>
          <a:bodyPr/>
          <a:lstStyle/>
          <a:p>
            <a:endParaRPr lang="en-US"/>
          </a:p>
        </p:txBody>
      </p:sp>
      <p:sp>
        <p:nvSpPr>
          <p:cNvPr id="75784" name="Oval 8"/>
          <p:cNvSpPr>
            <a:spLocks noChangeArrowheads="1"/>
          </p:cNvSpPr>
          <p:nvPr/>
        </p:nvSpPr>
        <p:spPr bwMode="auto">
          <a:xfrm>
            <a:off x="2895600" y="304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785" name="Oval 9"/>
          <p:cNvSpPr>
            <a:spLocks noChangeArrowheads="1"/>
          </p:cNvSpPr>
          <p:nvPr/>
        </p:nvSpPr>
        <p:spPr bwMode="auto">
          <a:xfrm>
            <a:off x="5410200" y="4191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786" name="Oval 10"/>
          <p:cNvSpPr>
            <a:spLocks noChangeArrowheads="1"/>
          </p:cNvSpPr>
          <p:nvPr/>
        </p:nvSpPr>
        <p:spPr bwMode="auto">
          <a:xfrm>
            <a:off x="2286000" y="3429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787" name="Oval 11"/>
          <p:cNvSpPr>
            <a:spLocks noChangeArrowheads="1"/>
          </p:cNvSpPr>
          <p:nvPr/>
        </p:nvSpPr>
        <p:spPr bwMode="auto">
          <a:xfrm>
            <a:off x="1676400" y="16764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788" name="Oval 12"/>
          <p:cNvSpPr>
            <a:spLocks noChangeArrowheads="1"/>
          </p:cNvSpPr>
          <p:nvPr/>
        </p:nvSpPr>
        <p:spPr bwMode="auto">
          <a:xfrm>
            <a:off x="4800600" y="1905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789" name="WordArt 13"/>
          <p:cNvSpPr>
            <a:spLocks noChangeArrowheads="1" noChangeShapeType="1" noTextEdit="1"/>
          </p:cNvSpPr>
          <p:nvPr/>
        </p:nvSpPr>
        <p:spPr bwMode="auto">
          <a:xfrm>
            <a:off x="685800" y="5334000"/>
            <a:ext cx="7829550" cy="647700"/>
          </a:xfrm>
          <a:prstGeom prst="rect">
            <a:avLst/>
          </a:prstGeom>
        </p:spPr>
        <p:txBody>
          <a:bodyPr wrap="none" fromWordArt="1">
            <a:prstTxWarp prst="textPlain">
              <a:avLst>
                <a:gd name="adj" fmla="val 50000"/>
              </a:avLst>
            </a:prstTxWarp>
          </a:bodyPr>
          <a:lstStyle/>
          <a:p>
            <a:r>
              <a:rPr lang="en-US" sz="3600" i="1" kern="10">
                <a:ln w="9525">
                  <a:solidFill>
                    <a:srgbClr val="000000"/>
                  </a:solidFill>
                  <a:round/>
                  <a:headEnd/>
                  <a:tailEnd/>
                </a:ln>
                <a:solidFill>
                  <a:srgbClr val="FFFFFF"/>
                </a:solidFill>
                <a:effectLst>
                  <a:outerShdw dist="35921" dir="2700000" algn="ctr" rotWithShape="0">
                    <a:srgbClr val="808080">
                      <a:alpha val="80000"/>
                    </a:srgbClr>
                  </a:outerShdw>
                </a:effectLst>
                <a:latin typeface="Arial Black"/>
              </a:rPr>
              <a:t>selected south pacific air route</a:t>
            </a:r>
          </a:p>
        </p:txBody>
      </p:sp>
      <p:sp>
        <p:nvSpPr>
          <p:cNvPr id="75790" name="WordArt 14"/>
          <p:cNvSpPr>
            <a:spLocks noChangeArrowheads="1" noChangeShapeType="1" noTextEdit="1"/>
          </p:cNvSpPr>
          <p:nvPr/>
        </p:nvSpPr>
        <p:spPr bwMode="auto">
          <a:xfrm>
            <a:off x="1295400" y="4648200"/>
            <a:ext cx="4733925" cy="647700"/>
          </a:xfrm>
          <a:prstGeom prst="rect">
            <a:avLst/>
          </a:prstGeom>
        </p:spPr>
        <p:txBody>
          <a:bodyPr wrap="none" fromWordArt="1">
            <a:prstTxWarp prst="textPlain">
              <a:avLst>
                <a:gd name="adj" fmla="val 50000"/>
              </a:avLst>
            </a:prstTxWarp>
          </a:bodyPr>
          <a:lstStyle/>
          <a:p>
            <a:r>
              <a:rPr lang="en-US" sz="3600" i="1" kern="10">
                <a:ln w="9525">
                  <a:solidFill>
                    <a:srgbClr val="000000"/>
                  </a:solidFill>
                  <a:round/>
                  <a:headEnd/>
                  <a:tailEnd/>
                </a:ln>
                <a:gradFill rotWithShape="1">
                  <a:gsLst>
                    <a:gs pos="0">
                      <a:srgbClr val="FF66FF"/>
                    </a:gs>
                    <a:gs pos="100000">
                      <a:srgbClr val="FFFF99"/>
                    </a:gs>
                  </a:gsLst>
                  <a:lin ang="5400000" scaled="1"/>
                </a:gradFill>
                <a:effectLst>
                  <a:outerShdw dist="35921" dir="2700000" algn="ctr" rotWithShape="0">
                    <a:srgbClr val="808080">
                      <a:alpha val="80000"/>
                    </a:srgbClr>
                  </a:outerShdw>
                </a:effectLst>
                <a:latin typeface="Arial Black"/>
              </a:rPr>
              <a:t>this is also a graph</a:t>
            </a:r>
          </a:p>
        </p:txBody>
      </p:sp>
      <p:sp>
        <p:nvSpPr>
          <p:cNvPr id="75791" name="Oval 15"/>
          <p:cNvSpPr>
            <a:spLocks noChangeArrowheads="1"/>
          </p:cNvSpPr>
          <p:nvPr/>
        </p:nvSpPr>
        <p:spPr bwMode="auto">
          <a:xfrm>
            <a:off x="3505200" y="12954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792" name="Oval 16"/>
          <p:cNvSpPr>
            <a:spLocks noChangeArrowheads="1"/>
          </p:cNvSpPr>
          <p:nvPr/>
        </p:nvSpPr>
        <p:spPr bwMode="auto">
          <a:xfrm>
            <a:off x="2819400" y="17526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793" name="Oval 17"/>
          <p:cNvSpPr>
            <a:spLocks noChangeArrowheads="1"/>
          </p:cNvSpPr>
          <p:nvPr/>
        </p:nvSpPr>
        <p:spPr bwMode="auto">
          <a:xfrm>
            <a:off x="3124200" y="28194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794" name="Oval 18"/>
          <p:cNvSpPr>
            <a:spLocks noChangeArrowheads="1"/>
          </p:cNvSpPr>
          <p:nvPr/>
        </p:nvSpPr>
        <p:spPr bwMode="auto">
          <a:xfrm>
            <a:off x="4648200" y="1066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795" name="Oval 19"/>
          <p:cNvSpPr>
            <a:spLocks noChangeArrowheads="1"/>
          </p:cNvSpPr>
          <p:nvPr/>
        </p:nvSpPr>
        <p:spPr bwMode="auto">
          <a:xfrm>
            <a:off x="4114800" y="19050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796" name="Oval 20"/>
          <p:cNvSpPr>
            <a:spLocks noChangeArrowheads="1"/>
          </p:cNvSpPr>
          <p:nvPr/>
        </p:nvSpPr>
        <p:spPr bwMode="auto">
          <a:xfrm>
            <a:off x="4191000" y="32004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797" name="Oval 21"/>
          <p:cNvSpPr>
            <a:spLocks noChangeArrowheads="1"/>
          </p:cNvSpPr>
          <p:nvPr/>
        </p:nvSpPr>
        <p:spPr bwMode="auto">
          <a:xfrm>
            <a:off x="5181600" y="2971800"/>
            <a:ext cx="152400" cy="15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75798" name="Line 22"/>
          <p:cNvSpPr>
            <a:spLocks noChangeShapeType="1"/>
          </p:cNvSpPr>
          <p:nvPr/>
        </p:nvSpPr>
        <p:spPr bwMode="auto">
          <a:xfrm flipH="1">
            <a:off x="4267200" y="1066800"/>
            <a:ext cx="457200" cy="2209800"/>
          </a:xfrm>
          <a:prstGeom prst="line">
            <a:avLst/>
          </a:prstGeom>
          <a:noFill/>
          <a:ln w="9525">
            <a:solidFill>
              <a:srgbClr val="00FFFF"/>
            </a:solidFill>
            <a:round/>
            <a:headEnd/>
            <a:tailEnd/>
          </a:ln>
          <a:effectLst/>
        </p:spPr>
        <p:txBody>
          <a:bodyPr/>
          <a:lstStyle/>
          <a:p>
            <a:endParaRPr lang="en-US"/>
          </a:p>
        </p:txBody>
      </p:sp>
      <p:sp>
        <p:nvSpPr>
          <p:cNvPr id="75799" name="Line 23"/>
          <p:cNvSpPr>
            <a:spLocks noChangeShapeType="1"/>
          </p:cNvSpPr>
          <p:nvPr/>
        </p:nvSpPr>
        <p:spPr bwMode="auto">
          <a:xfrm>
            <a:off x="4724400" y="1143000"/>
            <a:ext cx="533400" cy="1905000"/>
          </a:xfrm>
          <a:prstGeom prst="line">
            <a:avLst/>
          </a:prstGeom>
          <a:noFill/>
          <a:ln w="9525">
            <a:solidFill>
              <a:srgbClr val="00FFFF"/>
            </a:solidFill>
            <a:round/>
            <a:headEnd/>
            <a:tailEnd/>
          </a:ln>
          <a:effectLst/>
        </p:spPr>
        <p:txBody>
          <a:bodyPr/>
          <a:lstStyle/>
          <a:p>
            <a:endParaRPr lang="en-US"/>
          </a:p>
        </p:txBody>
      </p:sp>
      <p:sp>
        <p:nvSpPr>
          <p:cNvPr id="75800" name="Line 24"/>
          <p:cNvSpPr>
            <a:spLocks noChangeShapeType="1"/>
          </p:cNvSpPr>
          <p:nvPr/>
        </p:nvSpPr>
        <p:spPr bwMode="auto">
          <a:xfrm flipH="1" flipV="1">
            <a:off x="3124200" y="2895600"/>
            <a:ext cx="2209800" cy="152400"/>
          </a:xfrm>
          <a:prstGeom prst="line">
            <a:avLst/>
          </a:prstGeom>
          <a:noFill/>
          <a:ln w="9525">
            <a:solidFill>
              <a:srgbClr val="00FFFF"/>
            </a:solidFill>
            <a:round/>
            <a:headEnd/>
            <a:tailEnd/>
          </a:ln>
          <a:effectLst/>
        </p:spPr>
        <p:txBody>
          <a:bodyPr/>
          <a:lstStyle/>
          <a:p>
            <a:endParaRPr lang="en-US"/>
          </a:p>
        </p:txBody>
      </p:sp>
      <p:sp>
        <p:nvSpPr>
          <p:cNvPr id="75801" name="Line 25"/>
          <p:cNvSpPr>
            <a:spLocks noChangeShapeType="1"/>
          </p:cNvSpPr>
          <p:nvPr/>
        </p:nvSpPr>
        <p:spPr bwMode="auto">
          <a:xfrm flipV="1">
            <a:off x="3200400" y="1371600"/>
            <a:ext cx="381000" cy="1524000"/>
          </a:xfrm>
          <a:prstGeom prst="line">
            <a:avLst/>
          </a:prstGeom>
          <a:noFill/>
          <a:ln w="9525">
            <a:solidFill>
              <a:srgbClr val="00FFFF"/>
            </a:solidFill>
            <a:round/>
            <a:headEnd/>
            <a:tailEnd/>
          </a:ln>
          <a:effectLst/>
        </p:spPr>
        <p:txBody>
          <a:bodyPr/>
          <a:lstStyle/>
          <a:p>
            <a:endParaRPr lang="en-US"/>
          </a:p>
        </p:txBody>
      </p:sp>
      <p:sp>
        <p:nvSpPr>
          <p:cNvPr id="75802" name="Line 26"/>
          <p:cNvSpPr>
            <a:spLocks noChangeShapeType="1"/>
          </p:cNvSpPr>
          <p:nvPr/>
        </p:nvSpPr>
        <p:spPr bwMode="auto">
          <a:xfrm>
            <a:off x="3581400" y="1295400"/>
            <a:ext cx="685800" cy="685800"/>
          </a:xfrm>
          <a:prstGeom prst="line">
            <a:avLst/>
          </a:prstGeom>
          <a:noFill/>
          <a:ln w="9525">
            <a:solidFill>
              <a:srgbClr val="00FFFF"/>
            </a:solidFill>
            <a:round/>
            <a:headEnd/>
            <a:tailEnd/>
          </a:ln>
          <a:effectLst/>
        </p:spPr>
        <p:txBody>
          <a:bodyPr/>
          <a:lstStyle/>
          <a:p>
            <a:endParaRPr lang="en-US"/>
          </a:p>
        </p:txBody>
      </p:sp>
      <p:sp>
        <p:nvSpPr>
          <p:cNvPr id="75803" name="Line 27"/>
          <p:cNvSpPr>
            <a:spLocks noChangeShapeType="1"/>
          </p:cNvSpPr>
          <p:nvPr/>
        </p:nvSpPr>
        <p:spPr bwMode="auto">
          <a:xfrm flipH="1" flipV="1">
            <a:off x="2895600" y="1828800"/>
            <a:ext cx="1371600" cy="228600"/>
          </a:xfrm>
          <a:prstGeom prst="line">
            <a:avLst/>
          </a:prstGeom>
          <a:noFill/>
          <a:ln w="9525">
            <a:solidFill>
              <a:srgbClr val="00FFFF"/>
            </a:solidFill>
            <a:round/>
            <a:headEnd/>
            <a:tailEnd/>
          </a:ln>
          <a:effectLst/>
        </p:spPr>
        <p:txBody>
          <a:bodyPr/>
          <a:lstStyle/>
          <a:p>
            <a:endParaRPr lang="en-US"/>
          </a:p>
        </p:txBody>
      </p:sp>
      <p:sp>
        <p:nvSpPr>
          <p:cNvPr id="75804" name="Line 28"/>
          <p:cNvSpPr>
            <a:spLocks noChangeShapeType="1"/>
          </p:cNvSpPr>
          <p:nvPr/>
        </p:nvSpPr>
        <p:spPr bwMode="auto">
          <a:xfrm>
            <a:off x="2895600" y="1828800"/>
            <a:ext cx="1447800" cy="1447800"/>
          </a:xfrm>
          <a:prstGeom prst="line">
            <a:avLst/>
          </a:prstGeom>
          <a:noFill/>
          <a:ln w="9525">
            <a:solidFill>
              <a:srgbClr val="00FFFF"/>
            </a:solidFill>
            <a:round/>
            <a:headEnd/>
            <a:tailEnd/>
          </a:ln>
          <a:effectLst/>
        </p:spPr>
        <p:txBody>
          <a:bodyPr/>
          <a:lstStyle/>
          <a:p>
            <a:endParaRPr lang="en-US"/>
          </a:p>
        </p:txBody>
      </p:sp>
      <p:sp>
        <p:nvSpPr>
          <p:cNvPr id="75805" name="Line 29"/>
          <p:cNvSpPr>
            <a:spLocks noChangeShapeType="1"/>
          </p:cNvSpPr>
          <p:nvPr/>
        </p:nvSpPr>
        <p:spPr bwMode="auto">
          <a:xfrm flipH="1" flipV="1">
            <a:off x="4191000" y="1981200"/>
            <a:ext cx="76200" cy="1295400"/>
          </a:xfrm>
          <a:prstGeom prst="line">
            <a:avLst/>
          </a:prstGeom>
          <a:noFill/>
          <a:ln w="9525">
            <a:solidFill>
              <a:srgbClr val="00FFFF"/>
            </a:solidFill>
            <a:round/>
            <a:headEnd/>
            <a:tailEnd/>
          </a:ln>
          <a:effectLst/>
        </p:spPr>
        <p:txBody>
          <a:bodyPr/>
          <a:lstStyle/>
          <a:p>
            <a:endParaRPr lang="en-US"/>
          </a:p>
        </p:txBody>
      </p:sp>
      <p:sp>
        <p:nvSpPr>
          <p:cNvPr id="75806" name="Line 30"/>
          <p:cNvSpPr>
            <a:spLocks noChangeShapeType="1"/>
          </p:cNvSpPr>
          <p:nvPr/>
        </p:nvSpPr>
        <p:spPr bwMode="auto">
          <a:xfrm flipV="1">
            <a:off x="4191000" y="1143000"/>
            <a:ext cx="533400" cy="914400"/>
          </a:xfrm>
          <a:prstGeom prst="line">
            <a:avLst/>
          </a:prstGeom>
          <a:noFill/>
          <a:ln w="9525">
            <a:solidFill>
              <a:srgbClr val="00FFFF"/>
            </a:solidFill>
            <a:round/>
            <a:headEnd/>
            <a:tailEnd/>
          </a:ln>
          <a:effectLst/>
        </p:spPr>
        <p:txBody>
          <a:bodyPr/>
          <a:lstStyle/>
          <a:p>
            <a:endParaRPr lang="en-US"/>
          </a:p>
        </p:txBody>
      </p:sp>
      <p:sp>
        <p:nvSpPr>
          <p:cNvPr id="75807" name="WordArt 31"/>
          <p:cNvSpPr>
            <a:spLocks noChangeArrowheads="1" noChangeShapeType="1" noTextEdit="1"/>
          </p:cNvSpPr>
          <p:nvPr/>
        </p:nvSpPr>
        <p:spPr bwMode="auto">
          <a:xfrm>
            <a:off x="457200" y="5257800"/>
            <a:ext cx="7400925" cy="647700"/>
          </a:xfrm>
          <a:prstGeom prst="rect">
            <a:avLst/>
          </a:prstGeom>
        </p:spPr>
        <p:txBody>
          <a:bodyPr wrap="none" fromWordArt="1">
            <a:prstTxWarp prst="textPlain">
              <a:avLst>
                <a:gd name="adj" fmla="val 50000"/>
              </a:avLst>
            </a:prstTxWarp>
          </a:bodyPr>
          <a:lstStyle/>
          <a:p>
            <a:r>
              <a:rPr lang="en-US" sz="3600" i="1" kern="10">
                <a:ln w="9525">
                  <a:solidFill>
                    <a:srgbClr val="000000"/>
                  </a:solidFill>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effectLst>
                  <a:outerShdw dist="35921" dir="2700000" algn="ctr" rotWithShape="0">
                    <a:srgbClr val="808080">
                      <a:alpha val="80000"/>
                    </a:srgbClr>
                  </a:outerShdw>
                </a:effectLst>
                <a:latin typeface="Arial Black"/>
              </a:rPr>
              <a:t>THERE ARE MANY KINDS OF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strips(downLeft)">
                                      <p:cBhvr>
                                        <p:cTn id="7" dur="1000"/>
                                        <p:tgtEl>
                                          <p:spTgt spid="7577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5778"/>
                                        </p:tgtEl>
                                        <p:attrNameLst>
                                          <p:attrName>style.visibility</p:attrName>
                                        </p:attrNameLst>
                                      </p:cBhvr>
                                      <p:to>
                                        <p:strVal val="visible"/>
                                      </p:to>
                                    </p:set>
                                    <p:animEffect transition="in" filter="strips(downLeft)">
                                      <p:cBhvr>
                                        <p:cTn id="12" dur="500"/>
                                        <p:tgtEl>
                                          <p:spTgt spid="7577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5783"/>
                                        </p:tgtEl>
                                        <p:attrNameLst>
                                          <p:attrName>style.visibility</p:attrName>
                                        </p:attrNameLst>
                                      </p:cBhvr>
                                      <p:to>
                                        <p:strVal val="visible"/>
                                      </p:to>
                                    </p:set>
                                    <p:animEffect transition="in" filter="strips(downLeft)">
                                      <p:cBhvr>
                                        <p:cTn id="17" dur="500"/>
                                        <p:tgtEl>
                                          <p:spTgt spid="7578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5782"/>
                                        </p:tgtEl>
                                        <p:attrNameLst>
                                          <p:attrName>style.visibility</p:attrName>
                                        </p:attrNameLst>
                                      </p:cBhvr>
                                      <p:to>
                                        <p:strVal val="visible"/>
                                      </p:to>
                                    </p:set>
                                    <p:animEffect transition="in" filter="strips(downLeft)">
                                      <p:cBhvr>
                                        <p:cTn id="22" dur="500"/>
                                        <p:tgtEl>
                                          <p:spTgt spid="7578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75780"/>
                                        </p:tgtEl>
                                        <p:attrNameLst>
                                          <p:attrName>style.visibility</p:attrName>
                                        </p:attrNameLst>
                                      </p:cBhvr>
                                      <p:to>
                                        <p:strVal val="visible"/>
                                      </p:to>
                                    </p:set>
                                    <p:animEffect transition="in" filter="strips(downLeft)">
                                      <p:cBhvr>
                                        <p:cTn id="27" dur="500"/>
                                        <p:tgtEl>
                                          <p:spTgt spid="7578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75781"/>
                                        </p:tgtEl>
                                        <p:attrNameLst>
                                          <p:attrName>style.visibility</p:attrName>
                                        </p:attrNameLst>
                                      </p:cBhvr>
                                      <p:to>
                                        <p:strVal val="visible"/>
                                      </p:to>
                                    </p:set>
                                    <p:animEffect transition="in" filter="strips(downLeft)">
                                      <p:cBhvr>
                                        <p:cTn id="32" dur="500"/>
                                        <p:tgtEl>
                                          <p:spTgt spid="7578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75789"/>
                                        </p:tgtEl>
                                        <p:attrNameLst>
                                          <p:attrName>style.visibility</p:attrName>
                                        </p:attrNameLst>
                                      </p:cBhvr>
                                      <p:to>
                                        <p:strVal val="visible"/>
                                      </p:to>
                                    </p:set>
                                    <p:animEffect transition="in" filter="randombar(horizontal)">
                                      <p:cBhvr>
                                        <p:cTn id="37" dur="500"/>
                                        <p:tgtEl>
                                          <p:spTgt spid="75789"/>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1" nodeType="clickEffect">
                                  <p:stCondLst>
                                    <p:cond delay="0"/>
                                  </p:stCondLst>
                                  <p:childTnLst>
                                    <p:animEffect transition="out" filter="box(in)">
                                      <p:cBhvr>
                                        <p:cTn id="41" dur="500"/>
                                        <p:tgtEl>
                                          <p:spTgt spid="75789"/>
                                        </p:tgtEl>
                                      </p:cBhvr>
                                    </p:animEffect>
                                    <p:set>
                                      <p:cBhvr>
                                        <p:cTn id="42" dur="1" fill="hold">
                                          <p:stCondLst>
                                            <p:cond delay="499"/>
                                          </p:stCondLst>
                                        </p:cTn>
                                        <p:tgtEl>
                                          <p:spTgt spid="7578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0" presetClass="entr" presetSubtype="0" decel="100000" fill="hold" grpId="0" nodeType="clickEffect">
                                  <p:stCondLst>
                                    <p:cond delay="0"/>
                                  </p:stCondLst>
                                  <p:childTnLst>
                                    <p:set>
                                      <p:cBhvr>
                                        <p:cTn id="46" dur="1" fill="hold">
                                          <p:stCondLst>
                                            <p:cond delay="0"/>
                                          </p:stCondLst>
                                        </p:cTn>
                                        <p:tgtEl>
                                          <p:spTgt spid="75790"/>
                                        </p:tgtEl>
                                        <p:attrNameLst>
                                          <p:attrName>style.visibility</p:attrName>
                                        </p:attrNameLst>
                                      </p:cBhvr>
                                      <p:to>
                                        <p:strVal val="visible"/>
                                      </p:to>
                                    </p:set>
                                    <p:anim calcmode="lin" valueType="num">
                                      <p:cBhvr>
                                        <p:cTn id="47" dur="1000" fill="hold"/>
                                        <p:tgtEl>
                                          <p:spTgt spid="75790"/>
                                        </p:tgtEl>
                                        <p:attrNameLst>
                                          <p:attrName>ppt_w</p:attrName>
                                        </p:attrNameLst>
                                      </p:cBhvr>
                                      <p:tavLst>
                                        <p:tav tm="0">
                                          <p:val>
                                            <p:strVal val="#ppt_w+.3"/>
                                          </p:val>
                                        </p:tav>
                                        <p:tav tm="100000">
                                          <p:val>
                                            <p:strVal val="#ppt_w"/>
                                          </p:val>
                                        </p:tav>
                                      </p:tavLst>
                                    </p:anim>
                                    <p:anim calcmode="lin" valueType="num">
                                      <p:cBhvr>
                                        <p:cTn id="48" dur="1000" fill="hold"/>
                                        <p:tgtEl>
                                          <p:spTgt spid="75790"/>
                                        </p:tgtEl>
                                        <p:attrNameLst>
                                          <p:attrName>ppt_h</p:attrName>
                                        </p:attrNameLst>
                                      </p:cBhvr>
                                      <p:tavLst>
                                        <p:tav tm="0">
                                          <p:val>
                                            <p:strVal val="#ppt_h"/>
                                          </p:val>
                                        </p:tav>
                                        <p:tav tm="100000">
                                          <p:val>
                                            <p:strVal val="#ppt_h"/>
                                          </p:val>
                                        </p:tav>
                                      </p:tavLst>
                                    </p:anim>
                                    <p:animEffect transition="in" filter="fade">
                                      <p:cBhvr>
                                        <p:cTn id="49" dur="1000"/>
                                        <p:tgtEl>
                                          <p:spTgt spid="7579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xit" presetSubtype="10" fill="hold" grpId="1" nodeType="clickEffect">
                                  <p:stCondLst>
                                    <p:cond delay="0"/>
                                  </p:stCondLst>
                                  <p:childTnLst>
                                    <p:animEffect transition="out" filter="blinds(horizontal)">
                                      <p:cBhvr>
                                        <p:cTn id="53" dur="500"/>
                                        <p:tgtEl>
                                          <p:spTgt spid="75778"/>
                                        </p:tgtEl>
                                      </p:cBhvr>
                                    </p:animEffect>
                                    <p:set>
                                      <p:cBhvr>
                                        <p:cTn id="54" dur="1" fill="hold">
                                          <p:stCondLst>
                                            <p:cond delay="499"/>
                                          </p:stCondLst>
                                        </p:cTn>
                                        <p:tgtEl>
                                          <p:spTgt spid="75778"/>
                                        </p:tgtEl>
                                        <p:attrNameLst>
                                          <p:attrName>style.visibility</p:attrName>
                                        </p:attrNameLst>
                                      </p:cBhvr>
                                      <p:to>
                                        <p:strVal val="hidden"/>
                                      </p:to>
                                    </p:set>
                                  </p:childTnLst>
                                </p:cTn>
                              </p:par>
                              <p:par>
                                <p:cTn id="55" presetID="3" presetClass="exit" presetSubtype="10" fill="hold" grpId="1" nodeType="withEffect">
                                  <p:stCondLst>
                                    <p:cond delay="0"/>
                                  </p:stCondLst>
                                  <p:childTnLst>
                                    <p:animEffect transition="out" filter="blinds(horizontal)">
                                      <p:cBhvr>
                                        <p:cTn id="56" dur="500"/>
                                        <p:tgtEl>
                                          <p:spTgt spid="75779"/>
                                        </p:tgtEl>
                                      </p:cBhvr>
                                    </p:animEffect>
                                    <p:set>
                                      <p:cBhvr>
                                        <p:cTn id="57" dur="1" fill="hold">
                                          <p:stCondLst>
                                            <p:cond delay="499"/>
                                          </p:stCondLst>
                                        </p:cTn>
                                        <p:tgtEl>
                                          <p:spTgt spid="75779"/>
                                        </p:tgtEl>
                                        <p:attrNameLst>
                                          <p:attrName>style.visibility</p:attrName>
                                        </p:attrNameLst>
                                      </p:cBhvr>
                                      <p:to>
                                        <p:strVal val="hidden"/>
                                      </p:to>
                                    </p:set>
                                  </p:childTnLst>
                                </p:cTn>
                              </p:par>
                              <p:par>
                                <p:cTn id="58" presetID="3" presetClass="exit" presetSubtype="10" fill="hold" grpId="1" nodeType="withEffect">
                                  <p:stCondLst>
                                    <p:cond delay="0"/>
                                  </p:stCondLst>
                                  <p:childTnLst>
                                    <p:animEffect transition="out" filter="blinds(horizontal)">
                                      <p:cBhvr>
                                        <p:cTn id="59" dur="500"/>
                                        <p:tgtEl>
                                          <p:spTgt spid="75780"/>
                                        </p:tgtEl>
                                      </p:cBhvr>
                                    </p:animEffect>
                                    <p:set>
                                      <p:cBhvr>
                                        <p:cTn id="60" dur="1" fill="hold">
                                          <p:stCondLst>
                                            <p:cond delay="499"/>
                                          </p:stCondLst>
                                        </p:cTn>
                                        <p:tgtEl>
                                          <p:spTgt spid="75780"/>
                                        </p:tgtEl>
                                        <p:attrNameLst>
                                          <p:attrName>style.visibility</p:attrName>
                                        </p:attrNameLst>
                                      </p:cBhvr>
                                      <p:to>
                                        <p:strVal val="hidden"/>
                                      </p:to>
                                    </p:set>
                                  </p:childTnLst>
                                </p:cTn>
                              </p:par>
                              <p:par>
                                <p:cTn id="61" presetID="3" presetClass="exit" presetSubtype="10" fill="hold" grpId="1" nodeType="withEffect">
                                  <p:stCondLst>
                                    <p:cond delay="0"/>
                                  </p:stCondLst>
                                  <p:childTnLst>
                                    <p:animEffect transition="out" filter="blinds(horizontal)">
                                      <p:cBhvr>
                                        <p:cTn id="62" dur="500"/>
                                        <p:tgtEl>
                                          <p:spTgt spid="75781"/>
                                        </p:tgtEl>
                                      </p:cBhvr>
                                    </p:animEffect>
                                    <p:set>
                                      <p:cBhvr>
                                        <p:cTn id="63" dur="1" fill="hold">
                                          <p:stCondLst>
                                            <p:cond delay="499"/>
                                          </p:stCondLst>
                                        </p:cTn>
                                        <p:tgtEl>
                                          <p:spTgt spid="75781"/>
                                        </p:tgtEl>
                                        <p:attrNameLst>
                                          <p:attrName>style.visibility</p:attrName>
                                        </p:attrNameLst>
                                      </p:cBhvr>
                                      <p:to>
                                        <p:strVal val="hidden"/>
                                      </p:to>
                                    </p:set>
                                  </p:childTnLst>
                                </p:cTn>
                              </p:par>
                              <p:par>
                                <p:cTn id="64" presetID="3" presetClass="exit" presetSubtype="10" fill="hold" grpId="1" nodeType="withEffect">
                                  <p:stCondLst>
                                    <p:cond delay="0"/>
                                  </p:stCondLst>
                                  <p:childTnLst>
                                    <p:animEffect transition="out" filter="blinds(horizontal)">
                                      <p:cBhvr>
                                        <p:cTn id="65" dur="500"/>
                                        <p:tgtEl>
                                          <p:spTgt spid="75782"/>
                                        </p:tgtEl>
                                      </p:cBhvr>
                                    </p:animEffect>
                                    <p:set>
                                      <p:cBhvr>
                                        <p:cTn id="66" dur="1" fill="hold">
                                          <p:stCondLst>
                                            <p:cond delay="499"/>
                                          </p:stCondLst>
                                        </p:cTn>
                                        <p:tgtEl>
                                          <p:spTgt spid="75782"/>
                                        </p:tgtEl>
                                        <p:attrNameLst>
                                          <p:attrName>style.visibility</p:attrName>
                                        </p:attrNameLst>
                                      </p:cBhvr>
                                      <p:to>
                                        <p:strVal val="hidden"/>
                                      </p:to>
                                    </p:set>
                                  </p:childTnLst>
                                </p:cTn>
                              </p:par>
                              <p:par>
                                <p:cTn id="67" presetID="3" presetClass="exit" presetSubtype="10" fill="hold" grpId="1" nodeType="withEffect">
                                  <p:stCondLst>
                                    <p:cond delay="0"/>
                                  </p:stCondLst>
                                  <p:childTnLst>
                                    <p:animEffect transition="out" filter="blinds(horizontal)">
                                      <p:cBhvr>
                                        <p:cTn id="68" dur="500"/>
                                        <p:tgtEl>
                                          <p:spTgt spid="75783"/>
                                        </p:tgtEl>
                                      </p:cBhvr>
                                    </p:animEffect>
                                    <p:set>
                                      <p:cBhvr>
                                        <p:cTn id="69" dur="1" fill="hold">
                                          <p:stCondLst>
                                            <p:cond delay="499"/>
                                          </p:stCondLst>
                                        </p:cTn>
                                        <p:tgtEl>
                                          <p:spTgt spid="75783"/>
                                        </p:tgtEl>
                                        <p:attrNameLst>
                                          <p:attrName>style.visibility</p:attrName>
                                        </p:attrNameLst>
                                      </p:cBhvr>
                                      <p:to>
                                        <p:strVal val="hidden"/>
                                      </p:to>
                                    </p:set>
                                  </p:childTnLst>
                                </p:cTn>
                              </p:par>
                              <p:par>
                                <p:cTn id="70" presetID="3" presetClass="exit" presetSubtype="10" fill="hold" grpId="0" nodeType="withEffect">
                                  <p:stCondLst>
                                    <p:cond delay="0"/>
                                  </p:stCondLst>
                                  <p:childTnLst>
                                    <p:animEffect transition="out" filter="blinds(horizontal)">
                                      <p:cBhvr>
                                        <p:cTn id="71" dur="500"/>
                                        <p:tgtEl>
                                          <p:spTgt spid="75784"/>
                                        </p:tgtEl>
                                      </p:cBhvr>
                                    </p:animEffect>
                                    <p:set>
                                      <p:cBhvr>
                                        <p:cTn id="72" dur="1" fill="hold">
                                          <p:stCondLst>
                                            <p:cond delay="499"/>
                                          </p:stCondLst>
                                        </p:cTn>
                                        <p:tgtEl>
                                          <p:spTgt spid="75784"/>
                                        </p:tgtEl>
                                        <p:attrNameLst>
                                          <p:attrName>style.visibility</p:attrName>
                                        </p:attrNameLst>
                                      </p:cBhvr>
                                      <p:to>
                                        <p:strVal val="hidden"/>
                                      </p:to>
                                    </p:set>
                                  </p:childTnLst>
                                </p:cTn>
                              </p:par>
                              <p:par>
                                <p:cTn id="73" presetID="3" presetClass="exit" presetSubtype="10" fill="hold" grpId="0" nodeType="withEffect">
                                  <p:stCondLst>
                                    <p:cond delay="0"/>
                                  </p:stCondLst>
                                  <p:childTnLst>
                                    <p:animEffect transition="out" filter="blinds(horizontal)">
                                      <p:cBhvr>
                                        <p:cTn id="74" dur="500"/>
                                        <p:tgtEl>
                                          <p:spTgt spid="75785"/>
                                        </p:tgtEl>
                                      </p:cBhvr>
                                    </p:animEffect>
                                    <p:set>
                                      <p:cBhvr>
                                        <p:cTn id="75" dur="1" fill="hold">
                                          <p:stCondLst>
                                            <p:cond delay="499"/>
                                          </p:stCondLst>
                                        </p:cTn>
                                        <p:tgtEl>
                                          <p:spTgt spid="75785"/>
                                        </p:tgtEl>
                                        <p:attrNameLst>
                                          <p:attrName>style.visibility</p:attrName>
                                        </p:attrNameLst>
                                      </p:cBhvr>
                                      <p:to>
                                        <p:strVal val="hidden"/>
                                      </p:to>
                                    </p:set>
                                  </p:childTnLst>
                                </p:cTn>
                              </p:par>
                              <p:par>
                                <p:cTn id="76" presetID="3" presetClass="exit" presetSubtype="10" fill="hold" grpId="0" nodeType="withEffect">
                                  <p:stCondLst>
                                    <p:cond delay="0"/>
                                  </p:stCondLst>
                                  <p:childTnLst>
                                    <p:animEffect transition="out" filter="blinds(horizontal)">
                                      <p:cBhvr>
                                        <p:cTn id="77" dur="500"/>
                                        <p:tgtEl>
                                          <p:spTgt spid="75786"/>
                                        </p:tgtEl>
                                      </p:cBhvr>
                                    </p:animEffect>
                                    <p:set>
                                      <p:cBhvr>
                                        <p:cTn id="78" dur="1" fill="hold">
                                          <p:stCondLst>
                                            <p:cond delay="499"/>
                                          </p:stCondLst>
                                        </p:cTn>
                                        <p:tgtEl>
                                          <p:spTgt spid="75786"/>
                                        </p:tgtEl>
                                        <p:attrNameLst>
                                          <p:attrName>style.visibility</p:attrName>
                                        </p:attrNameLst>
                                      </p:cBhvr>
                                      <p:to>
                                        <p:strVal val="hidden"/>
                                      </p:to>
                                    </p:set>
                                  </p:childTnLst>
                                </p:cTn>
                              </p:par>
                              <p:par>
                                <p:cTn id="79" presetID="3" presetClass="exit" presetSubtype="10" fill="hold" grpId="0" nodeType="withEffect">
                                  <p:stCondLst>
                                    <p:cond delay="0"/>
                                  </p:stCondLst>
                                  <p:childTnLst>
                                    <p:animEffect transition="out" filter="blinds(horizontal)">
                                      <p:cBhvr>
                                        <p:cTn id="80" dur="500"/>
                                        <p:tgtEl>
                                          <p:spTgt spid="75787"/>
                                        </p:tgtEl>
                                      </p:cBhvr>
                                    </p:animEffect>
                                    <p:set>
                                      <p:cBhvr>
                                        <p:cTn id="81" dur="1" fill="hold">
                                          <p:stCondLst>
                                            <p:cond delay="499"/>
                                          </p:stCondLst>
                                        </p:cTn>
                                        <p:tgtEl>
                                          <p:spTgt spid="75787"/>
                                        </p:tgtEl>
                                        <p:attrNameLst>
                                          <p:attrName>style.visibility</p:attrName>
                                        </p:attrNameLst>
                                      </p:cBhvr>
                                      <p:to>
                                        <p:strVal val="hidden"/>
                                      </p:to>
                                    </p:set>
                                  </p:childTnLst>
                                </p:cTn>
                              </p:par>
                              <p:par>
                                <p:cTn id="82" presetID="3" presetClass="exit" presetSubtype="10" fill="hold" grpId="0" nodeType="withEffect">
                                  <p:stCondLst>
                                    <p:cond delay="0"/>
                                  </p:stCondLst>
                                  <p:childTnLst>
                                    <p:animEffect transition="out" filter="blinds(horizontal)">
                                      <p:cBhvr>
                                        <p:cTn id="83" dur="500"/>
                                        <p:tgtEl>
                                          <p:spTgt spid="75788"/>
                                        </p:tgtEl>
                                      </p:cBhvr>
                                    </p:animEffect>
                                    <p:set>
                                      <p:cBhvr>
                                        <p:cTn id="84" dur="1" fill="hold">
                                          <p:stCondLst>
                                            <p:cond delay="499"/>
                                          </p:stCondLst>
                                        </p:cTn>
                                        <p:tgtEl>
                                          <p:spTgt spid="7578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8" presetClass="entr" presetSubtype="12" fill="hold" grpId="0" nodeType="clickEffect">
                                  <p:stCondLst>
                                    <p:cond delay="0"/>
                                  </p:stCondLst>
                                  <p:childTnLst>
                                    <p:set>
                                      <p:cBhvr>
                                        <p:cTn id="88" dur="1" fill="hold">
                                          <p:stCondLst>
                                            <p:cond delay="0"/>
                                          </p:stCondLst>
                                        </p:cTn>
                                        <p:tgtEl>
                                          <p:spTgt spid="75791"/>
                                        </p:tgtEl>
                                        <p:attrNameLst>
                                          <p:attrName>style.visibility</p:attrName>
                                        </p:attrNameLst>
                                      </p:cBhvr>
                                      <p:to>
                                        <p:strVal val="visible"/>
                                      </p:to>
                                    </p:set>
                                    <p:animEffect transition="in" filter="strips(downLeft)">
                                      <p:cBhvr>
                                        <p:cTn id="89" dur="3000"/>
                                        <p:tgtEl>
                                          <p:spTgt spid="75791"/>
                                        </p:tgtEl>
                                      </p:cBhvr>
                                    </p:animEffect>
                                  </p:childTnLst>
                                </p:cTn>
                              </p:par>
                              <p:par>
                                <p:cTn id="90" presetID="18" presetClass="entr" presetSubtype="12" fill="hold" grpId="0" nodeType="withEffect">
                                  <p:stCondLst>
                                    <p:cond delay="0"/>
                                  </p:stCondLst>
                                  <p:childTnLst>
                                    <p:set>
                                      <p:cBhvr>
                                        <p:cTn id="91" dur="1" fill="hold">
                                          <p:stCondLst>
                                            <p:cond delay="0"/>
                                          </p:stCondLst>
                                        </p:cTn>
                                        <p:tgtEl>
                                          <p:spTgt spid="75792"/>
                                        </p:tgtEl>
                                        <p:attrNameLst>
                                          <p:attrName>style.visibility</p:attrName>
                                        </p:attrNameLst>
                                      </p:cBhvr>
                                      <p:to>
                                        <p:strVal val="visible"/>
                                      </p:to>
                                    </p:set>
                                    <p:animEffect transition="in" filter="strips(downLeft)">
                                      <p:cBhvr>
                                        <p:cTn id="92" dur="3000"/>
                                        <p:tgtEl>
                                          <p:spTgt spid="75792"/>
                                        </p:tgtEl>
                                      </p:cBhvr>
                                    </p:animEffect>
                                  </p:childTnLst>
                                </p:cTn>
                              </p:par>
                              <p:par>
                                <p:cTn id="93" presetID="18" presetClass="entr" presetSubtype="12" fill="hold" grpId="0" nodeType="withEffect">
                                  <p:stCondLst>
                                    <p:cond delay="0"/>
                                  </p:stCondLst>
                                  <p:childTnLst>
                                    <p:set>
                                      <p:cBhvr>
                                        <p:cTn id="94" dur="1" fill="hold">
                                          <p:stCondLst>
                                            <p:cond delay="0"/>
                                          </p:stCondLst>
                                        </p:cTn>
                                        <p:tgtEl>
                                          <p:spTgt spid="75793"/>
                                        </p:tgtEl>
                                        <p:attrNameLst>
                                          <p:attrName>style.visibility</p:attrName>
                                        </p:attrNameLst>
                                      </p:cBhvr>
                                      <p:to>
                                        <p:strVal val="visible"/>
                                      </p:to>
                                    </p:set>
                                    <p:animEffect transition="in" filter="strips(downLeft)">
                                      <p:cBhvr>
                                        <p:cTn id="95" dur="3000"/>
                                        <p:tgtEl>
                                          <p:spTgt spid="75793"/>
                                        </p:tgtEl>
                                      </p:cBhvr>
                                    </p:animEffect>
                                  </p:childTnLst>
                                </p:cTn>
                              </p:par>
                              <p:par>
                                <p:cTn id="96" presetID="18" presetClass="entr" presetSubtype="12" fill="hold" grpId="0" nodeType="withEffect">
                                  <p:stCondLst>
                                    <p:cond delay="0"/>
                                  </p:stCondLst>
                                  <p:childTnLst>
                                    <p:set>
                                      <p:cBhvr>
                                        <p:cTn id="97" dur="1" fill="hold">
                                          <p:stCondLst>
                                            <p:cond delay="0"/>
                                          </p:stCondLst>
                                        </p:cTn>
                                        <p:tgtEl>
                                          <p:spTgt spid="75794"/>
                                        </p:tgtEl>
                                        <p:attrNameLst>
                                          <p:attrName>style.visibility</p:attrName>
                                        </p:attrNameLst>
                                      </p:cBhvr>
                                      <p:to>
                                        <p:strVal val="visible"/>
                                      </p:to>
                                    </p:set>
                                    <p:animEffect transition="in" filter="strips(downLeft)">
                                      <p:cBhvr>
                                        <p:cTn id="98" dur="3000"/>
                                        <p:tgtEl>
                                          <p:spTgt spid="75794"/>
                                        </p:tgtEl>
                                      </p:cBhvr>
                                    </p:animEffect>
                                  </p:childTnLst>
                                </p:cTn>
                              </p:par>
                              <p:par>
                                <p:cTn id="99" presetID="18" presetClass="entr" presetSubtype="12" fill="hold" grpId="0" nodeType="withEffect">
                                  <p:stCondLst>
                                    <p:cond delay="0"/>
                                  </p:stCondLst>
                                  <p:childTnLst>
                                    <p:set>
                                      <p:cBhvr>
                                        <p:cTn id="100" dur="1" fill="hold">
                                          <p:stCondLst>
                                            <p:cond delay="0"/>
                                          </p:stCondLst>
                                        </p:cTn>
                                        <p:tgtEl>
                                          <p:spTgt spid="75795"/>
                                        </p:tgtEl>
                                        <p:attrNameLst>
                                          <p:attrName>style.visibility</p:attrName>
                                        </p:attrNameLst>
                                      </p:cBhvr>
                                      <p:to>
                                        <p:strVal val="visible"/>
                                      </p:to>
                                    </p:set>
                                    <p:animEffect transition="in" filter="strips(downLeft)">
                                      <p:cBhvr>
                                        <p:cTn id="101" dur="3000"/>
                                        <p:tgtEl>
                                          <p:spTgt spid="75795"/>
                                        </p:tgtEl>
                                      </p:cBhvr>
                                    </p:animEffect>
                                  </p:childTnLst>
                                </p:cTn>
                              </p:par>
                              <p:par>
                                <p:cTn id="102" presetID="18" presetClass="entr" presetSubtype="12" fill="hold" grpId="0" nodeType="withEffect">
                                  <p:stCondLst>
                                    <p:cond delay="0"/>
                                  </p:stCondLst>
                                  <p:childTnLst>
                                    <p:set>
                                      <p:cBhvr>
                                        <p:cTn id="103" dur="1" fill="hold">
                                          <p:stCondLst>
                                            <p:cond delay="0"/>
                                          </p:stCondLst>
                                        </p:cTn>
                                        <p:tgtEl>
                                          <p:spTgt spid="75796"/>
                                        </p:tgtEl>
                                        <p:attrNameLst>
                                          <p:attrName>style.visibility</p:attrName>
                                        </p:attrNameLst>
                                      </p:cBhvr>
                                      <p:to>
                                        <p:strVal val="visible"/>
                                      </p:to>
                                    </p:set>
                                    <p:animEffect transition="in" filter="strips(downLeft)">
                                      <p:cBhvr>
                                        <p:cTn id="104" dur="3000"/>
                                        <p:tgtEl>
                                          <p:spTgt spid="75796"/>
                                        </p:tgtEl>
                                      </p:cBhvr>
                                    </p:animEffect>
                                  </p:childTnLst>
                                </p:cTn>
                              </p:par>
                              <p:par>
                                <p:cTn id="105" presetID="18" presetClass="entr" presetSubtype="12" fill="hold" grpId="0" nodeType="withEffect">
                                  <p:stCondLst>
                                    <p:cond delay="0"/>
                                  </p:stCondLst>
                                  <p:childTnLst>
                                    <p:set>
                                      <p:cBhvr>
                                        <p:cTn id="106" dur="1" fill="hold">
                                          <p:stCondLst>
                                            <p:cond delay="0"/>
                                          </p:stCondLst>
                                        </p:cTn>
                                        <p:tgtEl>
                                          <p:spTgt spid="75797"/>
                                        </p:tgtEl>
                                        <p:attrNameLst>
                                          <p:attrName>style.visibility</p:attrName>
                                        </p:attrNameLst>
                                      </p:cBhvr>
                                      <p:to>
                                        <p:strVal val="visible"/>
                                      </p:to>
                                    </p:set>
                                    <p:animEffect transition="in" filter="strips(downLeft)">
                                      <p:cBhvr>
                                        <p:cTn id="107" dur="3000"/>
                                        <p:tgtEl>
                                          <p:spTgt spid="75797"/>
                                        </p:tgtEl>
                                      </p:cBhvr>
                                    </p:animEffect>
                                  </p:childTnLst>
                                </p:cTn>
                              </p:par>
                              <p:par>
                                <p:cTn id="108" presetID="18" presetClass="entr" presetSubtype="12" fill="hold" grpId="0" nodeType="withEffect">
                                  <p:stCondLst>
                                    <p:cond delay="0"/>
                                  </p:stCondLst>
                                  <p:childTnLst>
                                    <p:set>
                                      <p:cBhvr>
                                        <p:cTn id="109" dur="1" fill="hold">
                                          <p:stCondLst>
                                            <p:cond delay="0"/>
                                          </p:stCondLst>
                                        </p:cTn>
                                        <p:tgtEl>
                                          <p:spTgt spid="75798"/>
                                        </p:tgtEl>
                                        <p:attrNameLst>
                                          <p:attrName>style.visibility</p:attrName>
                                        </p:attrNameLst>
                                      </p:cBhvr>
                                      <p:to>
                                        <p:strVal val="visible"/>
                                      </p:to>
                                    </p:set>
                                    <p:animEffect transition="in" filter="strips(downLeft)">
                                      <p:cBhvr>
                                        <p:cTn id="110" dur="3000"/>
                                        <p:tgtEl>
                                          <p:spTgt spid="75798"/>
                                        </p:tgtEl>
                                      </p:cBhvr>
                                    </p:animEffect>
                                  </p:childTnLst>
                                </p:cTn>
                              </p:par>
                              <p:par>
                                <p:cTn id="111" presetID="18" presetClass="entr" presetSubtype="12" fill="hold" grpId="0" nodeType="withEffect">
                                  <p:stCondLst>
                                    <p:cond delay="0"/>
                                  </p:stCondLst>
                                  <p:childTnLst>
                                    <p:set>
                                      <p:cBhvr>
                                        <p:cTn id="112" dur="1" fill="hold">
                                          <p:stCondLst>
                                            <p:cond delay="0"/>
                                          </p:stCondLst>
                                        </p:cTn>
                                        <p:tgtEl>
                                          <p:spTgt spid="75799"/>
                                        </p:tgtEl>
                                        <p:attrNameLst>
                                          <p:attrName>style.visibility</p:attrName>
                                        </p:attrNameLst>
                                      </p:cBhvr>
                                      <p:to>
                                        <p:strVal val="visible"/>
                                      </p:to>
                                    </p:set>
                                    <p:animEffect transition="in" filter="strips(downLeft)">
                                      <p:cBhvr>
                                        <p:cTn id="113" dur="3000"/>
                                        <p:tgtEl>
                                          <p:spTgt spid="75799"/>
                                        </p:tgtEl>
                                      </p:cBhvr>
                                    </p:animEffect>
                                  </p:childTnLst>
                                </p:cTn>
                              </p:par>
                              <p:par>
                                <p:cTn id="114" presetID="18" presetClass="entr" presetSubtype="12" fill="hold" grpId="0" nodeType="withEffect">
                                  <p:stCondLst>
                                    <p:cond delay="0"/>
                                  </p:stCondLst>
                                  <p:childTnLst>
                                    <p:set>
                                      <p:cBhvr>
                                        <p:cTn id="115" dur="1" fill="hold">
                                          <p:stCondLst>
                                            <p:cond delay="0"/>
                                          </p:stCondLst>
                                        </p:cTn>
                                        <p:tgtEl>
                                          <p:spTgt spid="75800"/>
                                        </p:tgtEl>
                                        <p:attrNameLst>
                                          <p:attrName>style.visibility</p:attrName>
                                        </p:attrNameLst>
                                      </p:cBhvr>
                                      <p:to>
                                        <p:strVal val="visible"/>
                                      </p:to>
                                    </p:set>
                                    <p:animEffect transition="in" filter="strips(downLeft)">
                                      <p:cBhvr>
                                        <p:cTn id="116" dur="3000"/>
                                        <p:tgtEl>
                                          <p:spTgt spid="75800"/>
                                        </p:tgtEl>
                                      </p:cBhvr>
                                    </p:animEffect>
                                  </p:childTnLst>
                                </p:cTn>
                              </p:par>
                              <p:par>
                                <p:cTn id="117" presetID="18" presetClass="entr" presetSubtype="12" fill="hold" grpId="0" nodeType="withEffect">
                                  <p:stCondLst>
                                    <p:cond delay="0"/>
                                  </p:stCondLst>
                                  <p:childTnLst>
                                    <p:set>
                                      <p:cBhvr>
                                        <p:cTn id="118" dur="1" fill="hold">
                                          <p:stCondLst>
                                            <p:cond delay="0"/>
                                          </p:stCondLst>
                                        </p:cTn>
                                        <p:tgtEl>
                                          <p:spTgt spid="75801"/>
                                        </p:tgtEl>
                                        <p:attrNameLst>
                                          <p:attrName>style.visibility</p:attrName>
                                        </p:attrNameLst>
                                      </p:cBhvr>
                                      <p:to>
                                        <p:strVal val="visible"/>
                                      </p:to>
                                    </p:set>
                                    <p:animEffect transition="in" filter="strips(downLeft)">
                                      <p:cBhvr>
                                        <p:cTn id="119" dur="3000"/>
                                        <p:tgtEl>
                                          <p:spTgt spid="75801"/>
                                        </p:tgtEl>
                                      </p:cBhvr>
                                    </p:animEffect>
                                  </p:childTnLst>
                                </p:cTn>
                              </p:par>
                              <p:par>
                                <p:cTn id="120" presetID="18" presetClass="entr" presetSubtype="12" fill="hold" grpId="0" nodeType="withEffect">
                                  <p:stCondLst>
                                    <p:cond delay="0"/>
                                  </p:stCondLst>
                                  <p:childTnLst>
                                    <p:set>
                                      <p:cBhvr>
                                        <p:cTn id="121" dur="1" fill="hold">
                                          <p:stCondLst>
                                            <p:cond delay="0"/>
                                          </p:stCondLst>
                                        </p:cTn>
                                        <p:tgtEl>
                                          <p:spTgt spid="75802"/>
                                        </p:tgtEl>
                                        <p:attrNameLst>
                                          <p:attrName>style.visibility</p:attrName>
                                        </p:attrNameLst>
                                      </p:cBhvr>
                                      <p:to>
                                        <p:strVal val="visible"/>
                                      </p:to>
                                    </p:set>
                                    <p:animEffect transition="in" filter="strips(downLeft)">
                                      <p:cBhvr>
                                        <p:cTn id="122" dur="3000"/>
                                        <p:tgtEl>
                                          <p:spTgt spid="75802"/>
                                        </p:tgtEl>
                                      </p:cBhvr>
                                    </p:animEffect>
                                  </p:childTnLst>
                                </p:cTn>
                              </p:par>
                              <p:par>
                                <p:cTn id="123" presetID="18" presetClass="entr" presetSubtype="12" fill="hold" grpId="0" nodeType="withEffect">
                                  <p:stCondLst>
                                    <p:cond delay="0"/>
                                  </p:stCondLst>
                                  <p:childTnLst>
                                    <p:set>
                                      <p:cBhvr>
                                        <p:cTn id="124" dur="1" fill="hold">
                                          <p:stCondLst>
                                            <p:cond delay="0"/>
                                          </p:stCondLst>
                                        </p:cTn>
                                        <p:tgtEl>
                                          <p:spTgt spid="75803"/>
                                        </p:tgtEl>
                                        <p:attrNameLst>
                                          <p:attrName>style.visibility</p:attrName>
                                        </p:attrNameLst>
                                      </p:cBhvr>
                                      <p:to>
                                        <p:strVal val="visible"/>
                                      </p:to>
                                    </p:set>
                                    <p:animEffect transition="in" filter="strips(downLeft)">
                                      <p:cBhvr>
                                        <p:cTn id="125" dur="3000"/>
                                        <p:tgtEl>
                                          <p:spTgt spid="75803"/>
                                        </p:tgtEl>
                                      </p:cBhvr>
                                    </p:animEffect>
                                  </p:childTnLst>
                                </p:cTn>
                              </p:par>
                              <p:par>
                                <p:cTn id="126" presetID="18" presetClass="entr" presetSubtype="12" fill="hold" grpId="0" nodeType="withEffect">
                                  <p:stCondLst>
                                    <p:cond delay="0"/>
                                  </p:stCondLst>
                                  <p:childTnLst>
                                    <p:set>
                                      <p:cBhvr>
                                        <p:cTn id="127" dur="1" fill="hold">
                                          <p:stCondLst>
                                            <p:cond delay="0"/>
                                          </p:stCondLst>
                                        </p:cTn>
                                        <p:tgtEl>
                                          <p:spTgt spid="75804"/>
                                        </p:tgtEl>
                                        <p:attrNameLst>
                                          <p:attrName>style.visibility</p:attrName>
                                        </p:attrNameLst>
                                      </p:cBhvr>
                                      <p:to>
                                        <p:strVal val="visible"/>
                                      </p:to>
                                    </p:set>
                                    <p:animEffect transition="in" filter="strips(downLeft)">
                                      <p:cBhvr>
                                        <p:cTn id="128" dur="3000"/>
                                        <p:tgtEl>
                                          <p:spTgt spid="75804"/>
                                        </p:tgtEl>
                                      </p:cBhvr>
                                    </p:animEffect>
                                  </p:childTnLst>
                                </p:cTn>
                              </p:par>
                              <p:par>
                                <p:cTn id="129" presetID="18" presetClass="entr" presetSubtype="12" fill="hold" grpId="0" nodeType="withEffect">
                                  <p:stCondLst>
                                    <p:cond delay="0"/>
                                  </p:stCondLst>
                                  <p:childTnLst>
                                    <p:set>
                                      <p:cBhvr>
                                        <p:cTn id="130" dur="1" fill="hold">
                                          <p:stCondLst>
                                            <p:cond delay="0"/>
                                          </p:stCondLst>
                                        </p:cTn>
                                        <p:tgtEl>
                                          <p:spTgt spid="75805"/>
                                        </p:tgtEl>
                                        <p:attrNameLst>
                                          <p:attrName>style.visibility</p:attrName>
                                        </p:attrNameLst>
                                      </p:cBhvr>
                                      <p:to>
                                        <p:strVal val="visible"/>
                                      </p:to>
                                    </p:set>
                                    <p:animEffect transition="in" filter="strips(downLeft)">
                                      <p:cBhvr>
                                        <p:cTn id="131" dur="3000"/>
                                        <p:tgtEl>
                                          <p:spTgt spid="75805"/>
                                        </p:tgtEl>
                                      </p:cBhvr>
                                    </p:animEffect>
                                  </p:childTnLst>
                                </p:cTn>
                              </p:par>
                              <p:par>
                                <p:cTn id="132" presetID="18" presetClass="entr" presetSubtype="12" fill="hold" grpId="0" nodeType="withEffect">
                                  <p:stCondLst>
                                    <p:cond delay="0"/>
                                  </p:stCondLst>
                                  <p:childTnLst>
                                    <p:set>
                                      <p:cBhvr>
                                        <p:cTn id="133" dur="1" fill="hold">
                                          <p:stCondLst>
                                            <p:cond delay="0"/>
                                          </p:stCondLst>
                                        </p:cTn>
                                        <p:tgtEl>
                                          <p:spTgt spid="75806"/>
                                        </p:tgtEl>
                                        <p:attrNameLst>
                                          <p:attrName>style.visibility</p:attrName>
                                        </p:attrNameLst>
                                      </p:cBhvr>
                                      <p:to>
                                        <p:strVal val="visible"/>
                                      </p:to>
                                    </p:set>
                                    <p:animEffect transition="in" filter="strips(downLeft)">
                                      <p:cBhvr>
                                        <p:cTn id="134" dur="3000"/>
                                        <p:tgtEl>
                                          <p:spTgt spid="75806"/>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75807"/>
                                        </p:tgtEl>
                                        <p:attrNameLst>
                                          <p:attrName>style.visibility</p:attrName>
                                        </p:attrNameLst>
                                      </p:cBhvr>
                                      <p:to>
                                        <p:strVal val="visible"/>
                                      </p:to>
                                    </p:set>
                                    <p:animEffect transition="in" filter="fade">
                                      <p:cBhvr>
                                        <p:cTn id="139" dur="2000"/>
                                        <p:tgtEl>
                                          <p:spTgt spid="75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nimBg="1"/>
      <p:bldP spid="75778" grpId="1" animBg="1"/>
      <p:bldP spid="75779" grpId="0" animBg="1"/>
      <p:bldP spid="75779" grpId="1" animBg="1"/>
      <p:bldP spid="75780" grpId="0" animBg="1"/>
      <p:bldP spid="75780" grpId="1" animBg="1"/>
      <p:bldP spid="75781" grpId="0" animBg="1"/>
      <p:bldP spid="75781" grpId="1" animBg="1"/>
      <p:bldP spid="75782" grpId="0" animBg="1"/>
      <p:bldP spid="75782" grpId="1" animBg="1"/>
      <p:bldP spid="75783" grpId="0" animBg="1"/>
      <p:bldP spid="75783" grpId="1" animBg="1"/>
      <p:bldP spid="75784" grpId="0" animBg="1"/>
      <p:bldP spid="75785" grpId="0" animBg="1"/>
      <p:bldP spid="75786" grpId="0" animBg="1"/>
      <p:bldP spid="75787" grpId="0" animBg="1"/>
      <p:bldP spid="75788" grpId="0" animBg="1"/>
      <p:bldP spid="75789" grpId="0" animBg="1"/>
      <p:bldP spid="75789" grpId="1" animBg="1"/>
      <p:bldP spid="75790" grpId="0" animBg="1"/>
      <p:bldP spid="75791" grpId="0" animBg="1"/>
      <p:bldP spid="75792" grpId="0" animBg="1"/>
      <p:bldP spid="75793" grpId="0" animBg="1"/>
      <p:bldP spid="75794" grpId="0" animBg="1"/>
      <p:bldP spid="75795" grpId="0" animBg="1"/>
      <p:bldP spid="75796" grpId="0" animBg="1"/>
      <p:bldP spid="75797" grpId="0" animBg="1"/>
      <p:bldP spid="75798" grpId="0" animBg="1"/>
      <p:bldP spid="75799" grpId="0" animBg="1"/>
      <p:bldP spid="75800" grpId="0" animBg="1"/>
      <p:bldP spid="75801" grpId="0" animBg="1"/>
      <p:bldP spid="75802" grpId="0" animBg="1"/>
      <p:bldP spid="75803" grpId="0" animBg="1"/>
      <p:bldP spid="75804" grpId="0" animBg="1"/>
      <p:bldP spid="75805" grpId="0" animBg="1"/>
      <p:bldP spid="75806" grpId="0" animBg="1"/>
      <p:bldP spid="7580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348</Words>
  <Application>Microsoft Office PowerPoint</Application>
  <PresentationFormat>On-screen Show (4:3)</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Chiller</vt:lpstr>
      <vt:lpstr>Office Theme</vt:lpstr>
      <vt:lpstr>PowerPoint Presentation</vt:lpstr>
      <vt:lpstr>PowerPoint Presentation</vt:lpstr>
      <vt:lpstr>PowerPoint Presentation</vt:lpstr>
      <vt:lpstr>PowerPoint Presentation</vt:lpstr>
      <vt:lpstr>PowerPoint Presentation</vt:lpstr>
      <vt:lpstr>GRAPHS</vt:lpstr>
      <vt:lpstr>PowerPoint Presentation</vt:lpstr>
      <vt:lpstr>TYPES OF GRAPHS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dc:creator>
  <cp:lastModifiedBy>Wi24A0102- Allah Rakha</cp:lastModifiedBy>
  <cp:revision>5</cp:revision>
  <dcterms:created xsi:type="dcterms:W3CDTF">2015-06-01T04:57:10Z</dcterms:created>
  <dcterms:modified xsi:type="dcterms:W3CDTF">2024-05-07T04:33:01Z</dcterms:modified>
</cp:coreProperties>
</file>