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25" r:id="rId1"/>
  </p:sldMasterIdLst>
  <p:notesMasterIdLst>
    <p:notesMasterId r:id="rId17"/>
  </p:notesMasterIdLst>
  <p:handoutMasterIdLst>
    <p:handoutMasterId r:id="rId18"/>
  </p:handoutMasterIdLst>
  <p:sldIdLst>
    <p:sldId id="715" r:id="rId2"/>
    <p:sldId id="760" r:id="rId3"/>
    <p:sldId id="772" r:id="rId4"/>
    <p:sldId id="727" r:id="rId5"/>
    <p:sldId id="761" r:id="rId6"/>
    <p:sldId id="765" r:id="rId7"/>
    <p:sldId id="766" r:id="rId8"/>
    <p:sldId id="767" r:id="rId9"/>
    <p:sldId id="768" r:id="rId10"/>
    <p:sldId id="762" r:id="rId11"/>
    <p:sldId id="764" r:id="rId12"/>
    <p:sldId id="769" r:id="rId13"/>
    <p:sldId id="770" r:id="rId14"/>
    <p:sldId id="771" r:id="rId15"/>
    <p:sldId id="763" r:id="rId16"/>
  </p:sldIdLst>
  <p:sldSz cx="12192000" cy="6858000"/>
  <p:notesSz cx="7099300" cy="10234613"/>
  <p:defaultTextStyle>
    <a:defPPr>
      <a:defRPr lang="de-DE"/>
    </a:defPPr>
    <a:lvl1pPr algn="l" rtl="0" fontAlgn="base">
      <a:spcBef>
        <a:spcPct val="0"/>
      </a:spcBef>
      <a:spcAft>
        <a:spcPct val="0"/>
      </a:spcAft>
      <a:defRPr kern="1200">
        <a:solidFill>
          <a:schemeClr val="tx1"/>
        </a:solidFill>
        <a:latin typeface="Helvetica Neue"/>
        <a:ea typeface="+mn-ea"/>
        <a:cs typeface="Arial" pitchFamily="34" charset="0"/>
      </a:defRPr>
    </a:lvl1pPr>
    <a:lvl2pPr marL="457200" algn="l" rtl="0" fontAlgn="base">
      <a:spcBef>
        <a:spcPct val="0"/>
      </a:spcBef>
      <a:spcAft>
        <a:spcPct val="0"/>
      </a:spcAft>
      <a:defRPr kern="1200">
        <a:solidFill>
          <a:schemeClr val="tx1"/>
        </a:solidFill>
        <a:latin typeface="Helvetica Neue"/>
        <a:ea typeface="+mn-ea"/>
        <a:cs typeface="Arial" pitchFamily="34" charset="0"/>
      </a:defRPr>
    </a:lvl2pPr>
    <a:lvl3pPr marL="914400" algn="l" rtl="0" fontAlgn="base">
      <a:spcBef>
        <a:spcPct val="0"/>
      </a:spcBef>
      <a:spcAft>
        <a:spcPct val="0"/>
      </a:spcAft>
      <a:defRPr kern="1200">
        <a:solidFill>
          <a:schemeClr val="tx1"/>
        </a:solidFill>
        <a:latin typeface="Helvetica Neue"/>
        <a:ea typeface="+mn-ea"/>
        <a:cs typeface="Arial" pitchFamily="34" charset="0"/>
      </a:defRPr>
    </a:lvl3pPr>
    <a:lvl4pPr marL="1371600" algn="l" rtl="0" fontAlgn="base">
      <a:spcBef>
        <a:spcPct val="0"/>
      </a:spcBef>
      <a:spcAft>
        <a:spcPct val="0"/>
      </a:spcAft>
      <a:defRPr kern="1200">
        <a:solidFill>
          <a:schemeClr val="tx1"/>
        </a:solidFill>
        <a:latin typeface="Helvetica Neue"/>
        <a:ea typeface="+mn-ea"/>
        <a:cs typeface="Arial" pitchFamily="34" charset="0"/>
      </a:defRPr>
    </a:lvl4pPr>
    <a:lvl5pPr marL="1828800" algn="l" rtl="0" fontAlgn="base">
      <a:spcBef>
        <a:spcPct val="0"/>
      </a:spcBef>
      <a:spcAft>
        <a:spcPct val="0"/>
      </a:spcAft>
      <a:defRPr kern="1200">
        <a:solidFill>
          <a:schemeClr val="tx1"/>
        </a:solidFill>
        <a:latin typeface="Helvetica Neue"/>
        <a:ea typeface="+mn-ea"/>
        <a:cs typeface="Arial" pitchFamily="34" charset="0"/>
      </a:defRPr>
    </a:lvl5pPr>
    <a:lvl6pPr marL="2286000" algn="l" defTabSz="914400" rtl="0" eaLnBrk="1" latinLnBrk="0" hangingPunct="1">
      <a:defRPr kern="1200">
        <a:solidFill>
          <a:schemeClr val="tx1"/>
        </a:solidFill>
        <a:latin typeface="Helvetica Neue"/>
        <a:ea typeface="+mn-ea"/>
        <a:cs typeface="Arial" pitchFamily="34" charset="0"/>
      </a:defRPr>
    </a:lvl6pPr>
    <a:lvl7pPr marL="2743200" algn="l" defTabSz="914400" rtl="0" eaLnBrk="1" latinLnBrk="0" hangingPunct="1">
      <a:defRPr kern="1200">
        <a:solidFill>
          <a:schemeClr val="tx1"/>
        </a:solidFill>
        <a:latin typeface="Helvetica Neue"/>
        <a:ea typeface="+mn-ea"/>
        <a:cs typeface="Arial" pitchFamily="34" charset="0"/>
      </a:defRPr>
    </a:lvl7pPr>
    <a:lvl8pPr marL="3200400" algn="l" defTabSz="914400" rtl="0" eaLnBrk="1" latinLnBrk="0" hangingPunct="1">
      <a:defRPr kern="1200">
        <a:solidFill>
          <a:schemeClr val="tx1"/>
        </a:solidFill>
        <a:latin typeface="Helvetica Neue"/>
        <a:ea typeface="+mn-ea"/>
        <a:cs typeface="Arial" pitchFamily="34" charset="0"/>
      </a:defRPr>
    </a:lvl8pPr>
    <a:lvl9pPr marL="3657600" algn="l" defTabSz="914400" rtl="0" eaLnBrk="1" latinLnBrk="0" hangingPunct="1">
      <a:defRPr kern="1200">
        <a:solidFill>
          <a:schemeClr val="tx1"/>
        </a:solidFill>
        <a:latin typeface="Helvetica Neue"/>
        <a:ea typeface="+mn-ea"/>
        <a:cs typeface="Arial" pitchFamily="34" charset="0"/>
      </a:defRPr>
    </a:lvl9pPr>
  </p:defaultTextStyle>
  <p:extLst>
    <p:ext uri="{EFAFB233-063F-42B5-8137-9DF3F51BA10A}">
      <p15:sldGuideLst xmlns:p15="http://schemas.microsoft.com/office/powerpoint/2012/main">
        <p15:guide id="1" orient="horz" pos="2160" userDrawn="1">
          <p15:clr>
            <a:srgbClr val="A4A3A4"/>
          </p15:clr>
        </p15:guide>
        <p15:guide id="2" orient="horz" pos="618" userDrawn="1">
          <p15:clr>
            <a:srgbClr val="A4A3A4"/>
          </p15:clr>
        </p15:guide>
        <p15:guide id="3" orient="horz" pos="4042" userDrawn="1">
          <p15:clr>
            <a:srgbClr val="A4A3A4"/>
          </p15:clr>
        </p15:guide>
        <p15:guide id="4" pos="7499" userDrawn="1">
          <p15:clr>
            <a:srgbClr val="A4A3A4"/>
          </p15:clr>
        </p15:guide>
        <p15:guide id="5" pos="211" userDrawn="1">
          <p15:clr>
            <a:srgbClr val="A4A3A4"/>
          </p15:clr>
        </p15:guide>
        <p15:guide id="6" pos="3840" userDrawn="1">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AF4FB"/>
    <a:srgbClr val="E4EBF2"/>
    <a:srgbClr val="E3EAF1"/>
    <a:srgbClr val="0065BD"/>
    <a:srgbClr val="C0C0C0"/>
    <a:srgbClr val="000000"/>
    <a:srgbClr val="41BEFF"/>
    <a:srgbClr val="FF8000"/>
    <a:srgbClr val="CB6C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Keine Formatvorlage, Tabellengitternetz">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14" autoAdjust="0"/>
    <p:restoredTop sz="95662" autoAdjust="0"/>
  </p:normalViewPr>
  <p:slideViewPr>
    <p:cSldViewPr>
      <p:cViewPr varScale="1">
        <p:scale>
          <a:sx n="89" d="100"/>
          <a:sy n="89" d="100"/>
        </p:scale>
        <p:origin x="552" y="72"/>
      </p:cViewPr>
      <p:guideLst>
        <p:guide orient="horz" pos="2160"/>
        <p:guide orient="horz" pos="618"/>
        <p:guide orient="horz" pos="4042"/>
        <p:guide pos="7499"/>
        <p:guide pos="211"/>
        <p:guide pos="3840"/>
      </p:guideLst>
    </p:cSldViewPr>
  </p:slideViewPr>
  <p:outlineViewPr>
    <p:cViewPr>
      <p:scale>
        <a:sx n="33" d="100"/>
        <a:sy n="33" d="100"/>
      </p:scale>
      <p:origin x="0" y="3909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01" d="100"/>
          <a:sy n="101" d="100"/>
        </p:scale>
        <p:origin x="-2532" y="-108"/>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525568" y="189833"/>
            <a:ext cx="3496595" cy="512222"/>
          </a:xfrm>
          <a:prstGeom prst="rect">
            <a:avLst/>
          </a:prstGeom>
          <a:noFill/>
          <a:ln w="9525">
            <a:noFill/>
            <a:miter lim="800000"/>
            <a:headEnd/>
            <a:tailEnd/>
          </a:ln>
          <a:effectLst/>
        </p:spPr>
        <p:txBody>
          <a:bodyPr vert="horz" wrap="square" lIns="99040" tIns="49521" rIns="99040" bIns="49521" numCol="1" anchor="t" anchorCtr="0" compatLnSpc="1">
            <a:prstTxWarp prst="textNoShape">
              <a:avLst/>
            </a:prstTxWarp>
          </a:bodyPr>
          <a:lstStyle>
            <a:lvl1pPr algn="l" eaLnBrk="0" hangingPunct="0">
              <a:defRPr sz="1300">
                <a:latin typeface="TUM Neue Helvetica 55 Regular" charset="0"/>
                <a:cs typeface="+mn-cs"/>
              </a:defRPr>
            </a:lvl1pPr>
          </a:lstStyle>
          <a:p>
            <a:pPr>
              <a:defRPr/>
            </a:pPr>
            <a:endParaRPr lang="de-DE" dirty="0">
              <a:latin typeface="Arial Unicode MS" pitchFamily="34" charset="-128"/>
            </a:endParaRPr>
          </a:p>
        </p:txBody>
      </p:sp>
      <p:sp>
        <p:nvSpPr>
          <p:cNvPr id="14339" name="Rectangle 3"/>
          <p:cNvSpPr>
            <a:spLocks noGrp="1" noChangeArrowheads="1"/>
          </p:cNvSpPr>
          <p:nvPr>
            <p:ph type="dt" sz="quarter" idx="1"/>
          </p:nvPr>
        </p:nvSpPr>
        <p:spPr bwMode="auto">
          <a:xfrm>
            <a:off x="4338830" y="189833"/>
            <a:ext cx="2208376" cy="512222"/>
          </a:xfrm>
          <a:prstGeom prst="rect">
            <a:avLst/>
          </a:prstGeom>
          <a:noFill/>
          <a:ln w="9525">
            <a:noFill/>
            <a:miter lim="800000"/>
            <a:headEnd/>
            <a:tailEnd/>
          </a:ln>
          <a:effectLst/>
        </p:spPr>
        <p:txBody>
          <a:bodyPr vert="horz" wrap="square" lIns="99040" tIns="49521" rIns="99040" bIns="49521" numCol="1" anchor="t" anchorCtr="0" compatLnSpc="1">
            <a:prstTxWarp prst="textNoShape">
              <a:avLst/>
            </a:prstTxWarp>
          </a:bodyPr>
          <a:lstStyle>
            <a:lvl1pPr algn="r" eaLnBrk="0" hangingPunct="0">
              <a:defRPr sz="1300">
                <a:latin typeface="TUM Neue Helvetica 55 Regular" charset="0"/>
                <a:cs typeface="+mn-cs"/>
              </a:defRPr>
            </a:lvl1pPr>
          </a:lstStyle>
          <a:p>
            <a:pPr>
              <a:defRPr/>
            </a:pPr>
            <a:endParaRPr lang="de-DE" dirty="0">
              <a:latin typeface="Arial Unicode MS" pitchFamily="34" charset="-128"/>
            </a:endParaRPr>
          </a:p>
        </p:txBody>
      </p:sp>
      <p:sp>
        <p:nvSpPr>
          <p:cNvPr id="14340" name="Rectangle 4"/>
          <p:cNvSpPr>
            <a:spLocks noGrp="1" noChangeArrowheads="1"/>
          </p:cNvSpPr>
          <p:nvPr>
            <p:ph type="ftr" sz="quarter" idx="2"/>
          </p:nvPr>
        </p:nvSpPr>
        <p:spPr bwMode="auto">
          <a:xfrm>
            <a:off x="0" y="9722392"/>
            <a:ext cx="3077137" cy="512221"/>
          </a:xfrm>
          <a:prstGeom prst="rect">
            <a:avLst/>
          </a:prstGeom>
          <a:noFill/>
          <a:ln w="9525">
            <a:noFill/>
            <a:miter lim="800000"/>
            <a:headEnd/>
            <a:tailEnd/>
          </a:ln>
          <a:effectLst/>
        </p:spPr>
        <p:txBody>
          <a:bodyPr vert="horz" wrap="square" lIns="99040" tIns="49521" rIns="99040" bIns="49521" numCol="1" anchor="b" anchorCtr="0" compatLnSpc="1">
            <a:prstTxWarp prst="textNoShape">
              <a:avLst/>
            </a:prstTxWarp>
          </a:bodyPr>
          <a:lstStyle>
            <a:lvl1pPr algn="l" eaLnBrk="0" hangingPunct="0">
              <a:defRPr sz="1300">
                <a:latin typeface="TUM Neue Helvetica 55 Regular" charset="0"/>
                <a:cs typeface="+mn-cs"/>
              </a:defRPr>
            </a:lvl1pPr>
          </a:lstStyle>
          <a:p>
            <a:pPr>
              <a:defRPr/>
            </a:pPr>
            <a:endParaRPr lang="de-DE" dirty="0">
              <a:latin typeface="Arial Unicode MS" pitchFamily="34" charset="-128"/>
            </a:endParaRPr>
          </a:p>
        </p:txBody>
      </p:sp>
      <p:sp>
        <p:nvSpPr>
          <p:cNvPr id="14341" name="Rectangle 5"/>
          <p:cNvSpPr>
            <a:spLocks noGrp="1" noChangeArrowheads="1"/>
          </p:cNvSpPr>
          <p:nvPr>
            <p:ph type="sldNum" sz="quarter" idx="3"/>
          </p:nvPr>
        </p:nvSpPr>
        <p:spPr bwMode="auto">
          <a:xfrm>
            <a:off x="4022163" y="9722392"/>
            <a:ext cx="3077137" cy="512221"/>
          </a:xfrm>
          <a:prstGeom prst="rect">
            <a:avLst/>
          </a:prstGeom>
          <a:noFill/>
          <a:ln w="9525">
            <a:noFill/>
            <a:miter lim="800000"/>
            <a:headEnd/>
            <a:tailEnd/>
          </a:ln>
          <a:effectLst/>
        </p:spPr>
        <p:txBody>
          <a:bodyPr vert="horz" wrap="square" lIns="99040" tIns="49521" rIns="99040" bIns="49521" numCol="1" anchor="b" anchorCtr="0" compatLnSpc="1">
            <a:prstTxWarp prst="textNoShape">
              <a:avLst/>
            </a:prstTxWarp>
          </a:bodyPr>
          <a:lstStyle>
            <a:lvl1pPr algn="r" eaLnBrk="0" hangingPunct="0">
              <a:defRPr sz="1300">
                <a:latin typeface="TUM Neue Helvetica 55 Regular" charset="0"/>
                <a:cs typeface="+mn-cs"/>
              </a:defRPr>
            </a:lvl1pPr>
          </a:lstStyle>
          <a:p>
            <a:pPr>
              <a:defRPr/>
            </a:pPr>
            <a:fld id="{6F17E718-27D7-4FA6-ACF7-4EB047CCD802}" type="slidenum">
              <a:rPr lang="de-DE">
                <a:latin typeface="Arial Unicode MS" pitchFamily="34" charset="-128"/>
              </a:rPr>
              <a:pPr>
                <a:defRPr/>
              </a:pPr>
              <a:t>‹#›</a:t>
            </a:fld>
            <a:endParaRPr lang="de-DE" dirty="0">
              <a:latin typeface="Arial Unicode MS" pitchFamily="34" charset="-128"/>
            </a:endParaRPr>
          </a:p>
        </p:txBody>
      </p:sp>
    </p:spTree>
    <p:extLst>
      <p:ext uri="{BB962C8B-B14F-4D97-AF65-F5344CB8AC3E}">
        <p14:creationId xmlns:p14="http://schemas.microsoft.com/office/powerpoint/2010/main" val="17919594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77137" cy="512222"/>
          </a:xfrm>
          <a:prstGeom prst="rect">
            <a:avLst/>
          </a:prstGeom>
          <a:noFill/>
          <a:ln w="9525">
            <a:noFill/>
            <a:miter lim="800000"/>
            <a:headEnd/>
            <a:tailEnd/>
          </a:ln>
          <a:effectLst/>
        </p:spPr>
        <p:txBody>
          <a:bodyPr vert="horz" wrap="square" lIns="99040" tIns="49521" rIns="99040" bIns="49521" numCol="1" anchor="t" anchorCtr="0" compatLnSpc="1">
            <a:prstTxWarp prst="textNoShape">
              <a:avLst/>
            </a:prstTxWarp>
          </a:bodyPr>
          <a:lstStyle>
            <a:lvl1pPr algn="l" eaLnBrk="0" hangingPunct="0">
              <a:defRPr sz="1300">
                <a:latin typeface="Arial Unicode MS" pitchFamily="34" charset="-128"/>
                <a:cs typeface="+mn-cs"/>
              </a:defRPr>
            </a:lvl1pPr>
          </a:lstStyle>
          <a:p>
            <a:pPr>
              <a:defRPr/>
            </a:pPr>
            <a:endParaRPr lang="de-DE" dirty="0"/>
          </a:p>
        </p:txBody>
      </p:sp>
      <p:sp>
        <p:nvSpPr>
          <p:cNvPr id="4099" name="Rectangle 3"/>
          <p:cNvSpPr>
            <a:spLocks noGrp="1" noChangeArrowheads="1"/>
          </p:cNvSpPr>
          <p:nvPr>
            <p:ph type="dt" idx="1"/>
          </p:nvPr>
        </p:nvSpPr>
        <p:spPr bwMode="auto">
          <a:xfrm>
            <a:off x="4022163" y="0"/>
            <a:ext cx="3077137" cy="512222"/>
          </a:xfrm>
          <a:prstGeom prst="rect">
            <a:avLst/>
          </a:prstGeom>
          <a:noFill/>
          <a:ln w="9525">
            <a:noFill/>
            <a:miter lim="800000"/>
            <a:headEnd/>
            <a:tailEnd/>
          </a:ln>
          <a:effectLst/>
        </p:spPr>
        <p:txBody>
          <a:bodyPr vert="horz" wrap="square" lIns="99040" tIns="49521" rIns="99040" bIns="49521" numCol="1" anchor="t" anchorCtr="0" compatLnSpc="1">
            <a:prstTxWarp prst="textNoShape">
              <a:avLst/>
            </a:prstTxWarp>
          </a:bodyPr>
          <a:lstStyle>
            <a:lvl1pPr algn="r" eaLnBrk="0" hangingPunct="0">
              <a:defRPr sz="1300">
                <a:latin typeface="Arial Unicode MS" pitchFamily="34" charset="-128"/>
                <a:cs typeface="+mn-cs"/>
              </a:defRPr>
            </a:lvl1pPr>
          </a:lstStyle>
          <a:p>
            <a:pPr>
              <a:defRPr/>
            </a:pPr>
            <a:endParaRPr lang="de-DE" dirty="0"/>
          </a:p>
        </p:txBody>
      </p:sp>
      <p:sp>
        <p:nvSpPr>
          <p:cNvPr id="29700" name="Rectangle 4"/>
          <p:cNvSpPr>
            <a:spLocks noGrp="1" noRot="1" noChangeAspect="1" noChangeArrowheads="1" noTextEdit="1"/>
          </p:cNvSpPr>
          <p:nvPr>
            <p:ph type="sldImg" idx="2"/>
          </p:nvPr>
        </p:nvSpPr>
        <p:spPr bwMode="auto">
          <a:xfrm>
            <a:off x="141288" y="769938"/>
            <a:ext cx="6816725" cy="38354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46685" y="4862015"/>
            <a:ext cx="5205932" cy="4605085"/>
          </a:xfrm>
          <a:prstGeom prst="rect">
            <a:avLst/>
          </a:prstGeom>
          <a:noFill/>
          <a:ln w="9525">
            <a:noFill/>
            <a:miter lim="800000"/>
            <a:headEnd/>
            <a:tailEnd/>
          </a:ln>
          <a:effectLst/>
        </p:spPr>
        <p:txBody>
          <a:bodyPr vert="horz" wrap="square" lIns="99040" tIns="49521" rIns="99040" bIns="49521" numCol="1" anchor="t" anchorCtr="0" compatLnSpc="1">
            <a:prstTxWarp prst="textNoShape">
              <a:avLst/>
            </a:prstTxWarp>
          </a:bodyPr>
          <a:lstStyle/>
          <a:p>
            <a:pPr lvl="0"/>
            <a:r>
              <a:rPr lang="de-DE" noProof="0" dirty="0"/>
              <a:t>Mastertextformat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4102" name="Rectangle 6"/>
          <p:cNvSpPr>
            <a:spLocks noGrp="1" noChangeArrowheads="1"/>
          </p:cNvSpPr>
          <p:nvPr>
            <p:ph type="ftr" sz="quarter" idx="4"/>
          </p:nvPr>
        </p:nvSpPr>
        <p:spPr bwMode="auto">
          <a:xfrm>
            <a:off x="0" y="9722392"/>
            <a:ext cx="3077137" cy="512221"/>
          </a:xfrm>
          <a:prstGeom prst="rect">
            <a:avLst/>
          </a:prstGeom>
          <a:noFill/>
          <a:ln w="9525">
            <a:noFill/>
            <a:miter lim="800000"/>
            <a:headEnd/>
            <a:tailEnd/>
          </a:ln>
          <a:effectLst/>
        </p:spPr>
        <p:txBody>
          <a:bodyPr vert="horz" wrap="square" lIns="99040" tIns="49521" rIns="99040" bIns="49521" numCol="1" anchor="b" anchorCtr="0" compatLnSpc="1">
            <a:prstTxWarp prst="textNoShape">
              <a:avLst/>
            </a:prstTxWarp>
          </a:bodyPr>
          <a:lstStyle>
            <a:lvl1pPr algn="l" eaLnBrk="0" hangingPunct="0">
              <a:defRPr sz="1300">
                <a:latin typeface="Arial Unicode MS" pitchFamily="34" charset="-128"/>
                <a:cs typeface="+mn-cs"/>
              </a:defRPr>
            </a:lvl1pPr>
          </a:lstStyle>
          <a:p>
            <a:pPr>
              <a:defRPr/>
            </a:pPr>
            <a:endParaRPr lang="de-DE" dirty="0"/>
          </a:p>
        </p:txBody>
      </p:sp>
      <p:sp>
        <p:nvSpPr>
          <p:cNvPr id="4103" name="Rectangle 7"/>
          <p:cNvSpPr>
            <a:spLocks noGrp="1" noChangeArrowheads="1"/>
          </p:cNvSpPr>
          <p:nvPr>
            <p:ph type="sldNum" sz="quarter" idx="5"/>
          </p:nvPr>
        </p:nvSpPr>
        <p:spPr bwMode="auto">
          <a:xfrm>
            <a:off x="4022163" y="9722392"/>
            <a:ext cx="3077137" cy="512221"/>
          </a:xfrm>
          <a:prstGeom prst="rect">
            <a:avLst/>
          </a:prstGeom>
          <a:noFill/>
          <a:ln w="9525">
            <a:noFill/>
            <a:miter lim="800000"/>
            <a:headEnd/>
            <a:tailEnd/>
          </a:ln>
          <a:effectLst/>
        </p:spPr>
        <p:txBody>
          <a:bodyPr vert="horz" wrap="square" lIns="99040" tIns="49521" rIns="99040" bIns="49521" numCol="1" anchor="b" anchorCtr="0" compatLnSpc="1">
            <a:prstTxWarp prst="textNoShape">
              <a:avLst/>
            </a:prstTxWarp>
          </a:bodyPr>
          <a:lstStyle>
            <a:lvl1pPr algn="r" eaLnBrk="0" hangingPunct="0">
              <a:defRPr sz="1300">
                <a:latin typeface="Arial Unicode MS" pitchFamily="34" charset="-128"/>
                <a:cs typeface="+mn-cs"/>
              </a:defRPr>
            </a:lvl1pPr>
          </a:lstStyle>
          <a:p>
            <a:pPr>
              <a:defRPr/>
            </a:pPr>
            <a:fld id="{D1CBFA17-2001-43FC-BD93-086B619BC2A9}" type="slidenum">
              <a:rPr lang="de-DE" smtClean="0"/>
              <a:pPr>
                <a:defRPr/>
              </a:pPr>
              <a:t>‹#›</a:t>
            </a:fld>
            <a:endParaRPr lang="de-DE" dirty="0"/>
          </a:p>
        </p:txBody>
      </p:sp>
    </p:spTree>
    <p:extLst>
      <p:ext uri="{BB962C8B-B14F-4D97-AF65-F5344CB8AC3E}">
        <p14:creationId xmlns:p14="http://schemas.microsoft.com/office/powerpoint/2010/main" val="11324472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Unicode MS" pitchFamily="34" charset="-128"/>
        <a:ea typeface="+mn-ea"/>
        <a:cs typeface="+mn-cs"/>
      </a:defRPr>
    </a:lvl1pPr>
    <a:lvl2pPr marL="457200" algn="l" rtl="0" eaLnBrk="0" fontAlgn="base" hangingPunct="0">
      <a:spcBef>
        <a:spcPct val="30000"/>
      </a:spcBef>
      <a:spcAft>
        <a:spcPct val="0"/>
      </a:spcAft>
      <a:defRPr sz="1200" kern="1200">
        <a:solidFill>
          <a:schemeClr val="tx1"/>
        </a:solidFill>
        <a:latin typeface="Arial Unicode MS" pitchFamily="34" charset="-128"/>
        <a:ea typeface="+mn-ea"/>
        <a:cs typeface="+mn-cs"/>
      </a:defRPr>
    </a:lvl2pPr>
    <a:lvl3pPr marL="914400" algn="l" rtl="0" eaLnBrk="0" fontAlgn="base" hangingPunct="0">
      <a:spcBef>
        <a:spcPct val="30000"/>
      </a:spcBef>
      <a:spcAft>
        <a:spcPct val="0"/>
      </a:spcAft>
      <a:defRPr sz="1200" kern="1200">
        <a:solidFill>
          <a:schemeClr val="tx1"/>
        </a:solidFill>
        <a:latin typeface="Arial Unicode MS" pitchFamily="34" charset="-128"/>
        <a:ea typeface="+mn-ea"/>
        <a:cs typeface="+mn-cs"/>
      </a:defRPr>
    </a:lvl3pPr>
    <a:lvl4pPr marL="1371600" algn="l" rtl="0" eaLnBrk="0" fontAlgn="base" hangingPunct="0">
      <a:spcBef>
        <a:spcPct val="30000"/>
      </a:spcBef>
      <a:spcAft>
        <a:spcPct val="0"/>
      </a:spcAft>
      <a:defRPr sz="1200" kern="1200">
        <a:solidFill>
          <a:schemeClr val="tx1"/>
        </a:solidFill>
        <a:latin typeface="Arial Unicode MS" pitchFamily="34" charset="-128"/>
        <a:ea typeface="+mn-ea"/>
        <a:cs typeface="+mn-cs"/>
      </a:defRPr>
    </a:lvl4pPr>
    <a:lvl5pPr marL="1828800" algn="l" rtl="0" eaLnBrk="0" fontAlgn="base" hangingPunct="0">
      <a:spcBef>
        <a:spcPct val="30000"/>
      </a:spcBef>
      <a:spcAft>
        <a:spcPct val="0"/>
      </a:spcAft>
      <a:defRPr sz="1200" kern="1200">
        <a:solidFill>
          <a:schemeClr val="tx1"/>
        </a:solidFill>
        <a:latin typeface="Arial Unicode MS" pitchFamily="34" charset="-128"/>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41288" y="769938"/>
            <a:ext cx="6816725" cy="3835400"/>
          </a:xfrm>
        </p:spPr>
      </p:sp>
      <p:sp>
        <p:nvSpPr>
          <p:cNvPr id="3" name="Notizenplatzhalter 2"/>
          <p:cNvSpPr>
            <a:spLocks noGrp="1"/>
          </p:cNvSpPr>
          <p:nvPr>
            <p:ph type="body" idx="1"/>
          </p:nvPr>
        </p:nvSpPr>
        <p:spPr/>
        <p:txBody>
          <a:bodyPr/>
          <a:lstStyle/>
          <a:p>
            <a:endParaRPr lang="en-AU"/>
          </a:p>
        </p:txBody>
      </p:sp>
      <p:sp>
        <p:nvSpPr>
          <p:cNvPr id="4" name="Foliennummernplatzhalter 3"/>
          <p:cNvSpPr>
            <a:spLocks noGrp="1"/>
          </p:cNvSpPr>
          <p:nvPr>
            <p:ph type="sldNum" sz="quarter" idx="10"/>
          </p:nvPr>
        </p:nvSpPr>
        <p:spPr/>
        <p:txBody>
          <a:bodyPr/>
          <a:lstStyle/>
          <a:p>
            <a:pPr>
              <a:defRPr/>
            </a:pPr>
            <a:fld id="{D1CBFA17-2001-43FC-BD93-086B619BC2A9}" type="slidenum">
              <a:rPr lang="de-DE" smtClean="0"/>
              <a:pPr>
                <a:defRPr/>
              </a:pPr>
              <a:t>1</a:t>
            </a:fld>
            <a:endParaRPr lang="de-DE" dirty="0"/>
          </a:p>
        </p:txBody>
      </p:sp>
    </p:spTree>
    <p:extLst>
      <p:ext uri="{BB962C8B-B14F-4D97-AF65-F5344CB8AC3E}">
        <p14:creationId xmlns:p14="http://schemas.microsoft.com/office/powerpoint/2010/main" val="174848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41288" y="769938"/>
            <a:ext cx="6816725" cy="3835400"/>
          </a:xfrm>
        </p:spPr>
      </p:sp>
      <p:sp>
        <p:nvSpPr>
          <p:cNvPr id="3" name="Notizenplatzhalter 2"/>
          <p:cNvSpPr>
            <a:spLocks noGrp="1"/>
          </p:cNvSpPr>
          <p:nvPr>
            <p:ph type="body" idx="1"/>
          </p:nvPr>
        </p:nvSpPr>
        <p:spPr/>
        <p:txBody>
          <a:bodyPr/>
          <a:lstStyle/>
          <a:p>
            <a:endParaRPr lang="en-AU"/>
          </a:p>
        </p:txBody>
      </p:sp>
      <p:sp>
        <p:nvSpPr>
          <p:cNvPr id="4" name="Foliennummernplatzhalter 3"/>
          <p:cNvSpPr>
            <a:spLocks noGrp="1"/>
          </p:cNvSpPr>
          <p:nvPr>
            <p:ph type="sldNum" sz="quarter" idx="10"/>
          </p:nvPr>
        </p:nvSpPr>
        <p:spPr/>
        <p:txBody>
          <a:bodyPr/>
          <a:lstStyle/>
          <a:p>
            <a:pPr>
              <a:defRPr/>
            </a:pPr>
            <a:fld id="{D1CBFA17-2001-43FC-BD93-086B619BC2A9}" type="slidenum">
              <a:rPr lang="de-DE" smtClean="0"/>
              <a:pPr>
                <a:defRPr/>
              </a:pPr>
              <a:t>2</a:t>
            </a:fld>
            <a:endParaRPr lang="de-DE" dirty="0"/>
          </a:p>
        </p:txBody>
      </p:sp>
    </p:spTree>
    <p:extLst>
      <p:ext uri="{BB962C8B-B14F-4D97-AF65-F5344CB8AC3E}">
        <p14:creationId xmlns:p14="http://schemas.microsoft.com/office/powerpoint/2010/main" val="2877915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AU"/>
          </a:p>
        </p:txBody>
      </p:sp>
      <p:sp>
        <p:nvSpPr>
          <p:cNvPr id="4" name="Foliennummernplatzhalter 3"/>
          <p:cNvSpPr>
            <a:spLocks noGrp="1"/>
          </p:cNvSpPr>
          <p:nvPr>
            <p:ph type="sldNum" sz="quarter" idx="10"/>
          </p:nvPr>
        </p:nvSpPr>
        <p:spPr/>
        <p:txBody>
          <a:bodyPr/>
          <a:lstStyle/>
          <a:p>
            <a:pPr>
              <a:defRPr/>
            </a:pPr>
            <a:fld id="{D1CBFA17-2001-43FC-BD93-086B619BC2A9}" type="slidenum">
              <a:rPr lang="de-DE" smtClean="0"/>
              <a:pPr>
                <a:defRPr/>
              </a:pPr>
              <a:t>4</a:t>
            </a:fld>
            <a:endParaRPr lang="de-DE" dirty="0"/>
          </a:p>
        </p:txBody>
      </p:sp>
    </p:spTree>
    <p:extLst>
      <p:ext uri="{BB962C8B-B14F-4D97-AF65-F5344CB8AC3E}">
        <p14:creationId xmlns:p14="http://schemas.microsoft.com/office/powerpoint/2010/main" val="355124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AU"/>
          </a:p>
        </p:txBody>
      </p:sp>
      <p:sp>
        <p:nvSpPr>
          <p:cNvPr id="4" name="Foliennummernplatzhalter 3"/>
          <p:cNvSpPr>
            <a:spLocks noGrp="1"/>
          </p:cNvSpPr>
          <p:nvPr>
            <p:ph type="sldNum" sz="quarter" idx="10"/>
          </p:nvPr>
        </p:nvSpPr>
        <p:spPr/>
        <p:txBody>
          <a:bodyPr/>
          <a:lstStyle/>
          <a:p>
            <a:pPr>
              <a:defRPr/>
            </a:pPr>
            <a:fld id="{D1CBFA17-2001-43FC-BD93-086B619BC2A9}" type="slidenum">
              <a:rPr lang="de-DE" smtClean="0"/>
              <a:pPr>
                <a:defRPr/>
              </a:pPr>
              <a:t>5</a:t>
            </a:fld>
            <a:endParaRPr lang="de-DE" dirty="0"/>
          </a:p>
        </p:txBody>
      </p:sp>
    </p:spTree>
    <p:extLst>
      <p:ext uri="{BB962C8B-B14F-4D97-AF65-F5344CB8AC3E}">
        <p14:creationId xmlns:p14="http://schemas.microsoft.com/office/powerpoint/2010/main" val="2916333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AU"/>
          </a:p>
        </p:txBody>
      </p:sp>
      <p:sp>
        <p:nvSpPr>
          <p:cNvPr id="4" name="Foliennummernplatzhalter 3"/>
          <p:cNvSpPr>
            <a:spLocks noGrp="1"/>
          </p:cNvSpPr>
          <p:nvPr>
            <p:ph type="sldNum" sz="quarter" idx="10"/>
          </p:nvPr>
        </p:nvSpPr>
        <p:spPr/>
        <p:txBody>
          <a:bodyPr/>
          <a:lstStyle/>
          <a:p>
            <a:pPr>
              <a:defRPr/>
            </a:pPr>
            <a:fld id="{D1CBFA17-2001-43FC-BD93-086B619BC2A9}" type="slidenum">
              <a:rPr lang="de-DE" smtClean="0"/>
              <a:pPr>
                <a:defRPr/>
              </a:pPr>
              <a:t>10</a:t>
            </a:fld>
            <a:endParaRPr lang="de-DE" dirty="0"/>
          </a:p>
        </p:txBody>
      </p:sp>
    </p:spTree>
    <p:extLst>
      <p:ext uri="{BB962C8B-B14F-4D97-AF65-F5344CB8AC3E}">
        <p14:creationId xmlns:p14="http://schemas.microsoft.com/office/powerpoint/2010/main" val="651491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AU"/>
          </a:p>
        </p:txBody>
      </p:sp>
      <p:sp>
        <p:nvSpPr>
          <p:cNvPr id="4" name="Foliennummernplatzhalter 3"/>
          <p:cNvSpPr>
            <a:spLocks noGrp="1"/>
          </p:cNvSpPr>
          <p:nvPr>
            <p:ph type="sldNum" sz="quarter" idx="10"/>
          </p:nvPr>
        </p:nvSpPr>
        <p:spPr/>
        <p:txBody>
          <a:bodyPr/>
          <a:lstStyle/>
          <a:p>
            <a:pPr>
              <a:defRPr/>
            </a:pPr>
            <a:fld id="{D1CBFA17-2001-43FC-BD93-086B619BC2A9}" type="slidenum">
              <a:rPr lang="de-DE" smtClean="0"/>
              <a:pPr>
                <a:defRPr/>
              </a:pPr>
              <a:t>11</a:t>
            </a:fld>
            <a:endParaRPr lang="de-DE" dirty="0"/>
          </a:p>
        </p:txBody>
      </p:sp>
    </p:spTree>
    <p:extLst>
      <p:ext uri="{BB962C8B-B14F-4D97-AF65-F5344CB8AC3E}">
        <p14:creationId xmlns:p14="http://schemas.microsoft.com/office/powerpoint/2010/main" val="1008478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AU"/>
          </a:p>
        </p:txBody>
      </p:sp>
      <p:sp>
        <p:nvSpPr>
          <p:cNvPr id="4" name="Foliennummernplatzhalter 3"/>
          <p:cNvSpPr>
            <a:spLocks noGrp="1"/>
          </p:cNvSpPr>
          <p:nvPr>
            <p:ph type="sldNum" sz="quarter" idx="10"/>
          </p:nvPr>
        </p:nvSpPr>
        <p:spPr/>
        <p:txBody>
          <a:bodyPr/>
          <a:lstStyle/>
          <a:p>
            <a:pPr>
              <a:defRPr/>
            </a:pPr>
            <a:fld id="{D1CBFA17-2001-43FC-BD93-086B619BC2A9}" type="slidenum">
              <a:rPr lang="de-DE" smtClean="0"/>
              <a:pPr>
                <a:defRPr/>
              </a:pPr>
              <a:t>15</a:t>
            </a:fld>
            <a:endParaRPr lang="de-DE" dirty="0"/>
          </a:p>
        </p:txBody>
      </p:sp>
    </p:spTree>
    <p:extLst>
      <p:ext uri="{BB962C8B-B14F-4D97-AF65-F5344CB8AC3E}">
        <p14:creationId xmlns:p14="http://schemas.microsoft.com/office/powerpoint/2010/main" val="17271362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pic>
        <p:nvPicPr>
          <p:cNvPr id="11" name="Grafik 10"/>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7616" y="2"/>
            <a:ext cx="12192000" cy="6857999"/>
          </a:xfrm>
          <a:prstGeom prst="rect">
            <a:avLst/>
          </a:prstGeom>
        </p:spPr>
      </p:pic>
      <p:sp>
        <p:nvSpPr>
          <p:cNvPr id="10" name="Rechteck 9"/>
          <p:cNvSpPr/>
          <p:nvPr userDrawn="1"/>
        </p:nvSpPr>
        <p:spPr>
          <a:xfrm>
            <a:off x="0" y="0"/>
            <a:ext cx="12192000" cy="4196080"/>
          </a:xfrm>
          <a:prstGeom prst="rect">
            <a:avLst/>
          </a:prstGeom>
          <a:gradFill flip="none" rotWithShape="1">
            <a:gsLst>
              <a:gs pos="23000">
                <a:schemeClr val="bg1">
                  <a:alpha val="85000"/>
                </a:schemeClr>
              </a:gs>
              <a:gs pos="93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17" name="Titel 1"/>
          <p:cNvSpPr>
            <a:spLocks noGrp="1"/>
          </p:cNvSpPr>
          <p:nvPr>
            <p:ph type="title" hasCustomPrompt="1"/>
          </p:nvPr>
        </p:nvSpPr>
        <p:spPr>
          <a:xfrm>
            <a:off x="431371" y="3538641"/>
            <a:ext cx="11432843" cy="679774"/>
          </a:xfrm>
          <a:prstGeom prst="rect">
            <a:avLst/>
          </a:prstGeom>
          <a:solidFill>
            <a:schemeClr val="bg1"/>
          </a:solidFill>
          <a:ln>
            <a:noFill/>
          </a:ln>
        </p:spPr>
        <p:txBody>
          <a:bodyPr wrap="square" tIns="144000" bIns="72000" anchor="b" anchorCtr="0">
            <a:spAutoFit/>
          </a:bodyPr>
          <a:lstStyle>
            <a:lvl1pPr marL="180000" algn="l">
              <a:defRPr sz="3000" b="0" i="0" baseline="0">
                <a:solidFill>
                  <a:schemeClr val="tx2"/>
                </a:solidFill>
                <a:latin typeface="+mj-lt"/>
                <a:cs typeface="Arial"/>
              </a:defRPr>
            </a:lvl1pPr>
          </a:lstStyle>
          <a:p>
            <a:r>
              <a:rPr lang="en-US" noProof="0" dirty="0"/>
              <a:t>Edit Title</a:t>
            </a:r>
          </a:p>
        </p:txBody>
      </p:sp>
      <p:sp>
        <p:nvSpPr>
          <p:cNvPr id="22" name="Textplatzhalter 4"/>
          <p:cNvSpPr>
            <a:spLocks noGrp="1"/>
          </p:cNvSpPr>
          <p:nvPr>
            <p:ph type="body" sz="quarter" idx="10" hasCustomPrompt="1"/>
          </p:nvPr>
        </p:nvSpPr>
        <p:spPr>
          <a:xfrm>
            <a:off x="431372" y="4211796"/>
            <a:ext cx="11432841" cy="338554"/>
          </a:xfrm>
          <a:prstGeom prst="rect">
            <a:avLst/>
          </a:prstGeom>
          <a:solidFill>
            <a:srgbClr val="FFFFFF"/>
          </a:solidFill>
          <a:ln>
            <a:noFill/>
          </a:ln>
        </p:spPr>
        <p:txBody>
          <a:bodyPr wrap="square">
            <a:spAutoFit/>
          </a:bodyPr>
          <a:lstStyle>
            <a:lvl1pPr marL="180000" indent="0">
              <a:buFontTx/>
              <a:buNone/>
              <a:defRPr sz="1600" b="0" baseline="0">
                <a:solidFill>
                  <a:schemeClr val="tx1">
                    <a:lumMod val="60000"/>
                    <a:lumOff val="40000"/>
                  </a:schemeClr>
                </a:solidFill>
                <a:latin typeface="+mn-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dirty="0"/>
              <a:t>Presenter, Date, Location</a:t>
            </a:r>
          </a:p>
        </p:txBody>
      </p:sp>
      <p:pic>
        <p:nvPicPr>
          <p:cNvPr id="9" name="Grafik 8"/>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431371" y="398812"/>
            <a:ext cx="997527" cy="320040"/>
          </a:xfrm>
          <a:prstGeom prst="rect">
            <a:avLst/>
          </a:prstGeom>
        </p:spPr>
      </p:pic>
      <p:pic>
        <p:nvPicPr>
          <p:cNvPr id="12" name="Grafik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255861" y="398812"/>
            <a:ext cx="606858" cy="320055"/>
          </a:xfrm>
          <a:prstGeom prst="rect">
            <a:avLst/>
          </a:prstGeom>
        </p:spPr>
      </p:pic>
      <p:sp>
        <p:nvSpPr>
          <p:cNvPr id="25" name="Textfeld 24"/>
          <p:cNvSpPr txBox="1"/>
          <p:nvPr userDrawn="1"/>
        </p:nvSpPr>
        <p:spPr>
          <a:xfrm>
            <a:off x="425454" y="4643381"/>
            <a:ext cx="11438759" cy="1225290"/>
          </a:xfrm>
          <a:prstGeom prst="rect">
            <a:avLst/>
          </a:prstGeom>
          <a:solidFill>
            <a:schemeClr val="accent6">
              <a:lumMod val="20000"/>
              <a:lumOff val="80000"/>
            </a:schemeClr>
          </a:solidFill>
          <a:ln>
            <a:noFill/>
          </a:ln>
        </p:spPr>
        <p:txBody>
          <a:bodyPr wrap="square" lIns="252000" tIns="180000" rIns="180000" bIns="180000" rtlCol="0">
            <a:spAutoFit/>
          </a:bodyPr>
          <a:lstStyle/>
          <a:p>
            <a:pPr marL="0" indent="0"/>
            <a:r>
              <a:rPr lang="en-US" sz="1400" b="0" i="0" kern="1200" noProof="1">
                <a:solidFill>
                  <a:schemeClr val="tx1">
                    <a:lumMod val="65000"/>
                    <a:lumOff val="35000"/>
                  </a:schemeClr>
                </a:solidFill>
                <a:latin typeface="Arial" charset="0"/>
                <a:ea typeface="+mn-ea"/>
                <a:cs typeface="Arial"/>
              </a:rPr>
              <a:t>Chair of</a:t>
            </a:r>
            <a:r>
              <a:rPr lang="en-US" sz="1400" b="0" i="0" kern="1200" baseline="0" noProof="1">
                <a:solidFill>
                  <a:schemeClr val="tx1">
                    <a:lumMod val="65000"/>
                    <a:lumOff val="35000"/>
                  </a:schemeClr>
                </a:solidFill>
                <a:latin typeface="Arial" charset="0"/>
                <a:ea typeface="+mn-ea"/>
                <a:cs typeface="Arial"/>
              </a:rPr>
              <a:t> </a:t>
            </a:r>
            <a:r>
              <a:rPr lang="en-US" sz="1400" b="0" i="0" kern="1200" noProof="1">
                <a:solidFill>
                  <a:schemeClr val="tx1">
                    <a:lumMod val="65000"/>
                    <a:lumOff val="35000"/>
                  </a:schemeClr>
                </a:solidFill>
                <a:latin typeface="Arial" charset="0"/>
                <a:ea typeface="+mn-ea"/>
                <a:cs typeface="Arial"/>
              </a:rPr>
              <a:t>Software</a:t>
            </a:r>
            <a:r>
              <a:rPr lang="en-US" sz="1400" b="0" i="0" kern="1200" baseline="0" noProof="1">
                <a:solidFill>
                  <a:schemeClr val="tx1">
                    <a:lumMod val="65000"/>
                    <a:lumOff val="35000"/>
                  </a:schemeClr>
                </a:solidFill>
                <a:latin typeface="Arial" charset="0"/>
                <a:ea typeface="+mn-ea"/>
                <a:cs typeface="Arial"/>
              </a:rPr>
              <a:t> Engineering for Business Information Systems </a:t>
            </a:r>
            <a:r>
              <a:rPr lang="en-US" sz="1400" b="0" i="0" kern="1200" noProof="1">
                <a:solidFill>
                  <a:schemeClr val="tx1">
                    <a:lumMod val="65000"/>
                    <a:lumOff val="35000"/>
                  </a:schemeClr>
                </a:solidFill>
                <a:latin typeface="Arial" charset="0"/>
                <a:ea typeface="+mn-ea"/>
                <a:cs typeface="Arial"/>
              </a:rPr>
              <a:t>(sebis) </a:t>
            </a:r>
          </a:p>
          <a:p>
            <a:pPr marL="0" indent="0"/>
            <a:r>
              <a:rPr lang="en-US" sz="1400" b="0" i="0" kern="1200" noProof="1">
                <a:solidFill>
                  <a:schemeClr val="tx1">
                    <a:lumMod val="65000"/>
                    <a:lumOff val="35000"/>
                  </a:schemeClr>
                </a:solidFill>
                <a:latin typeface="Arial" charset="0"/>
                <a:ea typeface="+mn-ea"/>
                <a:cs typeface="Arial"/>
              </a:rPr>
              <a:t>Faculty of</a:t>
            </a:r>
            <a:r>
              <a:rPr lang="en-US" sz="1400" b="0" i="0" kern="1200" baseline="0" noProof="1">
                <a:solidFill>
                  <a:schemeClr val="tx1">
                    <a:lumMod val="65000"/>
                    <a:lumOff val="35000"/>
                  </a:schemeClr>
                </a:solidFill>
                <a:latin typeface="Arial" charset="0"/>
                <a:ea typeface="+mn-ea"/>
                <a:cs typeface="Arial"/>
              </a:rPr>
              <a:t> </a:t>
            </a:r>
            <a:r>
              <a:rPr lang="en-US" sz="1400" b="0" i="0" kern="1200" noProof="1">
                <a:solidFill>
                  <a:schemeClr val="tx1">
                    <a:lumMod val="65000"/>
                    <a:lumOff val="35000"/>
                  </a:schemeClr>
                </a:solidFill>
                <a:latin typeface="Arial" charset="0"/>
                <a:ea typeface="+mn-ea"/>
                <a:cs typeface="Arial"/>
              </a:rPr>
              <a:t>Informatics</a:t>
            </a:r>
          </a:p>
          <a:p>
            <a:pPr marL="0" indent="0"/>
            <a:r>
              <a:rPr lang="en-US" sz="1400" b="0" i="0" kern="1200" noProof="1">
                <a:solidFill>
                  <a:schemeClr val="bg1">
                    <a:lumMod val="50000"/>
                  </a:schemeClr>
                </a:solidFill>
                <a:latin typeface="Arial" charset="0"/>
                <a:ea typeface="+mn-ea"/>
                <a:cs typeface="Arial"/>
              </a:rPr>
              <a:t>Technische</a:t>
            </a:r>
            <a:r>
              <a:rPr lang="en-US" sz="1400" b="0" i="0" kern="1200" baseline="0" noProof="1">
                <a:solidFill>
                  <a:schemeClr val="bg1">
                    <a:lumMod val="50000"/>
                  </a:schemeClr>
                </a:solidFill>
                <a:latin typeface="Arial" charset="0"/>
                <a:ea typeface="+mn-ea"/>
                <a:cs typeface="Arial"/>
              </a:rPr>
              <a:t> Universität München</a:t>
            </a:r>
            <a:endParaRPr lang="en-US" sz="1400" b="0" i="0" kern="1200" noProof="1">
              <a:solidFill>
                <a:schemeClr val="bg1">
                  <a:lumMod val="50000"/>
                </a:schemeClr>
              </a:solidFill>
              <a:latin typeface="Arial" charset="0"/>
              <a:ea typeface="+mn-ea"/>
              <a:cs typeface="Arial"/>
            </a:endParaRPr>
          </a:p>
          <a:p>
            <a:pPr marL="0" indent="0" algn="l" rtl="0" fontAlgn="base">
              <a:spcBef>
                <a:spcPct val="0"/>
              </a:spcBef>
              <a:spcAft>
                <a:spcPct val="0"/>
              </a:spcAft>
            </a:pPr>
            <a:r>
              <a:rPr lang="en-US" sz="1400" b="0" i="0" u="sng" kern="1200" noProof="1">
                <a:solidFill>
                  <a:schemeClr val="bg1">
                    <a:lumMod val="50000"/>
                  </a:schemeClr>
                </a:solidFill>
                <a:latin typeface="Arial" charset="0"/>
                <a:ea typeface="+mn-ea"/>
                <a:cs typeface="Arial"/>
              </a:rPr>
              <a:t>wwwmatthes.in.tum.de</a:t>
            </a:r>
            <a:endParaRPr lang="en-US" sz="1400" b="0" i="0" u="sng" kern="1200" dirty="0" err="1">
              <a:solidFill>
                <a:schemeClr val="bg1">
                  <a:lumMod val="50000"/>
                </a:schemeClr>
              </a:solidFill>
              <a:latin typeface="Arial" charset="0"/>
              <a:ea typeface="+mn-ea"/>
              <a:cs typeface="Arial"/>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Gliederung">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34435" y="981076"/>
            <a:ext cx="11523135" cy="5400675"/>
          </a:xfrm>
        </p:spPr>
        <p:txBody>
          <a:bodyPr>
            <a:normAutofit/>
          </a:bodyPr>
          <a:lstStyle>
            <a:lvl1pPr>
              <a:defRPr>
                <a:latin typeface="+mn-lt"/>
              </a:defRPr>
            </a:lvl1pPr>
            <a:lvl2pPr>
              <a:buClr>
                <a:schemeClr val="tx2"/>
              </a:buClr>
              <a:defRPr lang="de-DE" sz="1800" dirty="0" smtClean="0">
                <a:solidFill>
                  <a:schemeClr val="tx1"/>
                </a:solidFill>
                <a:latin typeface="+mn-lt"/>
                <a:cs typeface="Arial Unicode MS" pitchFamily="34" charset="-128"/>
              </a:defRPr>
            </a:lvl2pPr>
            <a:lvl3pPr>
              <a:buClr>
                <a:schemeClr val="tx2"/>
              </a:buClr>
              <a:defRPr>
                <a:solidFill>
                  <a:schemeClr val="tx1"/>
                </a:solidFill>
                <a:latin typeface="+mn-lt"/>
              </a:defRPr>
            </a:lvl3pPr>
            <a:lvl4pPr>
              <a:buClr>
                <a:schemeClr val="tx2"/>
              </a:buClr>
              <a:defRPr>
                <a:solidFill>
                  <a:schemeClr val="tx1"/>
                </a:solidFill>
                <a:latin typeface="+mn-lt"/>
              </a:defRPr>
            </a:lvl4pPr>
            <a:lvl5pPr>
              <a:buClr>
                <a:schemeClr val="tx2"/>
              </a:buClr>
              <a:defRPr>
                <a:solidFill>
                  <a:schemeClr val="tx1"/>
                </a:solidFill>
              </a:defRPr>
            </a:lvl5pPr>
          </a:lstStyle>
          <a:p>
            <a:pPr lvl="0"/>
            <a:r>
              <a:rPr lang="en-US" noProof="0" dirty="0"/>
              <a:t>&lt;Text&gt;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el 1"/>
          <p:cNvSpPr>
            <a:spLocks noGrp="1"/>
          </p:cNvSpPr>
          <p:nvPr>
            <p:ph type="title" hasCustomPrompt="1"/>
          </p:nvPr>
        </p:nvSpPr>
        <p:spPr>
          <a:xfrm>
            <a:off x="334437" y="44452"/>
            <a:ext cx="10586099" cy="720725"/>
          </a:xfrm>
        </p:spPr>
        <p:txBody>
          <a:bodyPr/>
          <a:lstStyle>
            <a:lvl1pPr>
              <a:defRPr>
                <a:latin typeface="+mj-lt"/>
              </a:defRPr>
            </a:lvl1pPr>
          </a:lstStyle>
          <a:p>
            <a:r>
              <a:rPr lang="en-US" noProof="0" dirty="0"/>
              <a:t>&lt;Title&gt;</a:t>
            </a:r>
            <a:endParaRPr lang="de-DE" dirty="0"/>
          </a:p>
        </p:txBody>
      </p:sp>
      <p:sp>
        <p:nvSpPr>
          <p:cNvPr id="4" name="Rectangle 4"/>
          <p:cNvSpPr>
            <a:spLocks noGrp="1" noChangeArrowheads="1"/>
          </p:cNvSpPr>
          <p:nvPr>
            <p:ph type="dt" sz="half" idx="10"/>
          </p:nvPr>
        </p:nvSpPr>
        <p:spPr>
          <a:ln/>
        </p:spPr>
        <p:txBody>
          <a:bodyPr/>
          <a:lstStyle>
            <a:lvl1pPr>
              <a:defRPr>
                <a:latin typeface="+mn-lt"/>
              </a:defRPr>
            </a:lvl1pPr>
          </a:lstStyle>
          <a:p>
            <a:pPr>
              <a:defRPr/>
            </a:pPr>
            <a:r>
              <a:rPr lang="de-DE"/>
              <a:t>© sebis</a:t>
            </a:r>
            <a:endParaRPr lang="de-DE" dirty="0"/>
          </a:p>
        </p:txBody>
      </p:sp>
      <p:sp>
        <p:nvSpPr>
          <p:cNvPr id="5" name="Rectangle 5"/>
          <p:cNvSpPr>
            <a:spLocks noGrp="1" noChangeArrowheads="1"/>
          </p:cNvSpPr>
          <p:nvPr>
            <p:ph type="ftr" sz="quarter" idx="11"/>
          </p:nvPr>
        </p:nvSpPr>
        <p:spPr>
          <a:ln/>
        </p:spPr>
        <p:txBody>
          <a:bodyPr/>
          <a:lstStyle>
            <a:lvl1pPr>
              <a:defRPr>
                <a:latin typeface="+mn-lt"/>
              </a:defRPr>
            </a:lvl1pPr>
          </a:lstStyle>
          <a:p>
            <a:pPr>
              <a:defRPr/>
            </a:pPr>
            <a:r>
              <a:rPr lang="en-US"/>
              <a:t>171103 Matthes English Master Slide Deck (wide)</a:t>
            </a:r>
            <a:endParaRPr lang="de-DE" dirty="0"/>
          </a:p>
        </p:txBody>
      </p:sp>
      <p:sp>
        <p:nvSpPr>
          <p:cNvPr id="6" name="Rectangle 6"/>
          <p:cNvSpPr>
            <a:spLocks noGrp="1" noChangeArrowheads="1"/>
          </p:cNvSpPr>
          <p:nvPr>
            <p:ph type="sldNum" sz="quarter" idx="12"/>
          </p:nvPr>
        </p:nvSpPr>
        <p:spPr>
          <a:ln/>
        </p:spPr>
        <p:txBody>
          <a:bodyPr/>
          <a:lstStyle>
            <a:lvl1pPr>
              <a:defRPr>
                <a:latin typeface="+mn-lt"/>
              </a:defRPr>
            </a:lvl1pPr>
          </a:lstStyle>
          <a:p>
            <a:pPr>
              <a:defRPr/>
            </a:pPr>
            <a:fld id="{E201E5CB-5EE0-4EA4-87FF-7D8A79A61969}" type="slidenum">
              <a:rPr lang="de-DE" smtClean="0"/>
              <a:pPr>
                <a:defRPr/>
              </a:pPr>
              <a:t>‹#›</a:t>
            </a:fld>
            <a:endParaRPr lang="de-DE"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34437" y="44452"/>
            <a:ext cx="10586099" cy="720725"/>
          </a:xfrm>
        </p:spPr>
        <p:txBody>
          <a:bodyPr/>
          <a:lstStyle>
            <a:lvl1pPr>
              <a:defRPr lang="de-DE" sz="2400" b="0" baseline="0" smtClean="0">
                <a:solidFill>
                  <a:srgbClr val="0065BD"/>
                </a:solidFill>
                <a:latin typeface="+mj-lt"/>
                <a:ea typeface="+mj-ea"/>
                <a:cs typeface="Arial Unicode MS" pitchFamily="34" charset="-128"/>
              </a:defRPr>
            </a:lvl1pPr>
          </a:lstStyle>
          <a:p>
            <a:r>
              <a:rPr lang="en-US" noProof="0" dirty="0"/>
              <a:t>&lt;Title&gt;</a:t>
            </a:r>
            <a:endParaRPr lang="de-DE" dirty="0"/>
          </a:p>
        </p:txBody>
      </p:sp>
      <p:sp>
        <p:nvSpPr>
          <p:cNvPr id="3" name="Inhaltsplatzhalter 2"/>
          <p:cNvSpPr>
            <a:spLocks noGrp="1"/>
          </p:cNvSpPr>
          <p:nvPr>
            <p:ph idx="1" hasCustomPrompt="1"/>
          </p:nvPr>
        </p:nvSpPr>
        <p:spPr/>
        <p:txBody>
          <a:bodyPr>
            <a:normAutofit/>
          </a:bodyPr>
          <a:lstStyle>
            <a:lvl3pPr>
              <a:defRPr/>
            </a:lvl3pPr>
          </a:lstStyle>
          <a:p>
            <a:pPr lvl="0"/>
            <a:r>
              <a:rPr lang="en-US" noProof="0" dirty="0"/>
              <a:t>&lt;Text&gt;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de-DE"/>
              <a:t>© sebis</a:t>
            </a:r>
            <a:endParaRPr lang="de-DE"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171103 Matthes English Master Slide Deck (wide)</a:t>
            </a:r>
            <a:endParaRPr lang="de-DE" dirty="0"/>
          </a:p>
        </p:txBody>
      </p:sp>
      <p:sp>
        <p:nvSpPr>
          <p:cNvPr id="6" name="Rectangle 6"/>
          <p:cNvSpPr>
            <a:spLocks noGrp="1" noChangeArrowheads="1"/>
          </p:cNvSpPr>
          <p:nvPr>
            <p:ph type="sldNum" sz="quarter" idx="12"/>
          </p:nvPr>
        </p:nvSpPr>
        <p:spPr>
          <a:ln/>
        </p:spPr>
        <p:txBody>
          <a:bodyPr/>
          <a:lstStyle>
            <a:lvl1pPr>
              <a:defRPr/>
            </a:lvl1pPr>
          </a:lstStyle>
          <a:p>
            <a:pPr>
              <a:defRPr/>
            </a:pPr>
            <a:fld id="{05BC9FAB-BDC1-47C0-A8BB-6E12A8205D33}" type="slidenum">
              <a:rPr lang="de-DE"/>
              <a:pPr>
                <a:defRPr/>
              </a:pPr>
              <a:t>‹#›</a:t>
            </a:fld>
            <a:endParaRPr lang="de-DE" dirty="0"/>
          </a:p>
        </p:txBody>
      </p:sp>
    </p:spTree>
  </p:cSld>
  <p:clrMapOvr>
    <a:masterClrMapping/>
  </p:clrMapOvr>
  <p:transition/>
  <p:extLst>
    <p:ext uri="{DCECCB84-F9BA-43D5-87BE-67443E8EF086}">
      <p15:sldGuideLst xmlns:p15="http://schemas.microsoft.com/office/powerpoint/2012/main">
        <p15:guide id="1" orient="horz" pos="2160" userDrawn="1">
          <p15:clr>
            <a:srgbClr val="FBAE40"/>
          </p15:clr>
        </p15:guide>
        <p15:guide id="2" pos="687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ter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34437" y="81213"/>
            <a:ext cx="10586099" cy="360535"/>
          </a:xfrm>
        </p:spPr>
        <p:txBody>
          <a:bodyPr/>
          <a:lstStyle>
            <a:lvl1pPr>
              <a:defRPr lang="de-DE" sz="2400" b="0" baseline="0" smtClean="0">
                <a:solidFill>
                  <a:srgbClr val="0065BD"/>
                </a:solidFill>
                <a:latin typeface="+mj-lt"/>
                <a:ea typeface="+mj-ea"/>
                <a:cs typeface="Arial Unicode MS" pitchFamily="34" charset="-128"/>
              </a:defRPr>
            </a:lvl1pPr>
          </a:lstStyle>
          <a:p>
            <a:r>
              <a:rPr lang="en-US" noProof="0" dirty="0"/>
              <a:t>&lt;Title&gt;</a:t>
            </a:r>
            <a:endParaRPr lang="de-DE" dirty="0"/>
          </a:p>
        </p:txBody>
      </p:sp>
      <p:sp>
        <p:nvSpPr>
          <p:cNvPr id="3" name="Inhaltsplatzhalter 2"/>
          <p:cNvSpPr>
            <a:spLocks noGrp="1"/>
          </p:cNvSpPr>
          <p:nvPr>
            <p:ph idx="1" hasCustomPrompt="1"/>
          </p:nvPr>
        </p:nvSpPr>
        <p:spPr>
          <a:xfrm>
            <a:off x="334434" y="980728"/>
            <a:ext cx="11523133" cy="5400675"/>
          </a:xfrm>
        </p:spPr>
        <p:txBody>
          <a:bodyPr>
            <a:normAutofit/>
          </a:bodyPr>
          <a:lstStyle>
            <a:lvl3pPr>
              <a:defRPr/>
            </a:lvl3pPr>
          </a:lstStyle>
          <a:p>
            <a:pPr lvl="0"/>
            <a:r>
              <a:rPr lang="en-US" noProof="0" dirty="0"/>
              <a:t>&lt;Text&gt;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de-DE"/>
              <a:t>© sebis</a:t>
            </a:r>
            <a:endParaRPr lang="de-DE"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171103 Matthes English Master Slide Deck (wide)</a:t>
            </a:r>
            <a:endParaRPr lang="de-DE" dirty="0"/>
          </a:p>
        </p:txBody>
      </p:sp>
      <p:sp>
        <p:nvSpPr>
          <p:cNvPr id="6" name="Rectangle 6"/>
          <p:cNvSpPr>
            <a:spLocks noGrp="1" noChangeArrowheads="1"/>
          </p:cNvSpPr>
          <p:nvPr>
            <p:ph type="sldNum" sz="quarter" idx="12"/>
          </p:nvPr>
        </p:nvSpPr>
        <p:spPr>
          <a:ln/>
        </p:spPr>
        <p:txBody>
          <a:bodyPr/>
          <a:lstStyle>
            <a:lvl1pPr>
              <a:defRPr/>
            </a:lvl1pPr>
          </a:lstStyle>
          <a:p>
            <a:pPr>
              <a:defRPr/>
            </a:pPr>
            <a:fld id="{05BC9FAB-BDC1-47C0-A8BB-6E12A8205D33}" type="slidenum">
              <a:rPr lang="de-DE"/>
              <a:pPr>
                <a:defRPr/>
              </a:pPr>
              <a:t>‹#›</a:t>
            </a:fld>
            <a:endParaRPr lang="de-DE" dirty="0"/>
          </a:p>
        </p:txBody>
      </p:sp>
      <p:sp>
        <p:nvSpPr>
          <p:cNvPr id="12" name="Textplatzhalter 11"/>
          <p:cNvSpPr>
            <a:spLocks noGrp="1"/>
          </p:cNvSpPr>
          <p:nvPr>
            <p:ph type="body" sz="quarter" idx="13" hasCustomPrompt="1"/>
          </p:nvPr>
        </p:nvSpPr>
        <p:spPr>
          <a:xfrm>
            <a:off x="334434" y="441426"/>
            <a:ext cx="10586102" cy="395287"/>
          </a:xfrm>
        </p:spPr>
        <p:txBody>
          <a:bodyPr/>
          <a:lstStyle>
            <a:lvl1pPr>
              <a:defRPr sz="2000">
                <a:solidFill>
                  <a:schemeClr val="bg1">
                    <a:lumMod val="50000"/>
                  </a:schemeClr>
                </a:solidFill>
              </a:defRPr>
            </a:lvl1pPr>
          </a:lstStyle>
          <a:p>
            <a:pPr lvl="0"/>
            <a:r>
              <a:rPr lang="en-US" noProof="0" dirty="0"/>
              <a:t>&lt;Subtitle&gt;</a:t>
            </a:r>
          </a:p>
        </p:txBody>
      </p:sp>
    </p:spTree>
    <p:extLst>
      <p:ext uri="{BB962C8B-B14F-4D97-AF65-F5344CB8AC3E}">
        <p14:creationId xmlns:p14="http://schemas.microsoft.com/office/powerpoint/2010/main" val="3517934724"/>
      </p:ext>
    </p:extLst>
  </p:cSld>
  <p:clrMapOvr>
    <a:masterClrMapping/>
  </p:clrMapOvr>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Unter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34437" y="81213"/>
            <a:ext cx="10586099" cy="360535"/>
          </a:xfrm>
        </p:spPr>
        <p:txBody>
          <a:bodyPr/>
          <a:lstStyle>
            <a:lvl1pPr>
              <a:defRPr lang="de-DE" sz="2400" b="0" baseline="0" smtClean="0">
                <a:solidFill>
                  <a:srgbClr val="0065BD"/>
                </a:solidFill>
                <a:latin typeface="+mj-lt"/>
                <a:ea typeface="+mj-ea"/>
                <a:cs typeface="Arial Unicode MS" pitchFamily="34" charset="-128"/>
              </a:defRPr>
            </a:lvl1pPr>
          </a:lstStyle>
          <a:p>
            <a:r>
              <a:rPr lang="en-US" noProof="0" dirty="0"/>
              <a:t>&lt;Title&gt;</a:t>
            </a:r>
            <a:endParaRPr lang="de-DE" dirty="0"/>
          </a:p>
        </p:txBody>
      </p:sp>
      <p:sp>
        <p:nvSpPr>
          <p:cNvPr id="4" name="Rectangle 4"/>
          <p:cNvSpPr>
            <a:spLocks noGrp="1" noChangeArrowheads="1"/>
          </p:cNvSpPr>
          <p:nvPr>
            <p:ph type="dt" sz="half" idx="10"/>
          </p:nvPr>
        </p:nvSpPr>
        <p:spPr>
          <a:ln/>
        </p:spPr>
        <p:txBody>
          <a:bodyPr/>
          <a:lstStyle>
            <a:lvl1pPr>
              <a:defRPr/>
            </a:lvl1pPr>
          </a:lstStyle>
          <a:p>
            <a:pPr>
              <a:defRPr/>
            </a:pPr>
            <a:r>
              <a:rPr lang="de-DE"/>
              <a:t>© sebis</a:t>
            </a:r>
            <a:endParaRPr lang="de-DE"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171103 Matthes English Master Slide Deck (wide)</a:t>
            </a:r>
            <a:endParaRPr lang="de-DE" dirty="0"/>
          </a:p>
        </p:txBody>
      </p:sp>
      <p:sp>
        <p:nvSpPr>
          <p:cNvPr id="6" name="Rectangle 6"/>
          <p:cNvSpPr>
            <a:spLocks noGrp="1" noChangeArrowheads="1"/>
          </p:cNvSpPr>
          <p:nvPr>
            <p:ph type="sldNum" sz="quarter" idx="12"/>
          </p:nvPr>
        </p:nvSpPr>
        <p:spPr>
          <a:ln/>
        </p:spPr>
        <p:txBody>
          <a:bodyPr/>
          <a:lstStyle>
            <a:lvl1pPr>
              <a:defRPr/>
            </a:lvl1pPr>
          </a:lstStyle>
          <a:p>
            <a:pPr>
              <a:defRPr/>
            </a:pPr>
            <a:fld id="{05BC9FAB-BDC1-47C0-A8BB-6E12A8205D33}" type="slidenum">
              <a:rPr lang="de-DE"/>
              <a:pPr>
                <a:defRPr/>
              </a:pPr>
              <a:t>‹#›</a:t>
            </a:fld>
            <a:endParaRPr lang="de-DE" dirty="0"/>
          </a:p>
        </p:txBody>
      </p:sp>
      <p:sp>
        <p:nvSpPr>
          <p:cNvPr id="12" name="Textplatzhalter 11"/>
          <p:cNvSpPr>
            <a:spLocks noGrp="1"/>
          </p:cNvSpPr>
          <p:nvPr>
            <p:ph type="body" sz="quarter" idx="13" hasCustomPrompt="1"/>
          </p:nvPr>
        </p:nvSpPr>
        <p:spPr>
          <a:xfrm>
            <a:off x="334434" y="441426"/>
            <a:ext cx="10586102" cy="395287"/>
          </a:xfrm>
        </p:spPr>
        <p:txBody>
          <a:bodyPr/>
          <a:lstStyle>
            <a:lvl1pPr>
              <a:defRPr sz="2000">
                <a:solidFill>
                  <a:schemeClr val="bg1">
                    <a:lumMod val="50000"/>
                  </a:schemeClr>
                </a:solidFill>
              </a:defRPr>
            </a:lvl1pPr>
          </a:lstStyle>
          <a:p>
            <a:pPr lvl="0"/>
            <a:r>
              <a:rPr lang="en-US" noProof="0" dirty="0"/>
              <a:t>&lt;Subtitle&gt;</a:t>
            </a:r>
          </a:p>
        </p:txBody>
      </p:sp>
    </p:spTree>
    <p:extLst>
      <p:ext uri="{BB962C8B-B14F-4D97-AF65-F5344CB8AC3E}">
        <p14:creationId xmlns:p14="http://schemas.microsoft.com/office/powerpoint/2010/main" val="1825214989"/>
      </p:ext>
    </p:extLst>
  </p:cSld>
  <p:clrMapOvr>
    <a:masterClrMapping/>
  </p:clrMapOvr>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34434" y="44451"/>
            <a:ext cx="10586102" cy="720725"/>
          </a:xfrm>
        </p:spPr>
        <p:txBody>
          <a:bodyPr/>
          <a:lstStyle>
            <a:lvl1pPr>
              <a:defRPr>
                <a:solidFill>
                  <a:srgbClr val="0065BD"/>
                </a:solidFill>
              </a:defRPr>
            </a:lvl1pPr>
          </a:lstStyle>
          <a:p>
            <a:r>
              <a:rPr lang="en-US" noProof="0" dirty="0"/>
              <a:t>&lt;Title&gt;</a:t>
            </a:r>
            <a:endParaRPr lang="de-DE" dirty="0"/>
          </a:p>
        </p:txBody>
      </p:sp>
      <p:sp>
        <p:nvSpPr>
          <p:cNvPr id="3" name="Inhaltsplatzhalter 2"/>
          <p:cNvSpPr>
            <a:spLocks noGrp="1"/>
          </p:cNvSpPr>
          <p:nvPr>
            <p:ph sz="half" idx="1" hasCustomPrompt="1"/>
          </p:nvPr>
        </p:nvSpPr>
        <p:spPr>
          <a:xfrm>
            <a:off x="334437" y="981076"/>
            <a:ext cx="5659967" cy="5400675"/>
          </a:xfrm>
          <a:solidFill>
            <a:schemeClr val="bg1">
              <a:lumMod val="95000"/>
            </a:schemeClr>
          </a:solidFill>
          <a:ln>
            <a:noFill/>
          </a:ln>
        </p:spPr>
        <p:style>
          <a:lnRef idx="1">
            <a:schemeClr val="accent3"/>
          </a:lnRef>
          <a:fillRef idx="2">
            <a:schemeClr val="accent3"/>
          </a:fillRef>
          <a:effectRef idx="1">
            <a:schemeClr val="accent3"/>
          </a:effectRef>
          <a:fontRef idx="none"/>
        </p:style>
        <p:txBody>
          <a:bodyPr>
            <a:normAutofit/>
          </a:bodyPr>
          <a:lstStyle>
            <a:lvl1pPr>
              <a:defRPr sz="18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noProof="0" dirty="0"/>
              <a:t>&lt;Text&gt;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Inhaltsplatzhalter 3"/>
          <p:cNvSpPr>
            <a:spLocks noGrp="1"/>
          </p:cNvSpPr>
          <p:nvPr>
            <p:ph sz="half" idx="2" hasCustomPrompt="1"/>
          </p:nvPr>
        </p:nvSpPr>
        <p:spPr>
          <a:xfrm>
            <a:off x="6197602" y="981076"/>
            <a:ext cx="5659967" cy="5400675"/>
          </a:xfrm>
          <a:solidFill>
            <a:schemeClr val="bg1">
              <a:lumMod val="95000"/>
            </a:schemeClr>
          </a:solidFill>
          <a:ln>
            <a:noFill/>
          </a:ln>
        </p:spPr>
        <p:style>
          <a:lnRef idx="1">
            <a:schemeClr val="accent3"/>
          </a:lnRef>
          <a:fillRef idx="2">
            <a:schemeClr val="accent3"/>
          </a:fillRef>
          <a:effectRef idx="1">
            <a:schemeClr val="accent3"/>
          </a:effectRef>
          <a:fontRef idx="none"/>
        </p:style>
        <p:txBody>
          <a:bodyPr>
            <a:normAutofit/>
          </a:bodyPr>
          <a:lstStyle>
            <a:lvl1pPr>
              <a:defRPr sz="18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noProof="0" dirty="0"/>
              <a:t>&lt;Text&gt;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de-DE"/>
              <a:t>© sebis</a:t>
            </a:r>
            <a:endParaRPr lang="de-DE"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a:t>171103 Matthes English Master Slide Deck (wide)</a:t>
            </a:r>
            <a:endParaRPr lang="de-DE" dirty="0"/>
          </a:p>
        </p:txBody>
      </p:sp>
      <p:sp>
        <p:nvSpPr>
          <p:cNvPr id="7" name="Rectangle 6"/>
          <p:cNvSpPr>
            <a:spLocks noGrp="1" noChangeArrowheads="1"/>
          </p:cNvSpPr>
          <p:nvPr>
            <p:ph type="sldNum" sz="quarter" idx="12"/>
          </p:nvPr>
        </p:nvSpPr>
        <p:spPr>
          <a:ln/>
        </p:spPr>
        <p:txBody>
          <a:bodyPr/>
          <a:lstStyle>
            <a:lvl1pPr>
              <a:defRPr/>
            </a:lvl1pPr>
          </a:lstStyle>
          <a:p>
            <a:pPr>
              <a:defRPr/>
            </a:pPr>
            <a:fld id="{B96C9E22-1B76-46A8-871B-C48D8E59C6FA}" type="slidenum">
              <a:rPr lang="de-DE"/>
              <a:pPr>
                <a:defRPr/>
              </a:pPr>
              <a:t>‹#›</a:t>
            </a:fld>
            <a:endParaRPr lang="de-DE"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Vergleich">
    <p:spTree>
      <p:nvGrpSpPr>
        <p:cNvPr id="1" name=""/>
        <p:cNvGrpSpPr/>
        <p:nvPr/>
      </p:nvGrpSpPr>
      <p:grpSpPr>
        <a:xfrm>
          <a:off x="0" y="0"/>
          <a:ext cx="0" cy="0"/>
          <a:chOff x="0" y="0"/>
          <a:chExt cx="0" cy="0"/>
        </a:xfrm>
      </p:grpSpPr>
      <p:sp>
        <p:nvSpPr>
          <p:cNvPr id="3" name="Textplatzhalter 2"/>
          <p:cNvSpPr>
            <a:spLocks noGrp="1"/>
          </p:cNvSpPr>
          <p:nvPr>
            <p:ph type="body" idx="1" hasCustomPrompt="1"/>
          </p:nvPr>
        </p:nvSpPr>
        <p:spPr>
          <a:xfrm>
            <a:off x="334437" y="981074"/>
            <a:ext cx="5662084" cy="661976"/>
          </a:xfrm>
          <a:solidFill>
            <a:schemeClr val="accent6">
              <a:lumMod val="75000"/>
            </a:schemeClr>
          </a:solidFill>
          <a:ln>
            <a:noFill/>
          </a:ln>
        </p:spPr>
        <p:style>
          <a:lnRef idx="2">
            <a:schemeClr val="accent2">
              <a:shade val="50000"/>
            </a:schemeClr>
          </a:lnRef>
          <a:fillRef idx="1">
            <a:schemeClr val="accent2"/>
          </a:fillRef>
          <a:effectRef idx="0">
            <a:schemeClr val="accent2"/>
          </a:effectRef>
          <a:fontRef idx="none"/>
        </p:style>
        <p:txBody>
          <a:bodyPr anchor="b">
            <a:noAutofit/>
          </a:bodyPr>
          <a:lstStyle>
            <a:lvl1pPr marL="0" indent="0">
              <a:buNone/>
              <a:defRPr sz="20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&lt;Title&gt;</a:t>
            </a:r>
          </a:p>
        </p:txBody>
      </p:sp>
      <p:sp>
        <p:nvSpPr>
          <p:cNvPr id="4" name="Inhaltsplatzhalter 3"/>
          <p:cNvSpPr>
            <a:spLocks noGrp="1"/>
          </p:cNvSpPr>
          <p:nvPr>
            <p:ph sz="half" idx="2" hasCustomPrompt="1"/>
          </p:nvPr>
        </p:nvSpPr>
        <p:spPr>
          <a:xfrm>
            <a:off x="334437" y="1643050"/>
            <a:ext cx="5662084" cy="4773625"/>
          </a:xfrm>
          <a:solidFill>
            <a:schemeClr val="bg1">
              <a:lumMod val="95000"/>
            </a:schemeClr>
          </a:solidFill>
          <a:ln>
            <a:noFill/>
          </a:ln>
        </p:spPr>
        <p:style>
          <a:lnRef idx="1">
            <a:schemeClr val="accent3"/>
          </a:lnRef>
          <a:fillRef idx="2">
            <a:schemeClr val="accent3"/>
          </a:fillRef>
          <a:effectRef idx="1">
            <a:schemeClr val="accent3"/>
          </a:effectRef>
          <a:fontRef idx="none"/>
        </p:style>
        <p:txBody>
          <a:bodyPr/>
          <a:lstStyle>
            <a:lvl1pPr>
              <a:defRPr sz="1800"/>
            </a:lvl1pPr>
            <a:lvl2pPr>
              <a:defRPr sz="18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dirty="0"/>
              <a:t>&lt;Format of Master Text&gt;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Textplatzhalter 4"/>
          <p:cNvSpPr>
            <a:spLocks noGrp="1"/>
          </p:cNvSpPr>
          <p:nvPr>
            <p:ph type="body" sz="quarter" idx="3" hasCustomPrompt="1"/>
          </p:nvPr>
        </p:nvSpPr>
        <p:spPr>
          <a:xfrm>
            <a:off x="6193367" y="981079"/>
            <a:ext cx="5664200" cy="661975"/>
          </a:xfrm>
          <a:solidFill>
            <a:schemeClr val="accent6">
              <a:lumMod val="75000"/>
            </a:schemeClr>
          </a:solidFill>
          <a:ln>
            <a:noFill/>
          </a:ln>
        </p:spPr>
        <p:style>
          <a:lnRef idx="2">
            <a:schemeClr val="accent2">
              <a:shade val="50000"/>
            </a:schemeClr>
          </a:lnRef>
          <a:fillRef idx="1">
            <a:schemeClr val="accent2"/>
          </a:fillRef>
          <a:effectRef idx="0">
            <a:schemeClr val="accent2"/>
          </a:effectRef>
          <a:fontRef idx="none"/>
        </p:style>
        <p:txBody>
          <a:bodyPr anchor="b">
            <a:noAutofit/>
          </a:bodyPr>
          <a:lstStyle>
            <a:lvl1pPr marL="0" indent="0">
              <a:buNone/>
              <a:defRPr sz="20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&lt;Title&gt;</a:t>
            </a:r>
          </a:p>
        </p:txBody>
      </p:sp>
      <p:sp>
        <p:nvSpPr>
          <p:cNvPr id="6" name="Inhaltsplatzhalter 5"/>
          <p:cNvSpPr>
            <a:spLocks noGrp="1"/>
          </p:cNvSpPr>
          <p:nvPr>
            <p:ph sz="quarter" idx="4" hasCustomPrompt="1"/>
          </p:nvPr>
        </p:nvSpPr>
        <p:spPr>
          <a:xfrm>
            <a:off x="6193367" y="1643050"/>
            <a:ext cx="5664200" cy="4773625"/>
          </a:xfrm>
          <a:solidFill>
            <a:schemeClr val="bg1">
              <a:lumMod val="95000"/>
            </a:schemeClr>
          </a:solidFill>
          <a:ln>
            <a:noFill/>
          </a:ln>
        </p:spPr>
        <p:style>
          <a:lnRef idx="1">
            <a:schemeClr val="accent3"/>
          </a:lnRef>
          <a:fillRef idx="2">
            <a:schemeClr val="accent3"/>
          </a:fillRef>
          <a:effectRef idx="1">
            <a:schemeClr val="accent3"/>
          </a:effectRef>
          <a:fontRef idx="none"/>
        </p:style>
        <p:txBody>
          <a:bodyPr/>
          <a:lstStyle>
            <a:lvl1pPr>
              <a:defRPr sz="1800"/>
            </a:lvl1pPr>
            <a:lvl2pPr>
              <a:defRPr sz="18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dirty="0"/>
              <a:t>&lt;Format of Master Text&gt;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itel 1"/>
          <p:cNvSpPr>
            <a:spLocks noGrp="1"/>
          </p:cNvSpPr>
          <p:nvPr>
            <p:ph type="title" hasCustomPrompt="1"/>
          </p:nvPr>
        </p:nvSpPr>
        <p:spPr>
          <a:xfrm>
            <a:off x="334437" y="44452"/>
            <a:ext cx="10586099" cy="720725"/>
          </a:xfrm>
        </p:spPr>
        <p:txBody>
          <a:bodyPr/>
          <a:lstStyle/>
          <a:p>
            <a:r>
              <a:rPr lang="en-US" noProof="0" dirty="0"/>
              <a:t>&lt;Title&gt;</a:t>
            </a:r>
          </a:p>
        </p:txBody>
      </p:sp>
      <p:sp>
        <p:nvSpPr>
          <p:cNvPr id="7" name="Rectangle 4"/>
          <p:cNvSpPr>
            <a:spLocks noGrp="1" noChangeArrowheads="1"/>
          </p:cNvSpPr>
          <p:nvPr>
            <p:ph type="dt" sz="half" idx="10"/>
          </p:nvPr>
        </p:nvSpPr>
        <p:spPr>
          <a:ln/>
        </p:spPr>
        <p:txBody>
          <a:bodyPr/>
          <a:lstStyle>
            <a:lvl1pPr>
              <a:defRPr/>
            </a:lvl1pPr>
          </a:lstStyle>
          <a:p>
            <a:pPr>
              <a:defRPr/>
            </a:pPr>
            <a:r>
              <a:rPr lang="de-DE" noProof="0"/>
              <a:t>© sebis</a:t>
            </a:r>
            <a:endParaRPr lang="en-US" noProof="0" dirty="0"/>
          </a:p>
        </p:txBody>
      </p:sp>
      <p:sp>
        <p:nvSpPr>
          <p:cNvPr id="8" name="Rectangle 5"/>
          <p:cNvSpPr>
            <a:spLocks noGrp="1" noChangeArrowheads="1"/>
          </p:cNvSpPr>
          <p:nvPr>
            <p:ph type="ftr" sz="quarter" idx="11"/>
          </p:nvPr>
        </p:nvSpPr>
        <p:spPr>
          <a:ln/>
        </p:spPr>
        <p:txBody>
          <a:bodyPr/>
          <a:lstStyle>
            <a:lvl1pPr>
              <a:defRPr/>
            </a:lvl1pPr>
          </a:lstStyle>
          <a:p>
            <a:pPr>
              <a:defRPr/>
            </a:pPr>
            <a:r>
              <a:rPr lang="en-US" noProof="0"/>
              <a:t>171103 Matthes English Master Slide Deck (wide)</a:t>
            </a:r>
            <a:endParaRPr lang="en-US" noProof="0" dirty="0"/>
          </a:p>
        </p:txBody>
      </p:sp>
      <p:sp>
        <p:nvSpPr>
          <p:cNvPr id="9" name="Rectangle 6"/>
          <p:cNvSpPr>
            <a:spLocks noGrp="1" noChangeArrowheads="1"/>
          </p:cNvSpPr>
          <p:nvPr>
            <p:ph type="sldNum" sz="quarter" idx="12"/>
          </p:nvPr>
        </p:nvSpPr>
        <p:spPr>
          <a:ln/>
        </p:spPr>
        <p:txBody>
          <a:bodyPr/>
          <a:lstStyle>
            <a:lvl1pPr>
              <a:defRPr/>
            </a:lvl1pPr>
          </a:lstStyle>
          <a:p>
            <a:pPr>
              <a:defRPr/>
            </a:pPr>
            <a:fld id="{34A2CCB4-7108-4850-98BC-50E3A501EADB}" type="slidenum">
              <a:rPr lang="en-US" noProof="0" smtClean="0"/>
              <a:pPr>
                <a:defRPr/>
              </a:pPr>
              <a:t>‹#›</a:t>
            </a:fld>
            <a:endParaRPr lang="en-US" noProof="0"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34434" y="44451"/>
            <a:ext cx="10586102" cy="720725"/>
          </a:xfrm>
        </p:spPr>
        <p:txBody>
          <a:bodyPr/>
          <a:lstStyle/>
          <a:p>
            <a:r>
              <a:rPr lang="en-US" noProof="0" dirty="0"/>
              <a:t>&lt;Title&gt;</a:t>
            </a:r>
            <a:endParaRPr lang="de-DE" dirty="0"/>
          </a:p>
        </p:txBody>
      </p:sp>
      <p:sp>
        <p:nvSpPr>
          <p:cNvPr id="3" name="Rectangle 4"/>
          <p:cNvSpPr>
            <a:spLocks noGrp="1" noChangeArrowheads="1"/>
          </p:cNvSpPr>
          <p:nvPr>
            <p:ph type="dt" sz="half" idx="10"/>
          </p:nvPr>
        </p:nvSpPr>
        <p:spPr>
          <a:ln/>
        </p:spPr>
        <p:txBody>
          <a:bodyPr/>
          <a:lstStyle>
            <a:lvl1pPr>
              <a:defRPr/>
            </a:lvl1pPr>
          </a:lstStyle>
          <a:p>
            <a:pPr>
              <a:defRPr/>
            </a:pPr>
            <a:r>
              <a:rPr lang="de-DE"/>
              <a:t>© sebis</a:t>
            </a:r>
            <a:endParaRPr lang="de-DE" dirty="0"/>
          </a:p>
        </p:txBody>
      </p:sp>
      <p:sp>
        <p:nvSpPr>
          <p:cNvPr id="4" name="Rectangle 5"/>
          <p:cNvSpPr>
            <a:spLocks noGrp="1" noChangeArrowheads="1"/>
          </p:cNvSpPr>
          <p:nvPr>
            <p:ph type="ftr" sz="quarter" idx="11"/>
          </p:nvPr>
        </p:nvSpPr>
        <p:spPr>
          <a:ln/>
        </p:spPr>
        <p:txBody>
          <a:bodyPr/>
          <a:lstStyle>
            <a:lvl1pPr>
              <a:defRPr/>
            </a:lvl1pPr>
          </a:lstStyle>
          <a:p>
            <a:pPr>
              <a:defRPr/>
            </a:pPr>
            <a:r>
              <a:rPr lang="en-US"/>
              <a:t>171103 Matthes English Master Slide Deck (wide)</a:t>
            </a:r>
            <a:endParaRPr lang="de-DE" dirty="0"/>
          </a:p>
        </p:txBody>
      </p:sp>
      <p:sp>
        <p:nvSpPr>
          <p:cNvPr id="5" name="Rectangle 6"/>
          <p:cNvSpPr>
            <a:spLocks noGrp="1" noChangeArrowheads="1"/>
          </p:cNvSpPr>
          <p:nvPr>
            <p:ph type="sldNum" sz="quarter" idx="12"/>
          </p:nvPr>
        </p:nvSpPr>
        <p:spPr>
          <a:ln/>
        </p:spPr>
        <p:txBody>
          <a:bodyPr/>
          <a:lstStyle>
            <a:lvl1pPr>
              <a:defRPr/>
            </a:lvl1pPr>
          </a:lstStyle>
          <a:p>
            <a:pPr>
              <a:defRPr/>
            </a:pPr>
            <a:fld id="{53F79391-FD8B-4951-B07A-A389C4C7CA7B}" type="slidenum">
              <a:rPr lang="de-DE"/>
              <a:pPr>
                <a:defRPr/>
              </a:pPr>
              <a:t>‹#›</a:t>
            </a:fld>
            <a:endParaRPr lang="de-DE"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el mitti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34433" y="44451"/>
            <a:ext cx="11523133" cy="6524625"/>
          </a:xfrm>
        </p:spPr>
        <p:txBody>
          <a:bodyPr anchor="ctr"/>
          <a:lstStyle>
            <a:lvl1pPr algn="ctr">
              <a:defRPr sz="3200"/>
            </a:lvl1pPr>
          </a:lstStyle>
          <a:p>
            <a:r>
              <a:rPr lang="en-US" noProof="0" dirty="0"/>
              <a:t>&lt;Title&gt;</a:t>
            </a:r>
          </a:p>
        </p:txBody>
      </p:sp>
      <p:sp>
        <p:nvSpPr>
          <p:cNvPr id="3" name="Datumsplatzhalter 2"/>
          <p:cNvSpPr>
            <a:spLocks noGrp="1"/>
          </p:cNvSpPr>
          <p:nvPr>
            <p:ph type="dt" sz="half" idx="10"/>
          </p:nvPr>
        </p:nvSpPr>
        <p:spPr/>
        <p:txBody>
          <a:bodyPr/>
          <a:lstStyle/>
          <a:p>
            <a:pPr>
              <a:defRPr/>
            </a:pPr>
            <a:r>
              <a:rPr lang="de-DE"/>
              <a:t>© sebis</a:t>
            </a:r>
            <a:endParaRPr lang="en-US" dirty="0"/>
          </a:p>
        </p:txBody>
      </p:sp>
      <p:sp>
        <p:nvSpPr>
          <p:cNvPr id="4" name="Fußzeilenplatzhalter 3"/>
          <p:cNvSpPr>
            <a:spLocks noGrp="1"/>
          </p:cNvSpPr>
          <p:nvPr>
            <p:ph type="ftr" sz="quarter" idx="11"/>
          </p:nvPr>
        </p:nvSpPr>
        <p:spPr/>
        <p:txBody>
          <a:bodyPr/>
          <a:lstStyle/>
          <a:p>
            <a:pPr>
              <a:defRPr/>
            </a:pPr>
            <a:r>
              <a:rPr lang="en-US"/>
              <a:t>171103 Matthes English Master Slide Deck (wide)</a:t>
            </a:r>
            <a:endParaRPr lang="en-US" dirty="0"/>
          </a:p>
        </p:txBody>
      </p:sp>
      <p:sp>
        <p:nvSpPr>
          <p:cNvPr id="5" name="Foliennummernplatzhalter 4"/>
          <p:cNvSpPr>
            <a:spLocks noGrp="1"/>
          </p:cNvSpPr>
          <p:nvPr>
            <p:ph type="sldNum" sz="quarter" idx="12"/>
          </p:nvPr>
        </p:nvSpPr>
        <p:spPr/>
        <p:txBody>
          <a:bodyPr/>
          <a:lstStyle/>
          <a:p>
            <a:pPr>
              <a:defRPr/>
            </a:pPr>
            <a:fld id="{5E4FF76D-8657-43F1-929B-F6D2FAB2741A}" type="slidenum">
              <a:rPr lang="en-US" smtClean="0"/>
              <a:pPr>
                <a:defRPr/>
              </a:pPr>
              <a:t>‹#›</a:t>
            </a:fld>
            <a:endParaRPr lang="en-US" dirty="0"/>
          </a:p>
        </p:txBody>
      </p:sp>
    </p:spTree>
    <p:extLst>
      <p:ext uri="{BB962C8B-B14F-4D97-AF65-F5344CB8AC3E}">
        <p14:creationId xmlns:p14="http://schemas.microsoft.com/office/powerpoint/2010/main" val="365226257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334434" y="44451"/>
            <a:ext cx="10586102" cy="720725"/>
          </a:xfrm>
          <a:prstGeom prst="rect">
            <a:avLst/>
          </a:prstGeom>
          <a:noFill/>
          <a:ln w="9525">
            <a:noFill/>
            <a:miter lim="800000"/>
            <a:headEnd/>
            <a:tailEnd/>
          </a:ln>
        </p:spPr>
        <p:txBody>
          <a:bodyPr vert="horz" wrap="square" lIns="90000" tIns="0" rIns="90000" bIns="0" numCol="1" anchor="b" anchorCtr="0" compatLnSpc="1">
            <a:prstTxWarp prst="textNoShape">
              <a:avLst/>
            </a:prstTxWarp>
          </a:bodyPr>
          <a:lstStyle/>
          <a:p>
            <a:pPr lvl="0"/>
            <a:r>
              <a:rPr lang="en-US" noProof="0" dirty="0"/>
              <a:t>&lt;Title&gt;</a:t>
            </a:r>
          </a:p>
        </p:txBody>
      </p:sp>
      <p:sp>
        <p:nvSpPr>
          <p:cNvPr id="4099" name="Rectangle 3"/>
          <p:cNvSpPr>
            <a:spLocks noGrp="1" noChangeArrowheads="1"/>
          </p:cNvSpPr>
          <p:nvPr>
            <p:ph type="body" idx="1"/>
          </p:nvPr>
        </p:nvSpPr>
        <p:spPr bwMode="auto">
          <a:xfrm>
            <a:off x="334434" y="981076"/>
            <a:ext cx="11523133" cy="54006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dirty="0"/>
              <a:t>&lt;Text&gt;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Rectangle 4"/>
          <p:cNvSpPr>
            <a:spLocks noGrp="1" noChangeArrowheads="1"/>
          </p:cNvSpPr>
          <p:nvPr>
            <p:ph type="dt" sz="half" idx="2"/>
          </p:nvPr>
        </p:nvSpPr>
        <p:spPr bwMode="auto">
          <a:xfrm>
            <a:off x="9383184" y="6570616"/>
            <a:ext cx="2142067" cy="28892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marL="0" marR="0" indent="0" algn="r" defTabSz="914400" rtl="0" eaLnBrk="0" fontAlgn="base" latinLnBrk="0" hangingPunct="0">
              <a:lnSpc>
                <a:spcPct val="100000"/>
              </a:lnSpc>
              <a:spcBef>
                <a:spcPct val="0"/>
              </a:spcBef>
              <a:spcAft>
                <a:spcPct val="0"/>
              </a:spcAft>
              <a:buClrTx/>
              <a:buSzTx/>
              <a:buFontTx/>
              <a:buNone/>
              <a:tabLst/>
              <a:defRPr sz="800" smtClean="0">
                <a:solidFill>
                  <a:schemeClr val="bg1">
                    <a:lumMod val="50000"/>
                  </a:schemeClr>
                </a:solidFill>
                <a:latin typeface="+mn-lt"/>
                <a:cs typeface="+mn-cs"/>
              </a:defRPr>
            </a:lvl1pPr>
          </a:lstStyle>
          <a:p>
            <a:pPr>
              <a:defRPr/>
            </a:pPr>
            <a:r>
              <a:rPr lang="de-DE" noProof="0"/>
              <a:t>© sebis</a:t>
            </a:r>
            <a:endParaRPr lang="en-US" noProof="0" dirty="0"/>
          </a:p>
        </p:txBody>
      </p:sp>
      <p:sp>
        <p:nvSpPr>
          <p:cNvPr id="1029" name="Rectangle 5"/>
          <p:cNvSpPr>
            <a:spLocks noGrp="1" noChangeArrowheads="1"/>
          </p:cNvSpPr>
          <p:nvPr>
            <p:ph type="ftr" sz="quarter" idx="3"/>
          </p:nvPr>
        </p:nvSpPr>
        <p:spPr bwMode="auto">
          <a:xfrm>
            <a:off x="332903" y="6569076"/>
            <a:ext cx="5761567" cy="2889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eaLnBrk="0" hangingPunct="0">
              <a:defRPr sz="800">
                <a:solidFill>
                  <a:schemeClr val="bg1">
                    <a:lumMod val="50000"/>
                  </a:schemeClr>
                </a:solidFill>
                <a:latin typeface="+mn-lt"/>
                <a:cs typeface="+mn-cs"/>
              </a:defRPr>
            </a:lvl1pPr>
          </a:lstStyle>
          <a:p>
            <a:pPr>
              <a:defRPr/>
            </a:pPr>
            <a:r>
              <a:rPr lang="en-US"/>
              <a:t>171103 Matthes English Master Slide Deck (wide)</a:t>
            </a:r>
            <a:endParaRPr lang="en-US" dirty="0"/>
          </a:p>
        </p:txBody>
      </p:sp>
      <p:sp>
        <p:nvSpPr>
          <p:cNvPr id="1030" name="Rectangle 6"/>
          <p:cNvSpPr>
            <a:spLocks noGrp="1" noChangeArrowheads="1"/>
          </p:cNvSpPr>
          <p:nvPr>
            <p:ph type="sldNum" sz="quarter" idx="4"/>
          </p:nvPr>
        </p:nvSpPr>
        <p:spPr bwMode="auto">
          <a:xfrm>
            <a:off x="11525251" y="6570616"/>
            <a:ext cx="332316" cy="288925"/>
          </a:xfrm>
          <a:prstGeom prst="rect">
            <a:avLst/>
          </a:prstGeom>
          <a:noFill/>
          <a:ln w="9525">
            <a:noFill/>
            <a:miter lim="800000"/>
            <a:headEnd/>
            <a:tailEnd/>
          </a:ln>
          <a:effectLst/>
        </p:spPr>
        <p:txBody>
          <a:bodyPr vert="horz" wrap="none" lIns="91440" tIns="45720" rIns="0" bIns="45720" numCol="1" anchor="ctr" anchorCtr="0" compatLnSpc="1">
            <a:prstTxWarp prst="textNoShape">
              <a:avLst/>
            </a:prstTxWarp>
          </a:bodyPr>
          <a:lstStyle>
            <a:lvl1pPr algn="r" eaLnBrk="0" hangingPunct="0">
              <a:defRPr sz="800">
                <a:solidFill>
                  <a:schemeClr val="bg1">
                    <a:lumMod val="50000"/>
                  </a:schemeClr>
                </a:solidFill>
                <a:latin typeface="+mn-lt"/>
                <a:cs typeface="+mn-cs"/>
              </a:defRPr>
            </a:lvl1pPr>
          </a:lstStyle>
          <a:p>
            <a:pPr>
              <a:defRPr/>
            </a:pPr>
            <a:fld id="{5E4FF76D-8657-43F1-929B-F6D2FAB2741A}" type="slidenum">
              <a:rPr lang="en-US" smtClean="0"/>
              <a:pPr>
                <a:defRPr/>
              </a:pPr>
              <a:t>‹#›</a:t>
            </a:fld>
            <a:endParaRPr lang="en-US" dirty="0"/>
          </a:p>
        </p:txBody>
      </p:sp>
      <p:pic>
        <p:nvPicPr>
          <p:cNvPr id="8" name="Grafik 7"/>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1255861" y="398812"/>
            <a:ext cx="606858" cy="320055"/>
          </a:xfrm>
          <a:prstGeom prst="rect">
            <a:avLst/>
          </a:prstGeom>
        </p:spPr>
      </p:pic>
    </p:spTree>
  </p:cSld>
  <p:clrMap bg1="lt1" tx1="dk1" bg2="lt2" tx2="dk2" accent1="accent1" accent2="accent2" accent3="accent3" accent4="accent4" accent5="accent5" accent6="accent6" hlink="hlink" folHlink="folHlink"/>
  <p:sldLayoutIdLst>
    <p:sldLayoutId id="2147483774" r:id="rId1"/>
    <p:sldLayoutId id="2147483765" r:id="rId2"/>
    <p:sldLayoutId id="2147483778" r:id="rId3"/>
    <p:sldLayoutId id="2147483781" r:id="rId4"/>
    <p:sldLayoutId id="2147483766" r:id="rId5"/>
    <p:sldLayoutId id="2147483767" r:id="rId6"/>
    <p:sldLayoutId id="2147483768" r:id="rId7"/>
    <p:sldLayoutId id="2147483780" r:id="rId8"/>
    <p:sldLayoutId id="2147483769" r:id="rId9"/>
    <p:sldLayoutId id="2147483771" r:id="rId10"/>
  </p:sldLayoutIdLst>
  <p:transition/>
  <p:hf hdr="0"/>
  <p:txStyles>
    <p:titleStyle>
      <a:lvl1pPr algn="l" rtl="0" eaLnBrk="1" fontAlgn="base" hangingPunct="1">
        <a:spcBef>
          <a:spcPct val="0"/>
        </a:spcBef>
        <a:spcAft>
          <a:spcPct val="0"/>
        </a:spcAft>
        <a:defRPr sz="2400" b="0" i="0" baseline="0">
          <a:solidFill>
            <a:srgbClr val="0065BD"/>
          </a:solidFill>
          <a:latin typeface="+mn-lt"/>
          <a:ea typeface="+mj-ea"/>
          <a:cs typeface="Arial Unicode MS" pitchFamily="34" charset="-128"/>
        </a:defRPr>
      </a:lvl1pPr>
      <a:lvl2pPr algn="l" rtl="0" eaLnBrk="1" fontAlgn="base" hangingPunct="1">
        <a:spcBef>
          <a:spcPct val="0"/>
        </a:spcBef>
        <a:spcAft>
          <a:spcPct val="0"/>
        </a:spcAft>
        <a:defRPr sz="2400" b="1">
          <a:solidFill>
            <a:schemeClr val="tx1"/>
          </a:solidFill>
          <a:latin typeface="Arial" pitchFamily="34" charset="0"/>
          <a:cs typeface="Arial" pitchFamily="34" charset="0"/>
        </a:defRPr>
      </a:lvl2pPr>
      <a:lvl3pPr algn="l" rtl="0" eaLnBrk="1" fontAlgn="base" hangingPunct="1">
        <a:spcBef>
          <a:spcPct val="0"/>
        </a:spcBef>
        <a:spcAft>
          <a:spcPct val="0"/>
        </a:spcAft>
        <a:defRPr sz="2400" b="1">
          <a:solidFill>
            <a:schemeClr val="tx1"/>
          </a:solidFill>
          <a:latin typeface="Arial" pitchFamily="34" charset="0"/>
          <a:cs typeface="Arial" pitchFamily="34" charset="0"/>
        </a:defRPr>
      </a:lvl3pPr>
      <a:lvl4pPr algn="l" rtl="0" eaLnBrk="1" fontAlgn="base" hangingPunct="1">
        <a:spcBef>
          <a:spcPct val="0"/>
        </a:spcBef>
        <a:spcAft>
          <a:spcPct val="0"/>
        </a:spcAft>
        <a:defRPr sz="2400" b="1">
          <a:solidFill>
            <a:schemeClr val="tx1"/>
          </a:solidFill>
          <a:latin typeface="Arial" pitchFamily="34" charset="0"/>
          <a:cs typeface="Arial" pitchFamily="34" charset="0"/>
        </a:defRPr>
      </a:lvl4pPr>
      <a:lvl5pPr algn="l" rtl="0" eaLnBrk="1" fontAlgn="base" hangingPunct="1">
        <a:spcBef>
          <a:spcPct val="0"/>
        </a:spcBef>
        <a:spcAft>
          <a:spcPct val="0"/>
        </a:spcAft>
        <a:defRPr sz="2400" b="1">
          <a:solidFill>
            <a:schemeClr val="tx1"/>
          </a:solidFill>
          <a:latin typeface="Arial" pitchFamily="34" charset="0"/>
          <a:cs typeface="Arial" pitchFamily="34" charset="0"/>
        </a:defRPr>
      </a:lvl5pPr>
      <a:lvl6pPr marL="457200" algn="l" rtl="0" eaLnBrk="1" fontAlgn="base" hangingPunct="1">
        <a:spcBef>
          <a:spcPct val="0"/>
        </a:spcBef>
        <a:spcAft>
          <a:spcPct val="0"/>
        </a:spcAft>
        <a:defRPr sz="2400">
          <a:solidFill>
            <a:schemeClr val="tx1"/>
          </a:solidFill>
          <a:latin typeface="TUM Neue Helvetica 75 Bold" charset="0"/>
        </a:defRPr>
      </a:lvl6pPr>
      <a:lvl7pPr marL="914400" algn="l" rtl="0" eaLnBrk="1" fontAlgn="base" hangingPunct="1">
        <a:spcBef>
          <a:spcPct val="0"/>
        </a:spcBef>
        <a:spcAft>
          <a:spcPct val="0"/>
        </a:spcAft>
        <a:defRPr sz="2400">
          <a:solidFill>
            <a:schemeClr val="tx1"/>
          </a:solidFill>
          <a:latin typeface="TUM Neue Helvetica 75 Bold" charset="0"/>
        </a:defRPr>
      </a:lvl7pPr>
      <a:lvl8pPr marL="1371600" algn="l" rtl="0" eaLnBrk="1" fontAlgn="base" hangingPunct="1">
        <a:spcBef>
          <a:spcPct val="0"/>
        </a:spcBef>
        <a:spcAft>
          <a:spcPct val="0"/>
        </a:spcAft>
        <a:defRPr sz="2400">
          <a:solidFill>
            <a:schemeClr val="tx1"/>
          </a:solidFill>
          <a:latin typeface="TUM Neue Helvetica 75 Bold" charset="0"/>
        </a:defRPr>
      </a:lvl8pPr>
      <a:lvl9pPr marL="1828800" algn="l" rtl="0" eaLnBrk="1" fontAlgn="base" hangingPunct="1">
        <a:spcBef>
          <a:spcPct val="0"/>
        </a:spcBef>
        <a:spcAft>
          <a:spcPct val="0"/>
        </a:spcAft>
        <a:defRPr sz="2400">
          <a:solidFill>
            <a:schemeClr val="tx1"/>
          </a:solidFill>
          <a:latin typeface="TUM Neue Helvetica 75 Bold" charset="0"/>
        </a:defRPr>
      </a:lvl9pPr>
    </p:titleStyle>
    <p:bodyStyle>
      <a:lvl1pPr marL="1588" indent="-1588" algn="l" rtl="0" eaLnBrk="1" fontAlgn="base" hangingPunct="1">
        <a:spcBef>
          <a:spcPct val="20000"/>
        </a:spcBef>
        <a:spcAft>
          <a:spcPct val="0"/>
        </a:spcAft>
        <a:defRPr>
          <a:solidFill>
            <a:schemeClr val="tx1"/>
          </a:solidFill>
          <a:latin typeface="+mn-lt"/>
          <a:ea typeface="+mn-ea"/>
          <a:cs typeface="Arial Unicode MS" pitchFamily="34" charset="-128"/>
        </a:defRPr>
      </a:lvl1pPr>
      <a:lvl2pPr marL="358775" indent="-260350" algn="l" rtl="0" eaLnBrk="1" fontAlgn="base" hangingPunct="1">
        <a:spcBef>
          <a:spcPct val="20000"/>
        </a:spcBef>
        <a:spcAft>
          <a:spcPct val="0"/>
        </a:spcAft>
        <a:buClr>
          <a:schemeClr val="tx2"/>
        </a:buClr>
        <a:buFont typeface="Wingdings" pitchFamily="2" charset="2"/>
        <a:buChar char="§"/>
        <a:defRPr baseline="0">
          <a:solidFill>
            <a:schemeClr val="tx1"/>
          </a:solidFill>
          <a:latin typeface="+mn-lt"/>
          <a:cs typeface="Arial Unicode MS" pitchFamily="34" charset="-128"/>
        </a:defRPr>
      </a:lvl2pPr>
      <a:lvl3pPr marL="625475" indent="-176213" algn="l" defTabSz="803275" rtl="0" eaLnBrk="1" fontAlgn="base" hangingPunct="1">
        <a:spcBef>
          <a:spcPct val="20000"/>
        </a:spcBef>
        <a:spcAft>
          <a:spcPct val="0"/>
        </a:spcAft>
        <a:buClr>
          <a:schemeClr val="tx2"/>
        </a:buClr>
        <a:buFont typeface="Wingdings" panose="05000000000000000000" pitchFamily="2" charset="2"/>
        <a:buChar char="§"/>
        <a:defRPr baseline="0">
          <a:solidFill>
            <a:schemeClr val="tx1"/>
          </a:solidFill>
          <a:latin typeface="+mn-lt"/>
          <a:cs typeface="Arial Unicode MS" pitchFamily="34" charset="-128"/>
        </a:defRPr>
      </a:lvl3pPr>
      <a:lvl4pPr marL="982663" indent="-174625" algn="l" rtl="0" eaLnBrk="1" fontAlgn="base" hangingPunct="1">
        <a:spcBef>
          <a:spcPct val="20000"/>
        </a:spcBef>
        <a:spcAft>
          <a:spcPct val="0"/>
        </a:spcAft>
        <a:buClr>
          <a:schemeClr val="tx2"/>
        </a:buClr>
        <a:buFont typeface="Wingdings" panose="05000000000000000000" pitchFamily="2" charset="2"/>
        <a:buChar char="§"/>
        <a:defRPr sz="1600">
          <a:solidFill>
            <a:schemeClr val="tx1"/>
          </a:solidFill>
          <a:latin typeface="+mn-lt"/>
          <a:cs typeface="Arial Unicode MS" pitchFamily="34" charset="-128"/>
        </a:defRPr>
      </a:lvl4pPr>
      <a:lvl5pPr marL="1257300" indent="-182563" algn="l" rtl="0" eaLnBrk="1" fontAlgn="base" hangingPunct="1">
        <a:spcBef>
          <a:spcPct val="20000"/>
        </a:spcBef>
        <a:spcAft>
          <a:spcPct val="0"/>
        </a:spcAft>
        <a:buClr>
          <a:schemeClr val="tx2"/>
        </a:buClr>
        <a:buFont typeface="Wingdings" panose="05000000000000000000" pitchFamily="2" charset="2"/>
        <a:buChar char="§"/>
        <a:defRPr sz="1600">
          <a:solidFill>
            <a:schemeClr val="tx1"/>
          </a:solidFill>
          <a:latin typeface="+mn-lt"/>
          <a:cs typeface="Arial Unicode MS" pitchFamily="34" charset="-128"/>
        </a:defRPr>
      </a:lvl5pPr>
      <a:lvl6pPr marL="2438400" indent="-228600" algn="l" rtl="0" eaLnBrk="1" fontAlgn="base" hangingPunct="1">
        <a:spcBef>
          <a:spcPct val="20000"/>
        </a:spcBef>
        <a:spcAft>
          <a:spcPct val="0"/>
        </a:spcAft>
        <a:buChar char="»"/>
        <a:defRPr sz="1400">
          <a:solidFill>
            <a:schemeClr val="tx2"/>
          </a:solidFill>
          <a:latin typeface="+mn-lt"/>
        </a:defRPr>
      </a:lvl6pPr>
      <a:lvl7pPr marL="2895600" indent="-228600" algn="l" rtl="0" eaLnBrk="1" fontAlgn="base" hangingPunct="1">
        <a:spcBef>
          <a:spcPct val="20000"/>
        </a:spcBef>
        <a:spcAft>
          <a:spcPct val="0"/>
        </a:spcAft>
        <a:buChar char="»"/>
        <a:defRPr sz="1400">
          <a:solidFill>
            <a:schemeClr val="tx2"/>
          </a:solidFill>
          <a:latin typeface="+mn-lt"/>
        </a:defRPr>
      </a:lvl7pPr>
      <a:lvl8pPr marL="3352800" indent="-228600" algn="l" rtl="0" eaLnBrk="1" fontAlgn="base" hangingPunct="1">
        <a:spcBef>
          <a:spcPct val="20000"/>
        </a:spcBef>
        <a:spcAft>
          <a:spcPct val="0"/>
        </a:spcAft>
        <a:buChar char="»"/>
        <a:defRPr sz="1400">
          <a:solidFill>
            <a:schemeClr val="tx2"/>
          </a:solidFill>
          <a:latin typeface="+mn-lt"/>
        </a:defRPr>
      </a:lvl8pPr>
      <a:lvl9pPr marL="3810000" indent="-228600" algn="l" rtl="0" eaLnBrk="1" fontAlgn="base" hangingPunct="1">
        <a:spcBef>
          <a:spcPct val="20000"/>
        </a:spcBef>
        <a:spcAft>
          <a:spcPct val="0"/>
        </a:spcAft>
        <a:buChar char="»"/>
        <a:defRPr sz="1400">
          <a:solidFill>
            <a:schemeClr val="tx2"/>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29" y="2708521"/>
            <a:ext cx="10586099" cy="720725"/>
          </a:xfrm>
        </p:spPr>
        <p:txBody>
          <a:bodyPr/>
          <a:lstStyle/>
          <a:p>
            <a:r>
              <a:rPr lang="en-US" altLang="zh-CN" sz="3600" dirty="0"/>
              <a:t>Case study </a:t>
            </a:r>
            <a:r>
              <a:rPr lang="en-US" sz="3600" dirty="0"/>
              <a:t>for Tasty Bytes</a:t>
            </a:r>
            <a:br>
              <a:rPr lang="en-US" sz="3600" dirty="0"/>
            </a:br>
            <a:endParaRPr lang="en-US" sz="3600" dirty="0"/>
          </a:p>
        </p:txBody>
      </p:sp>
      <p:sp>
        <p:nvSpPr>
          <p:cNvPr id="8" name="文本框 7">
            <a:extLst>
              <a:ext uri="{FF2B5EF4-FFF2-40B4-BE49-F238E27FC236}">
                <a16:creationId xmlns:a16="http://schemas.microsoft.com/office/drawing/2014/main" id="{95B8AE78-E129-30D5-28FF-690354E2F568}"/>
              </a:ext>
            </a:extLst>
          </p:cNvPr>
          <p:cNvSpPr txBox="1"/>
          <p:nvPr/>
        </p:nvSpPr>
        <p:spPr>
          <a:xfrm>
            <a:off x="407368" y="4509120"/>
            <a:ext cx="1766830" cy="70788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altLang="zh-CN" sz="2000" dirty="0">
                <a:latin typeface="Arial" pitchFamily="34" charset="0"/>
              </a:rPr>
              <a:t>Shaker Fayez</a:t>
            </a:r>
          </a:p>
          <a:p>
            <a:r>
              <a:rPr lang="en-US" altLang="zh-CN" sz="2000" dirty="0">
                <a:latin typeface="Arial" pitchFamily="34" charset="0"/>
              </a:rPr>
              <a:t>Oct. 12, 2024</a:t>
            </a:r>
            <a:endParaRPr lang="zh-CN" altLang="en-US" sz="2000" dirty="0">
              <a:latin typeface="Arial" pitchFamily="34" charset="0"/>
            </a:endParaRPr>
          </a:p>
        </p:txBody>
      </p:sp>
      <p:sp>
        <p:nvSpPr>
          <p:cNvPr id="9" name="矩形 8">
            <a:extLst>
              <a:ext uri="{FF2B5EF4-FFF2-40B4-BE49-F238E27FC236}">
                <a16:creationId xmlns:a16="http://schemas.microsoft.com/office/drawing/2014/main" id="{EA2907E9-02EE-69A5-9795-EC114DF76E99}"/>
              </a:ext>
            </a:extLst>
          </p:cNvPr>
          <p:cNvSpPr/>
          <p:nvPr/>
        </p:nvSpPr>
        <p:spPr bwMode="auto">
          <a:xfrm>
            <a:off x="10981628" y="260648"/>
            <a:ext cx="1091036" cy="576064"/>
          </a:xfrm>
          <a:prstGeom prst="rect">
            <a:avLst/>
          </a:prstGeom>
          <a:solidFill>
            <a:srgbClr val="FFFFFF"/>
          </a:solidFill>
          <a:ln>
            <a:solidFill>
              <a:srgbClr val="FFFFFF"/>
            </a:solid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zh-CN" altLang="en-US" dirty="0">
              <a:solidFill>
                <a:schemeClr val="tx1"/>
              </a:solidFill>
              <a:cs typeface="Arial" pitchFamily="34" charset="0"/>
            </a:endParaRPr>
          </a:p>
        </p:txBody>
      </p:sp>
    </p:spTree>
    <p:extLst>
      <p:ext uri="{BB962C8B-B14F-4D97-AF65-F5344CB8AC3E}">
        <p14:creationId xmlns:p14="http://schemas.microsoft.com/office/powerpoint/2010/main" val="34311696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34437" y="332011"/>
            <a:ext cx="10586099" cy="720725"/>
          </a:xfrm>
        </p:spPr>
        <p:txBody>
          <a:bodyPr/>
          <a:lstStyle/>
          <a:p>
            <a:r>
              <a:rPr lang="en-US" altLang="zh-CN" sz="3600" dirty="0"/>
              <a:t>Data processing</a:t>
            </a:r>
          </a:p>
        </p:txBody>
      </p:sp>
      <p:sp>
        <p:nvSpPr>
          <p:cNvPr id="6" name="Foliennummernplatzhalter 5"/>
          <p:cNvSpPr>
            <a:spLocks noGrp="1"/>
          </p:cNvSpPr>
          <p:nvPr>
            <p:ph type="sldNum" sz="quarter" idx="12"/>
          </p:nvPr>
        </p:nvSpPr>
        <p:spPr/>
        <p:txBody>
          <a:bodyPr/>
          <a:lstStyle/>
          <a:p>
            <a:fld id="{05BC9FAB-BDC1-47C0-A8BB-6E12A8205D33}" type="slidenum">
              <a:rPr lang="de-DE" smtClean="0"/>
              <a:pPr/>
              <a:t>10</a:t>
            </a:fld>
            <a:endParaRPr lang="de-DE" dirty="0"/>
          </a:p>
        </p:txBody>
      </p:sp>
      <p:sp>
        <p:nvSpPr>
          <p:cNvPr id="23" name="Inhaltsplatzhalter 2">
            <a:extLst>
              <a:ext uri="{FF2B5EF4-FFF2-40B4-BE49-F238E27FC236}">
                <a16:creationId xmlns:a16="http://schemas.microsoft.com/office/drawing/2014/main" id="{86D31C48-3808-48ED-B9F9-77C8D9EA1A4F}"/>
              </a:ext>
            </a:extLst>
          </p:cNvPr>
          <p:cNvSpPr>
            <a:spLocks noGrp="1"/>
          </p:cNvSpPr>
          <p:nvPr>
            <p:ph idx="1"/>
          </p:nvPr>
        </p:nvSpPr>
        <p:spPr>
          <a:xfrm>
            <a:off x="168276" y="1801141"/>
            <a:ext cx="11523133" cy="3140027"/>
          </a:xfrm>
        </p:spPr>
        <p:txBody>
          <a:bodyPr>
            <a:normAutofit/>
          </a:bodyPr>
          <a:lstStyle/>
          <a:p>
            <a:pPr marL="98425" lvl="1" indent="0">
              <a:buNone/>
            </a:pPr>
            <a:r>
              <a:rPr lang="en-US" altLang="zh-CN" sz="2400" dirty="0"/>
              <a:t>After the cleaning process comes the processing process to prepare the data for deeding into the model, this phase includes standardizing the data to have the same mean and standard deviation and thus satisfy a very important prerequisite of a lot of machine learning algorithms, next comes the encoding phase in which we transform the text data into numeric to be ready for modeling phase, we used a class called </a:t>
            </a:r>
            <a:r>
              <a:rPr lang="en-US" altLang="zh-CN" sz="2400" dirty="0" err="1"/>
              <a:t>LabelEncoder</a:t>
            </a:r>
            <a:r>
              <a:rPr lang="en-US" altLang="zh-CN" sz="2400" dirty="0"/>
              <a:t> to encode the response variable into binary one, True and False and another function called </a:t>
            </a:r>
            <a:r>
              <a:rPr lang="en-US" altLang="zh-CN" sz="2400" dirty="0" err="1"/>
              <a:t>get_dummies</a:t>
            </a:r>
            <a:r>
              <a:rPr lang="en-US" altLang="zh-CN" sz="2400" dirty="0"/>
              <a:t> for encoding the category feature into multiple binary features.</a:t>
            </a:r>
          </a:p>
        </p:txBody>
      </p:sp>
      <p:sp>
        <p:nvSpPr>
          <p:cNvPr id="3" name="矩形 2">
            <a:extLst>
              <a:ext uri="{FF2B5EF4-FFF2-40B4-BE49-F238E27FC236}">
                <a16:creationId xmlns:a16="http://schemas.microsoft.com/office/drawing/2014/main" id="{AD122397-B207-482D-3E16-4171F2A8A067}"/>
              </a:ext>
            </a:extLst>
          </p:cNvPr>
          <p:cNvSpPr/>
          <p:nvPr/>
        </p:nvSpPr>
        <p:spPr bwMode="auto">
          <a:xfrm>
            <a:off x="10981628" y="260648"/>
            <a:ext cx="1091036" cy="576064"/>
          </a:xfrm>
          <a:prstGeom prst="rect">
            <a:avLst/>
          </a:prstGeom>
          <a:solidFill>
            <a:srgbClr val="FFFFFF"/>
          </a:solidFill>
          <a:ln>
            <a:solidFill>
              <a:srgbClr val="FFFFFF"/>
            </a:solid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zh-CN" altLang="en-US" dirty="0">
              <a:solidFill>
                <a:schemeClr val="tx1"/>
              </a:solidFill>
              <a:cs typeface="Arial" pitchFamily="34" charset="0"/>
            </a:endParaRPr>
          </a:p>
        </p:txBody>
      </p:sp>
    </p:spTree>
    <p:extLst>
      <p:ext uri="{BB962C8B-B14F-4D97-AF65-F5344CB8AC3E}">
        <p14:creationId xmlns:p14="http://schemas.microsoft.com/office/powerpoint/2010/main" val="5608847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29" y="429862"/>
            <a:ext cx="10164967" cy="720725"/>
          </a:xfrm>
        </p:spPr>
        <p:txBody>
          <a:bodyPr/>
          <a:lstStyle/>
          <a:p>
            <a:r>
              <a:rPr lang="en-US" altLang="zh-CN" sz="3600" dirty="0"/>
              <a:t>Model development and evaluation</a:t>
            </a:r>
          </a:p>
        </p:txBody>
      </p:sp>
      <p:sp>
        <p:nvSpPr>
          <p:cNvPr id="23" name="Inhaltsplatzhalter 2">
            <a:extLst>
              <a:ext uri="{FF2B5EF4-FFF2-40B4-BE49-F238E27FC236}">
                <a16:creationId xmlns:a16="http://schemas.microsoft.com/office/drawing/2014/main" id="{86D31C48-3808-48ED-B9F9-77C8D9EA1A4F}"/>
              </a:ext>
            </a:extLst>
          </p:cNvPr>
          <p:cNvSpPr>
            <a:spLocks noGrp="1"/>
          </p:cNvSpPr>
          <p:nvPr>
            <p:ph idx="1"/>
          </p:nvPr>
        </p:nvSpPr>
        <p:spPr>
          <a:xfrm>
            <a:off x="335360" y="1582635"/>
            <a:ext cx="10968284" cy="4700841"/>
          </a:xfrm>
        </p:spPr>
        <p:txBody>
          <a:bodyPr>
            <a:normAutofit lnSpcReduction="10000"/>
          </a:bodyPr>
          <a:lstStyle/>
          <a:p>
            <a:pPr marL="449262" lvl="2" indent="0">
              <a:buNone/>
            </a:pPr>
            <a:r>
              <a:rPr lang="en-US" sz="2400" dirty="0"/>
              <a:t>For model development, we removed the 'recipe' ID as it is irrelevant for analysis and classification. We selected calories, carbohydrate, sugar, protein, servings, and category as features, with high_traffic as the target variable. The categorical 'category' variable was converted to a numeric feature through encoding. 06 Our modeling process will proceed with these steps: 1. Data Splitting: Separate the dataset into features (X) and the target variable (y), focusing on "high_traffic". 2. Train-Test Split: Use the `</a:t>
            </a:r>
            <a:r>
              <a:rPr lang="en-US" sz="2400" dirty="0" err="1"/>
              <a:t>train_test_split</a:t>
            </a:r>
            <a:r>
              <a:rPr lang="en-US" sz="2400" dirty="0"/>
              <a:t>` function from the scikit-learn library to divide the data into training and testing sets. 3. Model Development: Create a baseline model and compare it with additional models. 4. Model Training and Prediction: Train the chosen model on the training data and make predictions on the testing data, also checking for overfitting with the `predict` method. These steps will guide us in creating and evaluating our baseline and comparison machine learning models. </a:t>
            </a:r>
            <a:endParaRPr lang="en-US" altLang="zh-CN" sz="2400" dirty="0"/>
          </a:p>
        </p:txBody>
      </p:sp>
    </p:spTree>
    <p:extLst>
      <p:ext uri="{BB962C8B-B14F-4D97-AF65-F5344CB8AC3E}">
        <p14:creationId xmlns:p14="http://schemas.microsoft.com/office/powerpoint/2010/main" val="56028889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21AA-6827-B481-5CEA-344C5E84418D}"/>
              </a:ext>
            </a:extLst>
          </p:cNvPr>
          <p:cNvSpPr>
            <a:spLocks noGrp="1"/>
          </p:cNvSpPr>
          <p:nvPr>
            <p:ph type="title"/>
          </p:nvPr>
        </p:nvSpPr>
        <p:spPr/>
        <p:txBody>
          <a:bodyPr/>
          <a:lstStyle/>
          <a:p>
            <a:r>
              <a:rPr lang="en-US" sz="3600" dirty="0"/>
              <a:t>Model evaluation cont.</a:t>
            </a:r>
          </a:p>
        </p:txBody>
      </p:sp>
      <p:graphicFrame>
        <p:nvGraphicFramePr>
          <p:cNvPr id="7" name="Table 6">
            <a:extLst>
              <a:ext uri="{FF2B5EF4-FFF2-40B4-BE49-F238E27FC236}">
                <a16:creationId xmlns:a16="http://schemas.microsoft.com/office/drawing/2014/main" id="{5F6C17B8-662E-E040-F7E6-0B0FFF80DB37}"/>
              </a:ext>
            </a:extLst>
          </p:cNvPr>
          <p:cNvGraphicFramePr>
            <a:graphicFrameLocks noGrp="1"/>
          </p:cNvGraphicFramePr>
          <p:nvPr>
            <p:extLst>
              <p:ext uri="{D42A27DB-BD31-4B8C-83A1-F6EECF244321}">
                <p14:modId xmlns:p14="http://schemas.microsoft.com/office/powerpoint/2010/main" val="36120573"/>
              </p:ext>
            </p:extLst>
          </p:nvPr>
        </p:nvGraphicFramePr>
        <p:xfrm>
          <a:off x="1487488" y="1439745"/>
          <a:ext cx="9217025" cy="3895660"/>
        </p:xfrm>
        <a:graphic>
          <a:graphicData uri="http://schemas.openxmlformats.org/drawingml/2006/table">
            <a:tbl>
              <a:tblPr firstRow="1" bandRow="1">
                <a:tableStyleId>{00A15C55-8517-42AA-B614-E9B94910E393}</a:tableStyleId>
              </a:tblPr>
              <a:tblGrid>
                <a:gridCol w="1843405">
                  <a:extLst>
                    <a:ext uri="{9D8B030D-6E8A-4147-A177-3AD203B41FA5}">
                      <a16:colId xmlns:a16="http://schemas.microsoft.com/office/drawing/2014/main" val="2474106396"/>
                    </a:ext>
                  </a:extLst>
                </a:gridCol>
                <a:gridCol w="1843405">
                  <a:extLst>
                    <a:ext uri="{9D8B030D-6E8A-4147-A177-3AD203B41FA5}">
                      <a16:colId xmlns:a16="http://schemas.microsoft.com/office/drawing/2014/main" val="1595948377"/>
                    </a:ext>
                  </a:extLst>
                </a:gridCol>
                <a:gridCol w="1843405">
                  <a:extLst>
                    <a:ext uri="{9D8B030D-6E8A-4147-A177-3AD203B41FA5}">
                      <a16:colId xmlns:a16="http://schemas.microsoft.com/office/drawing/2014/main" val="2638836691"/>
                    </a:ext>
                  </a:extLst>
                </a:gridCol>
                <a:gridCol w="1843405">
                  <a:extLst>
                    <a:ext uri="{9D8B030D-6E8A-4147-A177-3AD203B41FA5}">
                      <a16:colId xmlns:a16="http://schemas.microsoft.com/office/drawing/2014/main" val="847951675"/>
                    </a:ext>
                  </a:extLst>
                </a:gridCol>
                <a:gridCol w="1843405">
                  <a:extLst>
                    <a:ext uri="{9D8B030D-6E8A-4147-A177-3AD203B41FA5}">
                      <a16:colId xmlns:a16="http://schemas.microsoft.com/office/drawing/2014/main" val="1342029625"/>
                    </a:ext>
                  </a:extLst>
                </a:gridCol>
              </a:tblGrid>
              <a:tr h="973915">
                <a:tc>
                  <a:txBody>
                    <a:bodyPr/>
                    <a:lstStyle/>
                    <a:p>
                      <a:pPr algn="ctr"/>
                      <a:r>
                        <a:rPr lang="en-US" dirty="0"/>
                        <a:t>Model/Metric</a:t>
                      </a:r>
                    </a:p>
                  </a:txBody>
                  <a:tcPr anchor="ctr"/>
                </a:tc>
                <a:tc>
                  <a:txBody>
                    <a:bodyPr/>
                    <a:lstStyle/>
                    <a:p>
                      <a:r>
                        <a:rPr lang="en-US" dirty="0"/>
                        <a:t>Logistic regression</a:t>
                      </a:r>
                    </a:p>
                  </a:txBody>
                  <a:tcPr/>
                </a:tc>
                <a:tc>
                  <a:txBody>
                    <a:bodyPr/>
                    <a:lstStyle/>
                    <a:p>
                      <a:r>
                        <a:rPr lang="en-US" dirty="0"/>
                        <a:t>Decision tree</a:t>
                      </a:r>
                    </a:p>
                  </a:txBody>
                  <a:tcPr/>
                </a:tc>
                <a:tc>
                  <a:txBody>
                    <a:bodyPr/>
                    <a:lstStyle/>
                    <a:p>
                      <a:r>
                        <a:rPr lang="en-US" dirty="0"/>
                        <a:t>Random forest</a:t>
                      </a:r>
                    </a:p>
                  </a:txBody>
                  <a:tcPr/>
                </a:tc>
                <a:tc>
                  <a:txBody>
                    <a:bodyPr/>
                    <a:lstStyle/>
                    <a:p>
                      <a:r>
                        <a:rPr lang="en-US" dirty="0"/>
                        <a:t>Gradient boosting</a:t>
                      </a:r>
                    </a:p>
                  </a:txBody>
                  <a:tcPr/>
                </a:tc>
                <a:extLst>
                  <a:ext uri="{0D108BD9-81ED-4DB2-BD59-A6C34878D82A}">
                    <a16:rowId xmlns:a16="http://schemas.microsoft.com/office/drawing/2014/main" val="232802904"/>
                  </a:ext>
                </a:extLst>
              </a:tr>
              <a:tr h="973915">
                <a:tc>
                  <a:txBody>
                    <a:bodyPr/>
                    <a:lstStyle/>
                    <a:p>
                      <a:r>
                        <a:rPr lang="en-US" dirty="0"/>
                        <a:t>Accuracy</a:t>
                      </a:r>
                    </a:p>
                  </a:txBody>
                  <a:tcPr/>
                </a:tc>
                <a:tc>
                  <a:txBody>
                    <a:bodyPr/>
                    <a:lstStyle/>
                    <a:p>
                      <a:r>
                        <a:rPr lang="en-US" dirty="0"/>
                        <a:t>Accuracy : 0.77</a:t>
                      </a:r>
                    </a:p>
                  </a:txBody>
                  <a:tcPr/>
                </a:tc>
                <a:tc>
                  <a:txBody>
                    <a:bodyPr/>
                    <a:lstStyle/>
                    <a:p>
                      <a:r>
                        <a:rPr lang="en-US" dirty="0"/>
                        <a:t>Accuracy : 0.76</a:t>
                      </a:r>
                    </a:p>
                  </a:txBody>
                  <a:tcPr/>
                </a:tc>
                <a:tc>
                  <a:txBody>
                    <a:bodyPr/>
                    <a:lstStyle/>
                    <a:p>
                      <a:r>
                        <a:rPr lang="en-US" dirty="0"/>
                        <a:t>Accuracy : 0.80</a:t>
                      </a:r>
                    </a:p>
                  </a:txBody>
                  <a:tcPr/>
                </a:tc>
                <a:tc>
                  <a:txBody>
                    <a:bodyPr/>
                    <a:lstStyle/>
                    <a:p>
                      <a:r>
                        <a:rPr lang="en-US" dirty="0"/>
                        <a:t>Accuracy : 0.85</a:t>
                      </a:r>
                    </a:p>
                  </a:txBody>
                  <a:tcPr/>
                </a:tc>
                <a:extLst>
                  <a:ext uri="{0D108BD9-81ED-4DB2-BD59-A6C34878D82A}">
                    <a16:rowId xmlns:a16="http://schemas.microsoft.com/office/drawing/2014/main" val="2583168175"/>
                  </a:ext>
                </a:extLst>
              </a:tr>
              <a:tr h="973915">
                <a:tc>
                  <a:txBody>
                    <a:bodyPr/>
                    <a:lstStyle/>
                    <a:p>
                      <a:r>
                        <a:rPr lang="en-US" dirty="0"/>
                        <a:t>Precision</a:t>
                      </a:r>
                    </a:p>
                  </a:txBody>
                  <a:tcPr/>
                </a:tc>
                <a:tc>
                  <a:txBody>
                    <a:bodyPr/>
                    <a:lstStyle/>
                    <a:p>
                      <a:r>
                        <a:rPr lang="en-US" dirty="0"/>
                        <a:t>Precision : 0.8</a:t>
                      </a:r>
                    </a:p>
                  </a:txBody>
                  <a:tcPr/>
                </a:tc>
                <a:tc>
                  <a:txBody>
                    <a:bodyPr/>
                    <a:lstStyle/>
                    <a:p>
                      <a:r>
                        <a:rPr lang="en-US" dirty="0"/>
                        <a:t>Precision : 0.72</a:t>
                      </a:r>
                    </a:p>
                  </a:txBody>
                  <a:tcPr/>
                </a:tc>
                <a:tc>
                  <a:txBody>
                    <a:bodyPr/>
                    <a:lstStyle/>
                    <a:p>
                      <a:r>
                        <a:rPr lang="en-US" dirty="0"/>
                        <a:t>Precision : 0.73</a:t>
                      </a:r>
                    </a:p>
                  </a:txBody>
                  <a:tcPr/>
                </a:tc>
                <a:tc>
                  <a:txBody>
                    <a:bodyPr/>
                    <a:lstStyle/>
                    <a:p>
                      <a:r>
                        <a:rPr lang="en-US" dirty="0"/>
                        <a:t>Precision : 0.83</a:t>
                      </a:r>
                    </a:p>
                  </a:txBody>
                  <a:tcPr/>
                </a:tc>
                <a:extLst>
                  <a:ext uri="{0D108BD9-81ED-4DB2-BD59-A6C34878D82A}">
                    <a16:rowId xmlns:a16="http://schemas.microsoft.com/office/drawing/2014/main" val="1128029692"/>
                  </a:ext>
                </a:extLst>
              </a:tr>
              <a:tr h="973915">
                <a:tc>
                  <a:txBody>
                    <a:bodyPr/>
                    <a:lstStyle/>
                    <a:p>
                      <a:r>
                        <a:rPr lang="en-US" dirty="0"/>
                        <a:t>Confusion matrix</a:t>
                      </a:r>
                    </a:p>
                  </a:txBody>
                  <a:tcPr/>
                </a:tc>
                <a:tc>
                  <a:txBody>
                    <a:bodyPr/>
                    <a:lstStyle/>
                    <a:p>
                      <a:r>
                        <a:rPr lang="en-US" dirty="0"/>
                        <a:t>[[205 91] </a:t>
                      </a:r>
                    </a:p>
                    <a:p>
                      <a:r>
                        <a:rPr lang="en-US" dirty="0"/>
                        <a:t>[ 89 372]]</a:t>
                      </a:r>
                    </a:p>
                  </a:txBody>
                  <a:tcPr/>
                </a:tc>
                <a:tc>
                  <a:txBody>
                    <a:bodyPr/>
                    <a:lstStyle/>
                    <a:p>
                      <a:r>
                        <a:rPr lang="en-US" dirty="0"/>
                        <a:t>[[295 1] </a:t>
                      </a:r>
                    </a:p>
                    <a:p>
                      <a:r>
                        <a:rPr lang="en-US" dirty="0"/>
                        <a:t>[ 2 459]]</a:t>
                      </a:r>
                    </a:p>
                  </a:txBody>
                  <a:tcPr/>
                </a:tc>
                <a:tc>
                  <a:txBody>
                    <a:bodyPr/>
                    <a:lstStyle/>
                    <a:p>
                      <a:r>
                        <a:rPr lang="en-US" dirty="0"/>
                        <a:t>[[294 2] </a:t>
                      </a:r>
                    </a:p>
                    <a:p>
                      <a:r>
                        <a:rPr lang="en-US" dirty="0"/>
                        <a:t>[ 1 460]]</a:t>
                      </a:r>
                    </a:p>
                  </a:txBody>
                  <a:tcPr/>
                </a:tc>
                <a:tc>
                  <a:txBody>
                    <a:bodyPr/>
                    <a:lstStyle/>
                    <a:p>
                      <a:r>
                        <a:rPr lang="en-US" dirty="0"/>
                        <a:t> [[ 68 228] </a:t>
                      </a:r>
                    </a:p>
                    <a:p>
                      <a:r>
                        <a:rPr lang="en-US" dirty="0"/>
                        <a:t>[ 4 457]]</a:t>
                      </a:r>
                    </a:p>
                  </a:txBody>
                  <a:tcPr/>
                </a:tc>
                <a:extLst>
                  <a:ext uri="{0D108BD9-81ED-4DB2-BD59-A6C34878D82A}">
                    <a16:rowId xmlns:a16="http://schemas.microsoft.com/office/drawing/2014/main" val="2437574378"/>
                  </a:ext>
                </a:extLst>
              </a:tr>
            </a:tbl>
          </a:graphicData>
        </a:graphic>
      </p:graphicFrame>
    </p:spTree>
    <p:extLst>
      <p:ext uri="{BB962C8B-B14F-4D97-AF65-F5344CB8AC3E}">
        <p14:creationId xmlns:p14="http://schemas.microsoft.com/office/powerpoint/2010/main" val="346644575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0035A-9E8D-6598-6A79-6425C2658B46}"/>
              </a:ext>
            </a:extLst>
          </p:cNvPr>
          <p:cNvSpPr>
            <a:spLocks noGrp="1"/>
          </p:cNvSpPr>
          <p:nvPr>
            <p:ph type="title"/>
          </p:nvPr>
        </p:nvSpPr>
        <p:spPr/>
        <p:txBody>
          <a:bodyPr/>
          <a:lstStyle/>
          <a:p>
            <a:r>
              <a:rPr lang="en-US" sz="3600" dirty="0"/>
              <a:t>Business metric and findings</a:t>
            </a:r>
          </a:p>
        </p:txBody>
      </p:sp>
      <p:sp>
        <p:nvSpPr>
          <p:cNvPr id="3" name="Content Placeholder 2">
            <a:extLst>
              <a:ext uri="{FF2B5EF4-FFF2-40B4-BE49-F238E27FC236}">
                <a16:creationId xmlns:a16="http://schemas.microsoft.com/office/drawing/2014/main" id="{C5F75577-FDFC-854C-9274-CDC2D854ADAD}"/>
              </a:ext>
            </a:extLst>
          </p:cNvPr>
          <p:cNvSpPr>
            <a:spLocks noGrp="1"/>
          </p:cNvSpPr>
          <p:nvPr>
            <p:ph idx="1"/>
          </p:nvPr>
        </p:nvSpPr>
        <p:spPr>
          <a:xfrm>
            <a:off x="334434" y="1845172"/>
            <a:ext cx="11523133" cy="2519932"/>
          </a:xfrm>
        </p:spPr>
        <p:txBody>
          <a:bodyPr>
            <a:normAutofit/>
          </a:bodyPr>
          <a:lstStyle/>
          <a:p>
            <a:r>
              <a:rPr lang="en-US" sz="2400" dirty="0"/>
              <a:t>We have two business objectives: 1. Predict which recipes will experience high traffic. 2. Accurately forecast the "High" traffic status of recipes with at least an 80% probability. The Logistic Regression model has successfully met both goals without the overfitting issues seen in the Random Forest and Decision Tree models. This is evidenced by its high rates of Precision, Recall, and F1 Score, all of which are 80% or higher.</a:t>
            </a:r>
          </a:p>
        </p:txBody>
      </p:sp>
      <p:sp>
        <p:nvSpPr>
          <p:cNvPr id="4" name="Date Placeholder 3">
            <a:extLst>
              <a:ext uri="{FF2B5EF4-FFF2-40B4-BE49-F238E27FC236}">
                <a16:creationId xmlns:a16="http://schemas.microsoft.com/office/drawing/2014/main" id="{F6284EA1-C17E-0E78-7763-B31758BF4DA8}"/>
              </a:ext>
            </a:extLst>
          </p:cNvPr>
          <p:cNvSpPr>
            <a:spLocks noGrp="1"/>
          </p:cNvSpPr>
          <p:nvPr>
            <p:ph type="dt" sz="half" idx="10"/>
          </p:nvPr>
        </p:nvSpPr>
        <p:spPr/>
        <p:txBody>
          <a:bodyPr/>
          <a:lstStyle/>
          <a:p>
            <a:pPr>
              <a:defRPr/>
            </a:pPr>
            <a:r>
              <a:rPr lang="de-DE"/>
              <a:t>© sebis</a:t>
            </a:r>
            <a:endParaRPr lang="de-DE" dirty="0"/>
          </a:p>
        </p:txBody>
      </p:sp>
      <p:sp>
        <p:nvSpPr>
          <p:cNvPr id="5" name="Footer Placeholder 4">
            <a:extLst>
              <a:ext uri="{FF2B5EF4-FFF2-40B4-BE49-F238E27FC236}">
                <a16:creationId xmlns:a16="http://schemas.microsoft.com/office/drawing/2014/main" id="{7871AA38-EB61-2128-D8C3-9B353011BC86}"/>
              </a:ext>
            </a:extLst>
          </p:cNvPr>
          <p:cNvSpPr>
            <a:spLocks noGrp="1"/>
          </p:cNvSpPr>
          <p:nvPr>
            <p:ph type="ftr" sz="quarter" idx="11"/>
          </p:nvPr>
        </p:nvSpPr>
        <p:spPr/>
        <p:txBody>
          <a:bodyPr/>
          <a:lstStyle/>
          <a:p>
            <a:pPr>
              <a:defRPr/>
            </a:pPr>
            <a:r>
              <a:rPr lang="en-US"/>
              <a:t>171103 Matthes English Master Slide Deck (wide)</a:t>
            </a:r>
            <a:endParaRPr lang="de-DE" dirty="0"/>
          </a:p>
        </p:txBody>
      </p:sp>
      <p:sp>
        <p:nvSpPr>
          <p:cNvPr id="6" name="Slide Number Placeholder 5">
            <a:extLst>
              <a:ext uri="{FF2B5EF4-FFF2-40B4-BE49-F238E27FC236}">
                <a16:creationId xmlns:a16="http://schemas.microsoft.com/office/drawing/2014/main" id="{AA188FEF-1692-B9DE-F75D-AB3AFE42F1BF}"/>
              </a:ext>
            </a:extLst>
          </p:cNvPr>
          <p:cNvSpPr>
            <a:spLocks noGrp="1"/>
          </p:cNvSpPr>
          <p:nvPr>
            <p:ph type="sldNum" sz="quarter" idx="12"/>
          </p:nvPr>
        </p:nvSpPr>
        <p:spPr/>
        <p:txBody>
          <a:bodyPr/>
          <a:lstStyle/>
          <a:p>
            <a:pPr>
              <a:defRPr/>
            </a:pPr>
            <a:fld id="{05BC9FAB-BDC1-47C0-A8BB-6E12A8205D33}" type="slidenum">
              <a:rPr lang="de-DE" smtClean="0"/>
              <a:pPr>
                <a:defRPr/>
              </a:pPr>
              <a:t>13</a:t>
            </a:fld>
            <a:endParaRPr lang="de-DE" dirty="0"/>
          </a:p>
        </p:txBody>
      </p:sp>
    </p:spTree>
    <p:extLst>
      <p:ext uri="{BB962C8B-B14F-4D97-AF65-F5344CB8AC3E}">
        <p14:creationId xmlns:p14="http://schemas.microsoft.com/office/powerpoint/2010/main" val="91179934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CF49A-F22E-7448-FA6F-671C50BD1CCE}"/>
              </a:ext>
            </a:extLst>
          </p:cNvPr>
          <p:cNvSpPr>
            <a:spLocks noGrp="1"/>
          </p:cNvSpPr>
          <p:nvPr>
            <p:ph type="title"/>
          </p:nvPr>
        </p:nvSpPr>
        <p:spPr/>
        <p:txBody>
          <a:bodyPr/>
          <a:lstStyle/>
          <a:p>
            <a:r>
              <a:rPr lang="en-US" sz="3600" dirty="0"/>
              <a:t>Recommendations</a:t>
            </a:r>
          </a:p>
        </p:txBody>
      </p:sp>
      <p:sp>
        <p:nvSpPr>
          <p:cNvPr id="3" name="Content Placeholder 2">
            <a:extLst>
              <a:ext uri="{FF2B5EF4-FFF2-40B4-BE49-F238E27FC236}">
                <a16:creationId xmlns:a16="http://schemas.microsoft.com/office/drawing/2014/main" id="{85FA84B3-AD79-1497-1775-A668F0665AF3}"/>
              </a:ext>
            </a:extLst>
          </p:cNvPr>
          <p:cNvSpPr>
            <a:spLocks noGrp="1"/>
          </p:cNvSpPr>
          <p:nvPr>
            <p:ph idx="1"/>
          </p:nvPr>
        </p:nvSpPr>
        <p:spPr/>
        <p:txBody>
          <a:bodyPr>
            <a:noAutofit/>
          </a:bodyPr>
          <a:lstStyle/>
          <a:p>
            <a:r>
              <a:rPr lang="en-US" sz="2000" dirty="0"/>
              <a:t>To support the Product Manager in predicting high traffic for recipes, we recommend deploying the Logistic</a:t>
            </a:r>
          </a:p>
          <a:p>
            <a:r>
              <a:rPr lang="en-US" sz="2000" dirty="0"/>
              <a:t> Regression Model. With an accuracy rate of approximately 81%, this model boosts confidence in effectively driving traffic across the website.</a:t>
            </a:r>
          </a:p>
          <a:p>
            <a:r>
              <a:rPr lang="en-US" sz="2000" dirty="0"/>
              <a:t> Model Deployment Steps:</a:t>
            </a:r>
          </a:p>
          <a:p>
            <a:r>
              <a:rPr lang="en-US" sz="2000" dirty="0"/>
              <a:t> 1. Deployment Strategy: Outline implementation methods.</a:t>
            </a:r>
          </a:p>
          <a:p>
            <a:r>
              <a:rPr lang="en-US" sz="2000" dirty="0"/>
              <a:t> 2. Data Collection: Gather diverse data to enhance learning.</a:t>
            </a:r>
          </a:p>
          <a:p>
            <a:r>
              <a:rPr lang="en-US" sz="2000" dirty="0"/>
              <a:t> 3. Feature Engineering: Develop sophisticated features for better accuracy.</a:t>
            </a:r>
          </a:p>
          <a:p>
            <a:r>
              <a:rPr lang="en-US" sz="2000" dirty="0"/>
              <a:t> Key Insights:- The Logistic Regression model proved most effective, achieving around 80% accuracy.- We prioritized precision to avoid significant business losses from misclassification.- We introduced a "High Traffic Conversion Rate" KPI for performance assessment.- Categories like "Vegetable," "Potato," and "Pork" consistently drive high traffic, while "Beverages" attract less,</a:t>
            </a:r>
          </a:p>
          <a:p>
            <a:r>
              <a:rPr lang="en-US" sz="2000" dirty="0"/>
              <a:t> guiding promotional strategies on the website.</a:t>
            </a:r>
          </a:p>
          <a:p>
            <a:r>
              <a:rPr lang="en-US" sz="2000" dirty="0"/>
              <a:t> These strategies and insights will guide our efforts in optimizing recipe visibility and engagement</a:t>
            </a:r>
          </a:p>
        </p:txBody>
      </p:sp>
      <p:sp>
        <p:nvSpPr>
          <p:cNvPr id="4" name="Date Placeholder 3">
            <a:extLst>
              <a:ext uri="{FF2B5EF4-FFF2-40B4-BE49-F238E27FC236}">
                <a16:creationId xmlns:a16="http://schemas.microsoft.com/office/drawing/2014/main" id="{F8496997-D940-3012-2BCF-41EA92E5EBA1}"/>
              </a:ext>
            </a:extLst>
          </p:cNvPr>
          <p:cNvSpPr>
            <a:spLocks noGrp="1"/>
          </p:cNvSpPr>
          <p:nvPr>
            <p:ph type="dt" sz="half" idx="10"/>
          </p:nvPr>
        </p:nvSpPr>
        <p:spPr/>
        <p:txBody>
          <a:bodyPr/>
          <a:lstStyle/>
          <a:p>
            <a:pPr>
              <a:defRPr/>
            </a:pPr>
            <a:r>
              <a:rPr lang="de-DE"/>
              <a:t>© sebis</a:t>
            </a:r>
            <a:endParaRPr lang="de-DE" dirty="0"/>
          </a:p>
        </p:txBody>
      </p:sp>
      <p:sp>
        <p:nvSpPr>
          <p:cNvPr id="5" name="Footer Placeholder 4">
            <a:extLst>
              <a:ext uri="{FF2B5EF4-FFF2-40B4-BE49-F238E27FC236}">
                <a16:creationId xmlns:a16="http://schemas.microsoft.com/office/drawing/2014/main" id="{D221E111-C321-1691-A3CC-DB3AB2FFBD54}"/>
              </a:ext>
            </a:extLst>
          </p:cNvPr>
          <p:cNvSpPr>
            <a:spLocks noGrp="1"/>
          </p:cNvSpPr>
          <p:nvPr>
            <p:ph type="ftr" sz="quarter" idx="11"/>
          </p:nvPr>
        </p:nvSpPr>
        <p:spPr/>
        <p:txBody>
          <a:bodyPr/>
          <a:lstStyle/>
          <a:p>
            <a:pPr>
              <a:defRPr/>
            </a:pPr>
            <a:r>
              <a:rPr lang="en-US"/>
              <a:t>171103 Matthes English Master Slide Deck (wide)</a:t>
            </a:r>
            <a:endParaRPr lang="de-DE" dirty="0"/>
          </a:p>
        </p:txBody>
      </p:sp>
      <p:sp>
        <p:nvSpPr>
          <p:cNvPr id="6" name="Slide Number Placeholder 5">
            <a:extLst>
              <a:ext uri="{FF2B5EF4-FFF2-40B4-BE49-F238E27FC236}">
                <a16:creationId xmlns:a16="http://schemas.microsoft.com/office/drawing/2014/main" id="{8FFBE914-2F85-FCA0-EFCB-4DEF61C73946}"/>
              </a:ext>
            </a:extLst>
          </p:cNvPr>
          <p:cNvSpPr>
            <a:spLocks noGrp="1"/>
          </p:cNvSpPr>
          <p:nvPr>
            <p:ph type="sldNum" sz="quarter" idx="12"/>
          </p:nvPr>
        </p:nvSpPr>
        <p:spPr/>
        <p:txBody>
          <a:bodyPr/>
          <a:lstStyle/>
          <a:p>
            <a:pPr>
              <a:defRPr/>
            </a:pPr>
            <a:fld id="{05BC9FAB-BDC1-47C0-A8BB-6E12A8205D33}" type="slidenum">
              <a:rPr lang="de-DE" smtClean="0"/>
              <a:pPr>
                <a:defRPr/>
              </a:pPr>
              <a:t>14</a:t>
            </a:fld>
            <a:endParaRPr lang="de-DE" dirty="0"/>
          </a:p>
        </p:txBody>
      </p:sp>
    </p:spTree>
    <p:extLst>
      <p:ext uri="{BB962C8B-B14F-4D97-AF65-F5344CB8AC3E}">
        <p14:creationId xmlns:p14="http://schemas.microsoft.com/office/powerpoint/2010/main" val="427839900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079777" y="2852936"/>
            <a:ext cx="4752528" cy="720725"/>
          </a:xfrm>
        </p:spPr>
        <p:txBody>
          <a:bodyPr/>
          <a:lstStyle/>
          <a:p>
            <a:r>
              <a:rPr lang="en-US" altLang="zh-CN" sz="4800" dirty="0"/>
              <a:t>Questions?</a:t>
            </a:r>
          </a:p>
        </p:txBody>
      </p:sp>
      <p:sp>
        <p:nvSpPr>
          <p:cNvPr id="6" name="Foliennummernplatzhalter 5"/>
          <p:cNvSpPr>
            <a:spLocks noGrp="1"/>
          </p:cNvSpPr>
          <p:nvPr>
            <p:ph type="sldNum" sz="quarter" idx="12"/>
          </p:nvPr>
        </p:nvSpPr>
        <p:spPr/>
        <p:txBody>
          <a:bodyPr/>
          <a:lstStyle/>
          <a:p>
            <a:fld id="{05BC9FAB-BDC1-47C0-A8BB-6E12A8205D33}" type="slidenum">
              <a:rPr lang="de-DE" smtClean="0"/>
              <a:pPr/>
              <a:t>15</a:t>
            </a:fld>
            <a:endParaRPr lang="de-DE" dirty="0"/>
          </a:p>
        </p:txBody>
      </p:sp>
      <p:sp>
        <p:nvSpPr>
          <p:cNvPr id="3" name="矩形 2">
            <a:extLst>
              <a:ext uri="{FF2B5EF4-FFF2-40B4-BE49-F238E27FC236}">
                <a16:creationId xmlns:a16="http://schemas.microsoft.com/office/drawing/2014/main" id="{AD122397-B207-482D-3E16-4171F2A8A067}"/>
              </a:ext>
            </a:extLst>
          </p:cNvPr>
          <p:cNvSpPr/>
          <p:nvPr/>
        </p:nvSpPr>
        <p:spPr bwMode="auto">
          <a:xfrm>
            <a:off x="10981628" y="260648"/>
            <a:ext cx="1091036" cy="576064"/>
          </a:xfrm>
          <a:prstGeom prst="rect">
            <a:avLst/>
          </a:prstGeom>
          <a:solidFill>
            <a:srgbClr val="FFFFFF"/>
          </a:solidFill>
          <a:ln>
            <a:solidFill>
              <a:srgbClr val="FFFFFF"/>
            </a:solid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zh-CN" altLang="en-US" dirty="0">
              <a:solidFill>
                <a:schemeClr val="tx1"/>
              </a:solidFill>
              <a:cs typeface="Arial" pitchFamily="34" charset="0"/>
            </a:endParaRPr>
          </a:p>
        </p:txBody>
      </p:sp>
    </p:spTree>
    <p:extLst>
      <p:ext uri="{BB962C8B-B14F-4D97-AF65-F5344CB8AC3E}">
        <p14:creationId xmlns:p14="http://schemas.microsoft.com/office/powerpoint/2010/main" val="340726435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334435" y="1845172"/>
            <a:ext cx="11523135" cy="4104108"/>
          </a:xfrm>
        </p:spPr>
        <p:txBody>
          <a:bodyPr>
            <a:normAutofit/>
          </a:bodyPr>
          <a:lstStyle/>
          <a:p>
            <a:endParaRPr lang="en-US" altLang="zh-CN" dirty="0"/>
          </a:p>
          <a:p>
            <a:pPr lvl="1"/>
            <a:r>
              <a:rPr lang="en-US" altLang="zh-CN" dirty="0"/>
              <a:t>Project overview</a:t>
            </a:r>
          </a:p>
          <a:p>
            <a:pPr lvl="1"/>
            <a:r>
              <a:rPr lang="en-US" altLang="zh-CN" dirty="0"/>
              <a:t>Business goal</a:t>
            </a:r>
            <a:endParaRPr lang="en-US" dirty="0"/>
          </a:p>
          <a:p>
            <a:pPr lvl="1"/>
            <a:r>
              <a:rPr lang="en-US" altLang="zh-CN" dirty="0"/>
              <a:t>Data cleaning</a:t>
            </a:r>
          </a:p>
          <a:p>
            <a:pPr lvl="1"/>
            <a:r>
              <a:rPr lang="en-US" altLang="zh-CN" dirty="0"/>
              <a:t>EDA and data visualization</a:t>
            </a:r>
          </a:p>
          <a:p>
            <a:pPr lvl="1"/>
            <a:r>
              <a:rPr lang="en-US" altLang="zh-CN" dirty="0"/>
              <a:t>Data processing</a:t>
            </a:r>
          </a:p>
          <a:p>
            <a:pPr lvl="1"/>
            <a:r>
              <a:rPr lang="en-US" altLang="zh-CN" dirty="0"/>
              <a:t>Model development</a:t>
            </a:r>
          </a:p>
          <a:p>
            <a:pPr lvl="1"/>
            <a:r>
              <a:rPr lang="en-US" altLang="zh-CN" dirty="0"/>
              <a:t>Model evaluation</a:t>
            </a:r>
          </a:p>
          <a:p>
            <a:pPr lvl="1"/>
            <a:r>
              <a:rPr lang="en-US" altLang="zh-CN" dirty="0"/>
              <a:t>Business metric</a:t>
            </a:r>
          </a:p>
          <a:p>
            <a:pPr lvl="1"/>
            <a:r>
              <a:rPr lang="en-US" altLang="zh-CN" dirty="0"/>
              <a:t>Key findings</a:t>
            </a:r>
          </a:p>
          <a:p>
            <a:pPr lvl="1"/>
            <a:r>
              <a:rPr lang="en-US" altLang="zh-CN" dirty="0"/>
              <a:t>Recommendations</a:t>
            </a:r>
          </a:p>
          <a:p>
            <a:endParaRPr lang="en-US" altLang="zh-CN" dirty="0"/>
          </a:p>
          <a:p>
            <a:endParaRPr lang="en-US" altLang="zh-CN" dirty="0"/>
          </a:p>
          <a:p>
            <a:pPr marL="98425" lvl="1" indent="0">
              <a:buNone/>
            </a:pPr>
            <a:endParaRPr lang="en-US" altLang="zh-CN" dirty="0"/>
          </a:p>
        </p:txBody>
      </p:sp>
      <p:sp>
        <p:nvSpPr>
          <p:cNvPr id="2" name="Titel 1"/>
          <p:cNvSpPr>
            <a:spLocks noGrp="1"/>
          </p:cNvSpPr>
          <p:nvPr>
            <p:ph type="title"/>
          </p:nvPr>
        </p:nvSpPr>
        <p:spPr>
          <a:xfrm>
            <a:off x="334437" y="404019"/>
            <a:ext cx="10586099" cy="720725"/>
          </a:xfrm>
        </p:spPr>
        <p:txBody>
          <a:bodyPr/>
          <a:lstStyle/>
          <a:p>
            <a:r>
              <a:rPr lang="en-US" dirty="0"/>
              <a:t>Outline</a:t>
            </a:r>
          </a:p>
        </p:txBody>
      </p:sp>
      <p:sp>
        <p:nvSpPr>
          <p:cNvPr id="6" name="Foliennummernplatzhalter 5"/>
          <p:cNvSpPr>
            <a:spLocks noGrp="1"/>
          </p:cNvSpPr>
          <p:nvPr>
            <p:ph type="sldNum" sz="quarter" idx="12"/>
          </p:nvPr>
        </p:nvSpPr>
        <p:spPr/>
        <p:txBody>
          <a:bodyPr/>
          <a:lstStyle/>
          <a:p>
            <a:fld id="{05BC9FAB-BDC1-47C0-A8BB-6E12A8205D33}" type="slidenum">
              <a:rPr lang="de-DE" smtClean="0"/>
              <a:pPr/>
              <a:t>2</a:t>
            </a:fld>
            <a:endParaRPr lang="de-DE" dirty="0"/>
          </a:p>
        </p:txBody>
      </p:sp>
      <p:sp>
        <p:nvSpPr>
          <p:cNvPr id="4" name="矩形 3">
            <a:extLst>
              <a:ext uri="{FF2B5EF4-FFF2-40B4-BE49-F238E27FC236}">
                <a16:creationId xmlns:a16="http://schemas.microsoft.com/office/drawing/2014/main" id="{65390559-131E-1AB3-7E56-E5FE475C652A}"/>
              </a:ext>
            </a:extLst>
          </p:cNvPr>
          <p:cNvSpPr/>
          <p:nvPr/>
        </p:nvSpPr>
        <p:spPr bwMode="auto">
          <a:xfrm>
            <a:off x="10981628" y="260648"/>
            <a:ext cx="1091036" cy="576064"/>
          </a:xfrm>
          <a:prstGeom prst="rect">
            <a:avLst/>
          </a:prstGeom>
          <a:solidFill>
            <a:srgbClr val="FFFFFF"/>
          </a:solidFill>
          <a:ln>
            <a:solidFill>
              <a:srgbClr val="FFFFFF"/>
            </a:solid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zh-CN" altLang="en-US" dirty="0">
              <a:solidFill>
                <a:schemeClr val="tx1"/>
              </a:solidFill>
              <a:cs typeface="Arial" pitchFamily="34" charset="0"/>
            </a:endParaRPr>
          </a:p>
        </p:txBody>
      </p:sp>
    </p:spTree>
    <p:extLst>
      <p:ext uri="{BB962C8B-B14F-4D97-AF65-F5344CB8AC3E}">
        <p14:creationId xmlns:p14="http://schemas.microsoft.com/office/powerpoint/2010/main" val="240983392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8D754B-2CCE-ECD0-C6B7-95152DEEBC08}"/>
              </a:ext>
            </a:extLst>
          </p:cNvPr>
          <p:cNvSpPr>
            <a:spLocks noGrp="1"/>
          </p:cNvSpPr>
          <p:nvPr>
            <p:ph idx="1"/>
          </p:nvPr>
        </p:nvSpPr>
        <p:spPr>
          <a:xfrm>
            <a:off x="622469" y="2205212"/>
            <a:ext cx="10586099" cy="3095996"/>
          </a:xfrm>
        </p:spPr>
        <p:txBody>
          <a:bodyPr>
            <a:normAutofit/>
          </a:bodyPr>
          <a:lstStyle/>
          <a:p>
            <a:r>
              <a:rPr lang="en-US" sz="2400" dirty="0"/>
              <a:t>There are many factors controlling the number of visits and customer conversion rate in our business, today we will experiment with our homepage recommended recipe, we believe that the suggested recipe on our website homepage has significant influence on the number of visits and the amount of time the customer spends on the website and thus conversion rate and revenue, some recipes attract significantly higher number </a:t>
            </a:r>
            <a:r>
              <a:rPr lang="en-US" sz="2400"/>
              <a:t>of customers </a:t>
            </a:r>
            <a:r>
              <a:rPr lang="en-US" sz="2400" dirty="0"/>
              <a:t>than others and we want to predict what recipes will be most popular and place them on the homepage.</a:t>
            </a:r>
          </a:p>
        </p:txBody>
      </p:sp>
      <p:sp>
        <p:nvSpPr>
          <p:cNvPr id="3" name="Title 2">
            <a:extLst>
              <a:ext uri="{FF2B5EF4-FFF2-40B4-BE49-F238E27FC236}">
                <a16:creationId xmlns:a16="http://schemas.microsoft.com/office/drawing/2014/main" id="{67D20662-4FDF-9379-FC36-F485C929137E}"/>
              </a:ext>
            </a:extLst>
          </p:cNvPr>
          <p:cNvSpPr>
            <a:spLocks noGrp="1"/>
          </p:cNvSpPr>
          <p:nvPr>
            <p:ph type="title"/>
          </p:nvPr>
        </p:nvSpPr>
        <p:spPr>
          <a:xfrm>
            <a:off x="334437" y="332011"/>
            <a:ext cx="10586099" cy="720725"/>
          </a:xfrm>
        </p:spPr>
        <p:txBody>
          <a:bodyPr/>
          <a:lstStyle/>
          <a:p>
            <a:r>
              <a:rPr lang="en-US" sz="3600" dirty="0"/>
              <a:t>Introduction</a:t>
            </a:r>
          </a:p>
        </p:txBody>
      </p:sp>
      <p:sp>
        <p:nvSpPr>
          <p:cNvPr id="4" name="Date Placeholder 3">
            <a:extLst>
              <a:ext uri="{FF2B5EF4-FFF2-40B4-BE49-F238E27FC236}">
                <a16:creationId xmlns:a16="http://schemas.microsoft.com/office/drawing/2014/main" id="{9F2207D2-872C-AE3A-2757-D555EA336EFE}"/>
              </a:ext>
            </a:extLst>
          </p:cNvPr>
          <p:cNvSpPr>
            <a:spLocks noGrp="1"/>
          </p:cNvSpPr>
          <p:nvPr>
            <p:ph type="dt" sz="half" idx="10"/>
          </p:nvPr>
        </p:nvSpPr>
        <p:spPr/>
        <p:txBody>
          <a:bodyPr/>
          <a:lstStyle/>
          <a:p>
            <a:pPr>
              <a:defRPr/>
            </a:pPr>
            <a:r>
              <a:rPr lang="de-DE"/>
              <a:t>© sebis</a:t>
            </a:r>
            <a:endParaRPr lang="de-DE" dirty="0"/>
          </a:p>
        </p:txBody>
      </p:sp>
      <p:sp>
        <p:nvSpPr>
          <p:cNvPr id="5" name="Footer Placeholder 4">
            <a:extLst>
              <a:ext uri="{FF2B5EF4-FFF2-40B4-BE49-F238E27FC236}">
                <a16:creationId xmlns:a16="http://schemas.microsoft.com/office/drawing/2014/main" id="{3BDD4131-78D7-4520-75E2-FA2107DAC86E}"/>
              </a:ext>
            </a:extLst>
          </p:cNvPr>
          <p:cNvSpPr>
            <a:spLocks noGrp="1"/>
          </p:cNvSpPr>
          <p:nvPr>
            <p:ph type="ftr" sz="quarter" idx="11"/>
          </p:nvPr>
        </p:nvSpPr>
        <p:spPr/>
        <p:txBody>
          <a:bodyPr/>
          <a:lstStyle/>
          <a:p>
            <a:pPr>
              <a:defRPr/>
            </a:pPr>
            <a:r>
              <a:rPr lang="en-US"/>
              <a:t>171103 Matthes English Master Slide Deck (wide)</a:t>
            </a:r>
            <a:endParaRPr lang="de-DE" dirty="0"/>
          </a:p>
        </p:txBody>
      </p:sp>
      <p:sp>
        <p:nvSpPr>
          <p:cNvPr id="6" name="Slide Number Placeholder 5">
            <a:extLst>
              <a:ext uri="{FF2B5EF4-FFF2-40B4-BE49-F238E27FC236}">
                <a16:creationId xmlns:a16="http://schemas.microsoft.com/office/drawing/2014/main" id="{E1407060-2E83-E31B-3356-DD1020FDB2FD}"/>
              </a:ext>
            </a:extLst>
          </p:cNvPr>
          <p:cNvSpPr>
            <a:spLocks noGrp="1"/>
          </p:cNvSpPr>
          <p:nvPr>
            <p:ph type="sldNum" sz="quarter" idx="12"/>
          </p:nvPr>
        </p:nvSpPr>
        <p:spPr/>
        <p:txBody>
          <a:bodyPr/>
          <a:lstStyle/>
          <a:p>
            <a:pPr>
              <a:defRPr/>
            </a:pPr>
            <a:fld id="{E201E5CB-5EE0-4EA4-87FF-7D8A79A61969}" type="slidenum">
              <a:rPr lang="de-DE" smtClean="0"/>
              <a:pPr>
                <a:defRPr/>
              </a:pPr>
              <a:t>3</a:t>
            </a:fld>
            <a:endParaRPr lang="de-DE" dirty="0"/>
          </a:p>
        </p:txBody>
      </p:sp>
    </p:spTree>
    <p:extLst>
      <p:ext uri="{BB962C8B-B14F-4D97-AF65-F5344CB8AC3E}">
        <p14:creationId xmlns:p14="http://schemas.microsoft.com/office/powerpoint/2010/main" val="398956914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34437" y="260003"/>
            <a:ext cx="10586099" cy="720725"/>
          </a:xfrm>
        </p:spPr>
        <p:txBody>
          <a:bodyPr/>
          <a:lstStyle/>
          <a:p>
            <a:r>
              <a:rPr lang="en-US" altLang="zh-CN" sz="3600" dirty="0"/>
              <a:t>Business</a:t>
            </a:r>
            <a:r>
              <a:rPr lang="en-US" altLang="zh-CN" dirty="0"/>
              <a:t> </a:t>
            </a:r>
            <a:r>
              <a:rPr lang="en-US" altLang="zh-CN" sz="3600" dirty="0"/>
              <a:t>goal</a:t>
            </a:r>
          </a:p>
        </p:txBody>
      </p:sp>
      <p:sp>
        <p:nvSpPr>
          <p:cNvPr id="6" name="Foliennummernplatzhalter 5"/>
          <p:cNvSpPr>
            <a:spLocks noGrp="1"/>
          </p:cNvSpPr>
          <p:nvPr>
            <p:ph type="sldNum" sz="quarter" idx="12"/>
          </p:nvPr>
        </p:nvSpPr>
        <p:spPr/>
        <p:txBody>
          <a:bodyPr/>
          <a:lstStyle/>
          <a:p>
            <a:fld id="{05BC9FAB-BDC1-47C0-A8BB-6E12A8205D33}" type="slidenum">
              <a:rPr lang="de-DE" smtClean="0"/>
              <a:pPr/>
              <a:t>4</a:t>
            </a:fld>
            <a:endParaRPr lang="de-DE" dirty="0"/>
          </a:p>
        </p:txBody>
      </p:sp>
      <p:sp>
        <p:nvSpPr>
          <p:cNvPr id="3" name="矩形 2">
            <a:extLst>
              <a:ext uri="{FF2B5EF4-FFF2-40B4-BE49-F238E27FC236}">
                <a16:creationId xmlns:a16="http://schemas.microsoft.com/office/drawing/2014/main" id="{A7FF42A3-92E7-A9CC-8F90-497EB841FE9A}"/>
              </a:ext>
            </a:extLst>
          </p:cNvPr>
          <p:cNvSpPr/>
          <p:nvPr/>
        </p:nvSpPr>
        <p:spPr bwMode="auto">
          <a:xfrm>
            <a:off x="10981628" y="260648"/>
            <a:ext cx="1091036" cy="576064"/>
          </a:xfrm>
          <a:prstGeom prst="rect">
            <a:avLst/>
          </a:prstGeom>
          <a:solidFill>
            <a:srgbClr val="FFFFFF"/>
          </a:solidFill>
          <a:ln>
            <a:solidFill>
              <a:srgbClr val="FFFFFF"/>
            </a:solid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zh-CN" altLang="en-US" dirty="0">
              <a:solidFill>
                <a:schemeClr val="tx1"/>
              </a:solidFill>
              <a:cs typeface="Arial" pitchFamily="34" charset="0"/>
            </a:endParaRPr>
          </a:p>
        </p:txBody>
      </p:sp>
      <p:sp>
        <p:nvSpPr>
          <p:cNvPr id="23" name="Inhaltsplatzhalter 2">
            <a:extLst>
              <a:ext uri="{FF2B5EF4-FFF2-40B4-BE49-F238E27FC236}">
                <a16:creationId xmlns:a16="http://schemas.microsoft.com/office/drawing/2014/main" id="{86D31C48-3808-48ED-B9F9-77C8D9EA1A4F}"/>
              </a:ext>
            </a:extLst>
          </p:cNvPr>
          <p:cNvSpPr>
            <a:spLocks noGrp="1"/>
          </p:cNvSpPr>
          <p:nvPr>
            <p:ph idx="1"/>
          </p:nvPr>
        </p:nvSpPr>
        <p:spPr>
          <a:xfrm>
            <a:off x="304049" y="1340768"/>
            <a:ext cx="11523133" cy="5040560"/>
          </a:xfrm>
        </p:spPr>
        <p:txBody>
          <a:bodyPr>
            <a:normAutofit/>
          </a:bodyPr>
          <a:lstStyle/>
          <a:p>
            <a:pPr marL="98425" lvl="1" indent="0">
              <a:buNone/>
            </a:pPr>
            <a:endParaRPr lang="en-US" altLang="zh-CN" sz="2800" b="1" dirty="0"/>
          </a:p>
          <a:p>
            <a:pPr marL="98425" lvl="1" indent="0">
              <a:buNone/>
            </a:pPr>
            <a:r>
              <a:rPr lang="en-US" sz="2400" dirty="0"/>
              <a:t>In our quest to predict which recipes will be popular on our website, we've been provided with a dataset by the product manager that includes key details on 947 recipes. This dataset, structured with seven columns, contains comprehensive nutritional information such as the number of calories, carbohydrates, sugars, and proteins each recipe contains. Additionally, it classifies each recipe into one of ten categories, ranging from 'Lunch/Snacks' to 'Desserts' and 'One Dish Meals', and also notes the number of servings. Crucially, the dataset includes a '</a:t>
            </a:r>
            <a:r>
              <a:rPr lang="en-US" sz="2400" dirty="0" err="1"/>
              <a:t>high_traffic</a:t>
            </a:r>
            <a:r>
              <a:rPr lang="en-US" sz="2400" dirty="0"/>
              <a:t>' indicator, which signifies whether a recipe attracted high visitor traffic when featured on the homepage. This data will be instrumental in developing a model to predict traffic trends and, consequently, the popularity of recipes</a:t>
            </a:r>
            <a:endParaRPr lang="en-US" altLang="zh-CN" sz="2400" dirty="0"/>
          </a:p>
        </p:txBody>
      </p:sp>
    </p:spTree>
    <p:extLst>
      <p:ext uri="{BB962C8B-B14F-4D97-AF65-F5344CB8AC3E}">
        <p14:creationId xmlns:p14="http://schemas.microsoft.com/office/powerpoint/2010/main" val="344438229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sz="3600" dirty="0"/>
              <a:t>Data cleaning</a:t>
            </a:r>
          </a:p>
        </p:txBody>
      </p:sp>
      <p:sp>
        <p:nvSpPr>
          <p:cNvPr id="6" name="Foliennummernplatzhalter 5"/>
          <p:cNvSpPr>
            <a:spLocks noGrp="1"/>
          </p:cNvSpPr>
          <p:nvPr>
            <p:ph type="sldNum" sz="quarter" idx="12"/>
          </p:nvPr>
        </p:nvSpPr>
        <p:spPr/>
        <p:txBody>
          <a:bodyPr/>
          <a:lstStyle/>
          <a:p>
            <a:fld id="{05BC9FAB-BDC1-47C0-A8BB-6E12A8205D33}" type="slidenum">
              <a:rPr lang="de-DE" smtClean="0"/>
              <a:pPr/>
              <a:t>5</a:t>
            </a:fld>
            <a:endParaRPr lang="de-DE" dirty="0"/>
          </a:p>
        </p:txBody>
      </p:sp>
      <p:sp>
        <p:nvSpPr>
          <p:cNvPr id="21" name="矩形 20">
            <a:extLst>
              <a:ext uri="{FF2B5EF4-FFF2-40B4-BE49-F238E27FC236}">
                <a16:creationId xmlns:a16="http://schemas.microsoft.com/office/drawing/2014/main" id="{0D81F978-D956-86C5-078B-CD9DAAE5F738}"/>
              </a:ext>
            </a:extLst>
          </p:cNvPr>
          <p:cNvSpPr/>
          <p:nvPr/>
        </p:nvSpPr>
        <p:spPr bwMode="auto">
          <a:xfrm>
            <a:off x="5879976" y="6715078"/>
            <a:ext cx="432048" cy="98470"/>
          </a:xfrm>
          <a:prstGeom prst="rect">
            <a:avLst/>
          </a:prstGeom>
          <a:solidFill>
            <a:schemeClr val="bg1"/>
          </a:solidFill>
          <a:ln>
            <a:solidFill>
              <a:schemeClr val="bg1"/>
            </a:solid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zh-CN" altLang="en-US" dirty="0">
              <a:solidFill>
                <a:schemeClr val="tx1"/>
              </a:solidFill>
              <a:cs typeface="Arial" pitchFamily="34" charset="0"/>
            </a:endParaRPr>
          </a:p>
        </p:txBody>
      </p:sp>
      <p:sp>
        <p:nvSpPr>
          <p:cNvPr id="7" name="矩形 6">
            <a:extLst>
              <a:ext uri="{FF2B5EF4-FFF2-40B4-BE49-F238E27FC236}">
                <a16:creationId xmlns:a16="http://schemas.microsoft.com/office/drawing/2014/main" id="{C458D4C5-63FE-C917-190D-182DFE6211B3}"/>
              </a:ext>
            </a:extLst>
          </p:cNvPr>
          <p:cNvSpPr/>
          <p:nvPr/>
        </p:nvSpPr>
        <p:spPr bwMode="auto">
          <a:xfrm>
            <a:off x="10981628" y="260648"/>
            <a:ext cx="1091036" cy="576064"/>
          </a:xfrm>
          <a:prstGeom prst="rect">
            <a:avLst/>
          </a:prstGeom>
          <a:solidFill>
            <a:srgbClr val="FFFFFF"/>
          </a:solidFill>
          <a:ln>
            <a:solidFill>
              <a:srgbClr val="FFFFFF"/>
            </a:solid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zh-CN" altLang="en-US" dirty="0">
              <a:solidFill>
                <a:schemeClr val="tx1"/>
              </a:solidFill>
              <a:cs typeface="Arial" pitchFamily="34" charset="0"/>
            </a:endParaRPr>
          </a:p>
        </p:txBody>
      </p:sp>
      <p:sp>
        <p:nvSpPr>
          <p:cNvPr id="4" name="TextBox 3">
            <a:extLst>
              <a:ext uri="{FF2B5EF4-FFF2-40B4-BE49-F238E27FC236}">
                <a16:creationId xmlns:a16="http://schemas.microsoft.com/office/drawing/2014/main" id="{B62FC486-2444-A459-180E-A45F9DC1664B}"/>
              </a:ext>
            </a:extLst>
          </p:cNvPr>
          <p:cNvSpPr txBox="1"/>
          <p:nvPr/>
        </p:nvSpPr>
        <p:spPr>
          <a:xfrm>
            <a:off x="479376" y="1268760"/>
            <a:ext cx="10873208" cy="5262979"/>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2400" dirty="0">
                <a:solidFill>
                  <a:schemeClr val="tx1"/>
                </a:solidFill>
              </a:rPr>
              <a:t>In our analysis of the recipe popularity prediction model, we've thoroughly reviewed the dataset of 947 recipes, confirming no duplicates and evaluating each column for data integrity. We adjusted the servings column to maintain its numeric data type for flexibility during model development. The high_traffic column was converted from an object type to </a:t>
            </a:r>
            <a:r>
              <a:rPr lang="en-US" sz="2400" dirty="0" err="1">
                <a:solidFill>
                  <a:schemeClr val="tx1"/>
                </a:solidFill>
              </a:rPr>
              <a:t>boolean</a:t>
            </a:r>
            <a:r>
              <a:rPr lang="en-US" sz="2400" dirty="0">
                <a:solidFill>
                  <a:schemeClr val="tx1"/>
                </a:solidFill>
              </a:rPr>
              <a:t>, representing "High" and "Low" traffic based on the presence or absence of values. In the category column, we reclassified an inconsistent "Chicken Breast" entry under "Chicken" to align with predefined categories like 'Lunch/Snacks', 'Beverages', and others. To address the 52 missing values in the nutritional content columns, which constitute 18.21% of our data, we filled these gaps using category and serving size-specific averages, ensuring data completeness without significant loss. With these corrections, our dataset is now ready for exploratory analysis and subsequent descriptive statistics computation, setting the stage for accurate predictive modeling of recipe popularity. </a:t>
            </a:r>
          </a:p>
        </p:txBody>
      </p:sp>
    </p:spTree>
    <p:extLst>
      <p:ext uri="{BB962C8B-B14F-4D97-AF65-F5344CB8AC3E}">
        <p14:creationId xmlns:p14="http://schemas.microsoft.com/office/powerpoint/2010/main" val="235779061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902CB3-F096-0C12-1353-EFE53D9CB79E}"/>
              </a:ext>
            </a:extLst>
          </p:cNvPr>
          <p:cNvSpPr>
            <a:spLocks noGrp="1"/>
          </p:cNvSpPr>
          <p:nvPr>
            <p:ph sz="half" idx="2"/>
          </p:nvPr>
        </p:nvSpPr>
        <p:spPr>
          <a:xfrm>
            <a:off x="334437" y="1643050"/>
            <a:ext cx="5662084" cy="4773625"/>
          </a:xfrm>
        </p:spPr>
        <p:txBody>
          <a:bodyPr wrap="square" anchor="t">
            <a:normAutofit/>
          </a:bodyPr>
          <a:lstStyle/>
          <a:p>
            <a:r>
              <a:rPr lang="en-US" kern="1200"/>
              <a:t>In our exploratory data analysis, the descriptive statistics have uncovered significant standard deviations in columns related to calories and nutritional components. These deviations, along with quantile-based observations of outliers, contribute to a right-skewed distribution across these metrics, suggesting that the data does not follow a normal distribution. Our analysis reveals that the medians for calories and nutritional components are not symmetrical and vary depending on the type of food and beverages. We will next examine the relationship between servings and high traffic status, observing that recipes from specific categories, particularly "Vegetable," "Potato," and "Pork," tend to generate higher traffic, whereas the "Beverages" category has a minimal impact.</a:t>
            </a:r>
          </a:p>
        </p:txBody>
      </p:sp>
      <p:pic>
        <p:nvPicPr>
          <p:cNvPr id="8" name="Picture 7" descr="A group of graphs showing different types of data&#10;&#10;Description automatically generated">
            <a:extLst>
              <a:ext uri="{FF2B5EF4-FFF2-40B4-BE49-F238E27FC236}">
                <a16:creationId xmlns:a16="http://schemas.microsoft.com/office/drawing/2014/main" id="{5B411935-7702-1B66-6613-C5E38A1913E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93367" y="1771263"/>
            <a:ext cx="5664200" cy="4517198"/>
          </a:xfrm>
          <a:prstGeom prst="rect">
            <a:avLst/>
          </a:prstGeom>
          <a:noFill/>
          <a:ln>
            <a:noFill/>
          </a:ln>
        </p:spPr>
      </p:pic>
      <p:sp>
        <p:nvSpPr>
          <p:cNvPr id="2" name="Title 1">
            <a:extLst>
              <a:ext uri="{FF2B5EF4-FFF2-40B4-BE49-F238E27FC236}">
                <a16:creationId xmlns:a16="http://schemas.microsoft.com/office/drawing/2014/main" id="{D8D24ED8-2923-BED3-378D-E66BED076C47}"/>
              </a:ext>
            </a:extLst>
          </p:cNvPr>
          <p:cNvSpPr>
            <a:spLocks noGrp="1"/>
          </p:cNvSpPr>
          <p:nvPr>
            <p:ph type="title"/>
          </p:nvPr>
        </p:nvSpPr>
        <p:spPr>
          <a:xfrm>
            <a:off x="334437" y="44452"/>
            <a:ext cx="10586099" cy="720725"/>
          </a:xfrm>
        </p:spPr>
        <p:txBody>
          <a:bodyPr wrap="square" anchor="b">
            <a:normAutofit/>
          </a:bodyPr>
          <a:lstStyle/>
          <a:p>
            <a:r>
              <a:rPr lang="en-US"/>
              <a:t>EDA</a:t>
            </a:r>
          </a:p>
        </p:txBody>
      </p:sp>
      <p:sp>
        <p:nvSpPr>
          <p:cNvPr id="4" name="Date Placeholder 3">
            <a:extLst>
              <a:ext uri="{FF2B5EF4-FFF2-40B4-BE49-F238E27FC236}">
                <a16:creationId xmlns:a16="http://schemas.microsoft.com/office/drawing/2014/main" id="{C5F86D4D-9BB3-F28F-7FDA-8B7F128E8194}"/>
              </a:ext>
            </a:extLst>
          </p:cNvPr>
          <p:cNvSpPr>
            <a:spLocks noGrp="1"/>
          </p:cNvSpPr>
          <p:nvPr>
            <p:ph type="dt" sz="half" idx="10"/>
          </p:nvPr>
        </p:nvSpPr>
        <p:spPr>
          <a:xfrm>
            <a:off x="9383184" y="6570616"/>
            <a:ext cx="2142067" cy="288925"/>
          </a:xfrm>
        </p:spPr>
        <p:txBody>
          <a:bodyPr wrap="none" anchor="ctr">
            <a:normAutofit/>
          </a:bodyPr>
          <a:lstStyle/>
          <a:p>
            <a:pPr>
              <a:spcAft>
                <a:spcPts val="600"/>
              </a:spcAft>
              <a:defRPr/>
            </a:pPr>
            <a:r>
              <a:rPr lang="de-DE"/>
              <a:t>© sebis</a:t>
            </a:r>
          </a:p>
        </p:txBody>
      </p:sp>
      <p:sp>
        <p:nvSpPr>
          <p:cNvPr id="5" name="Footer Placeholder 4">
            <a:extLst>
              <a:ext uri="{FF2B5EF4-FFF2-40B4-BE49-F238E27FC236}">
                <a16:creationId xmlns:a16="http://schemas.microsoft.com/office/drawing/2014/main" id="{522B5E6D-4217-2688-D5A6-B4BAB4E9E1A8}"/>
              </a:ext>
            </a:extLst>
          </p:cNvPr>
          <p:cNvSpPr>
            <a:spLocks noGrp="1"/>
          </p:cNvSpPr>
          <p:nvPr>
            <p:ph type="ftr" sz="quarter" idx="11"/>
          </p:nvPr>
        </p:nvSpPr>
        <p:spPr>
          <a:xfrm>
            <a:off x="332903" y="6569076"/>
            <a:ext cx="5761567" cy="288925"/>
          </a:xfrm>
        </p:spPr>
        <p:txBody>
          <a:bodyPr wrap="square" anchor="ctr">
            <a:normAutofit/>
          </a:bodyPr>
          <a:lstStyle/>
          <a:p>
            <a:pPr>
              <a:spcAft>
                <a:spcPts val="600"/>
              </a:spcAft>
              <a:defRPr/>
            </a:pPr>
            <a:r>
              <a:rPr lang="en-US"/>
              <a:t>171103 Matthes English Master Slide Deck (wide)</a:t>
            </a:r>
            <a:endParaRPr lang="de-DE"/>
          </a:p>
        </p:txBody>
      </p:sp>
      <p:sp>
        <p:nvSpPr>
          <p:cNvPr id="6" name="Slide Number Placeholder 5">
            <a:extLst>
              <a:ext uri="{FF2B5EF4-FFF2-40B4-BE49-F238E27FC236}">
                <a16:creationId xmlns:a16="http://schemas.microsoft.com/office/drawing/2014/main" id="{60759F61-BEED-BAE1-FF3D-EC3E49C666DD}"/>
              </a:ext>
            </a:extLst>
          </p:cNvPr>
          <p:cNvSpPr>
            <a:spLocks noGrp="1"/>
          </p:cNvSpPr>
          <p:nvPr>
            <p:ph type="sldNum" sz="quarter" idx="12"/>
          </p:nvPr>
        </p:nvSpPr>
        <p:spPr>
          <a:xfrm>
            <a:off x="11525251" y="6570616"/>
            <a:ext cx="332316" cy="288925"/>
          </a:xfrm>
        </p:spPr>
        <p:txBody>
          <a:bodyPr wrap="none" anchor="ctr">
            <a:normAutofit/>
          </a:bodyPr>
          <a:lstStyle/>
          <a:p>
            <a:pPr>
              <a:spcAft>
                <a:spcPts val="600"/>
              </a:spcAft>
              <a:defRPr/>
            </a:pPr>
            <a:fld id="{05BC9FAB-BDC1-47C0-A8BB-6E12A8205D33}" type="slidenum">
              <a:rPr lang="de-DE" smtClean="0"/>
              <a:pPr>
                <a:spcAft>
                  <a:spcPts val="600"/>
                </a:spcAft>
                <a:defRPr/>
              </a:pPr>
              <a:t>6</a:t>
            </a:fld>
            <a:endParaRPr lang="de-DE"/>
          </a:p>
        </p:txBody>
      </p:sp>
    </p:spTree>
    <p:extLst>
      <p:ext uri="{BB962C8B-B14F-4D97-AF65-F5344CB8AC3E}">
        <p14:creationId xmlns:p14="http://schemas.microsoft.com/office/powerpoint/2010/main" val="309621045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5534B09-9058-34A4-4898-66D8BE00290C}"/>
              </a:ext>
            </a:extLst>
          </p:cNvPr>
          <p:cNvSpPr>
            <a:spLocks noGrp="1"/>
          </p:cNvSpPr>
          <p:nvPr>
            <p:ph type="title"/>
          </p:nvPr>
        </p:nvSpPr>
        <p:spPr>
          <a:xfrm>
            <a:off x="334434" y="44451"/>
            <a:ext cx="10586102" cy="720725"/>
          </a:xfrm>
        </p:spPr>
        <p:txBody>
          <a:bodyPr vert="horz" wrap="square" lIns="90000" tIns="0" rIns="90000" bIns="0" numCol="1" anchor="b" anchorCtr="0" compatLnSpc="1">
            <a:prstTxWarp prst="textNoShape">
              <a:avLst/>
            </a:prstTxWarp>
            <a:normAutofit/>
          </a:bodyPr>
          <a:lstStyle/>
          <a:p>
            <a:r>
              <a:rPr lang="en-US"/>
              <a:t>EDA cont.</a:t>
            </a:r>
          </a:p>
        </p:txBody>
      </p:sp>
      <p:sp>
        <p:nvSpPr>
          <p:cNvPr id="13" name="TextBox 12">
            <a:extLst>
              <a:ext uri="{FF2B5EF4-FFF2-40B4-BE49-F238E27FC236}">
                <a16:creationId xmlns:a16="http://schemas.microsoft.com/office/drawing/2014/main" id="{876B65EE-7DE3-2BDC-A32C-9E1AC416C219}"/>
              </a:ext>
            </a:extLst>
          </p:cNvPr>
          <p:cNvSpPr txBox="1"/>
          <p:nvPr/>
        </p:nvSpPr>
        <p:spPr bwMode="auto">
          <a:xfrm>
            <a:off x="334437" y="836712"/>
            <a:ext cx="5659967" cy="5328592"/>
          </a:xfrm>
          <a:prstGeom prst="rect">
            <a:avLst/>
          </a:prstGeom>
          <a:solidFill>
            <a:schemeClr val="bg1">
              <a:lumMod val="95000"/>
            </a:schemeClr>
          </a:solidFill>
          <a:ln w="9525" cap="flat" cmpd="sng" algn="ctr">
            <a:noFill/>
            <a:prstDash val="solid"/>
            <a:miter lim="800000"/>
            <a:headEnd/>
            <a:tailEnd/>
          </a:ln>
          <a:effec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noAutofit/>
          </a:bodyPr>
          <a:lstStyle/>
          <a:p>
            <a:pPr marL="1588" indent="-1588">
              <a:spcBef>
                <a:spcPct val="20000"/>
              </a:spcBef>
            </a:pPr>
            <a:r>
              <a:rPr lang="en-US" sz="2400" dirty="0">
                <a:solidFill>
                  <a:schemeClr val="tx1"/>
                </a:solidFill>
                <a:cs typeface="Arial Unicode MS" pitchFamily="34" charset="-128"/>
              </a:rPr>
              <a:t>To further delve into this pattern, we plan to utilize binary classification algorithms from supervised machine learning to predict high traffic status. We will initially implement Logistic Regression and consider other models like Decision Tree, Random Forest, and Support Vector Machines for subsequent comparison. Before deploying Logistic Regression, we must address outliers in our data by calculating the Interquartile Range (IQR) to manage them effectively and strengthen our model.</a:t>
            </a:r>
          </a:p>
        </p:txBody>
      </p:sp>
      <p:pic>
        <p:nvPicPr>
          <p:cNvPr id="17" name="Picture 16" descr="A collage of graphs&#10;&#10;Description automatically generated">
            <a:extLst>
              <a:ext uri="{FF2B5EF4-FFF2-40B4-BE49-F238E27FC236}">
                <a16:creationId xmlns:a16="http://schemas.microsoft.com/office/drawing/2014/main" id="{450350E4-E96F-97CD-A390-DEB04972D0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27248" y="981076"/>
            <a:ext cx="5400675" cy="5400675"/>
          </a:xfrm>
          <a:prstGeom prst="rect">
            <a:avLst/>
          </a:prstGeom>
          <a:noFill/>
          <a:ln>
            <a:noFill/>
          </a:ln>
        </p:spPr>
      </p:pic>
      <p:sp>
        <p:nvSpPr>
          <p:cNvPr id="7" name="Date Placeholder 6">
            <a:extLst>
              <a:ext uri="{FF2B5EF4-FFF2-40B4-BE49-F238E27FC236}">
                <a16:creationId xmlns:a16="http://schemas.microsoft.com/office/drawing/2014/main" id="{53783F71-2F72-3101-B586-7C74DEC5195C}"/>
              </a:ext>
            </a:extLst>
          </p:cNvPr>
          <p:cNvSpPr>
            <a:spLocks noGrp="1"/>
          </p:cNvSpPr>
          <p:nvPr>
            <p:ph type="dt" sz="half" idx="10"/>
          </p:nvPr>
        </p:nvSpPr>
        <p:spPr>
          <a:xfrm>
            <a:off x="9383184" y="6570616"/>
            <a:ext cx="2142067" cy="288925"/>
          </a:xfrm>
        </p:spPr>
        <p:txBody>
          <a:bodyPr vert="horz" wrap="none" lIns="91440" tIns="45720" rIns="91440" bIns="45720" numCol="1" anchor="ctr" anchorCtr="0" compatLnSpc="1">
            <a:prstTxWarp prst="textNoShape">
              <a:avLst/>
            </a:prstTxWarp>
            <a:normAutofit/>
          </a:bodyPr>
          <a:lstStyle/>
          <a:p>
            <a:pPr>
              <a:spcAft>
                <a:spcPts val="600"/>
              </a:spcAft>
              <a:defRPr/>
            </a:pPr>
            <a:r>
              <a:rPr lang="de-DE" kern="1200" noProof="0">
                <a:latin typeface="+mn-lt"/>
                <a:ea typeface="+mn-ea"/>
                <a:cs typeface="+mn-cs"/>
              </a:rPr>
              <a:t>© sebis</a:t>
            </a:r>
          </a:p>
        </p:txBody>
      </p:sp>
      <p:sp>
        <p:nvSpPr>
          <p:cNvPr id="8" name="Footer Placeholder 7">
            <a:extLst>
              <a:ext uri="{FF2B5EF4-FFF2-40B4-BE49-F238E27FC236}">
                <a16:creationId xmlns:a16="http://schemas.microsoft.com/office/drawing/2014/main" id="{6F4C1B09-1649-E78E-FEED-4B65B4DFB76D}"/>
              </a:ext>
            </a:extLst>
          </p:cNvPr>
          <p:cNvSpPr>
            <a:spLocks noGrp="1"/>
          </p:cNvSpPr>
          <p:nvPr>
            <p:ph type="ftr" sz="quarter" idx="11"/>
          </p:nvPr>
        </p:nvSpPr>
        <p:spPr>
          <a:xfrm>
            <a:off x="332903" y="6569076"/>
            <a:ext cx="5761567" cy="288925"/>
          </a:xfrm>
        </p:spPr>
        <p:txBody>
          <a:bodyPr vert="horz" wrap="square" lIns="91440" tIns="45720" rIns="91440" bIns="45720" numCol="1" anchor="ctr" anchorCtr="0" compatLnSpc="1">
            <a:prstTxWarp prst="textNoShape">
              <a:avLst/>
            </a:prstTxWarp>
            <a:normAutofit/>
          </a:bodyPr>
          <a:lstStyle/>
          <a:p>
            <a:pPr>
              <a:spcAft>
                <a:spcPts val="600"/>
              </a:spcAft>
              <a:defRPr/>
            </a:pPr>
            <a:r>
              <a:rPr lang="en-US" noProof="0"/>
              <a:t>171103 Matthes English Master Slide Deck (wide)</a:t>
            </a:r>
          </a:p>
        </p:txBody>
      </p:sp>
      <p:sp>
        <p:nvSpPr>
          <p:cNvPr id="9" name="Slide Number Placeholder 8">
            <a:extLst>
              <a:ext uri="{FF2B5EF4-FFF2-40B4-BE49-F238E27FC236}">
                <a16:creationId xmlns:a16="http://schemas.microsoft.com/office/drawing/2014/main" id="{A177590E-A9E0-7432-8B14-FB60056D55CE}"/>
              </a:ext>
            </a:extLst>
          </p:cNvPr>
          <p:cNvSpPr>
            <a:spLocks noGrp="1"/>
          </p:cNvSpPr>
          <p:nvPr>
            <p:ph type="sldNum" sz="quarter" idx="12"/>
          </p:nvPr>
        </p:nvSpPr>
        <p:spPr>
          <a:xfrm>
            <a:off x="11525251" y="6570616"/>
            <a:ext cx="332316" cy="288925"/>
          </a:xfrm>
        </p:spPr>
        <p:txBody>
          <a:bodyPr vert="horz" wrap="none" lIns="91440" tIns="45720" rIns="0" bIns="45720" numCol="1" anchor="ctr" anchorCtr="0" compatLnSpc="1">
            <a:prstTxWarp prst="textNoShape">
              <a:avLst/>
            </a:prstTxWarp>
            <a:normAutofit/>
          </a:bodyPr>
          <a:lstStyle/>
          <a:p>
            <a:pPr>
              <a:spcAft>
                <a:spcPts val="600"/>
              </a:spcAft>
              <a:defRPr/>
            </a:pPr>
            <a:fld id="{34A2CCB4-7108-4850-98BC-50E3A501EADB}" type="slidenum">
              <a:rPr lang="de-DE" kern="1200" noProof="0">
                <a:latin typeface="+mn-lt"/>
                <a:ea typeface="+mn-ea"/>
                <a:cs typeface="+mn-cs"/>
              </a:rPr>
              <a:pPr>
                <a:spcAft>
                  <a:spcPts val="600"/>
                </a:spcAft>
                <a:defRPr/>
              </a:pPr>
              <a:t>7</a:t>
            </a:fld>
            <a:endParaRPr lang="de-DE" kern="1200" noProof="0">
              <a:latin typeface="+mn-lt"/>
              <a:ea typeface="+mn-ea"/>
              <a:cs typeface="+mn-cs"/>
            </a:endParaRPr>
          </a:p>
        </p:txBody>
      </p:sp>
    </p:spTree>
    <p:extLst>
      <p:ext uri="{BB962C8B-B14F-4D97-AF65-F5344CB8AC3E}">
        <p14:creationId xmlns:p14="http://schemas.microsoft.com/office/powerpoint/2010/main" val="335055921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E07D3B7-52C6-670A-D6C4-18685048AC89}"/>
              </a:ext>
            </a:extLst>
          </p:cNvPr>
          <p:cNvSpPr>
            <a:spLocks noGrp="1"/>
          </p:cNvSpPr>
          <p:nvPr>
            <p:ph type="title"/>
          </p:nvPr>
        </p:nvSpPr>
        <p:spPr>
          <a:xfrm>
            <a:off x="334437" y="309832"/>
            <a:ext cx="10586099" cy="720725"/>
          </a:xfrm>
        </p:spPr>
        <p:txBody>
          <a:bodyPr/>
          <a:lstStyle/>
          <a:p>
            <a:r>
              <a:rPr lang="en-US" sz="3600" dirty="0"/>
              <a:t>EDA cont.</a:t>
            </a:r>
          </a:p>
        </p:txBody>
      </p:sp>
      <p:sp>
        <p:nvSpPr>
          <p:cNvPr id="7" name="Date Placeholder 6">
            <a:extLst>
              <a:ext uri="{FF2B5EF4-FFF2-40B4-BE49-F238E27FC236}">
                <a16:creationId xmlns:a16="http://schemas.microsoft.com/office/drawing/2014/main" id="{4D9E50E5-48B7-FCE4-6BE3-14A9FF854A65}"/>
              </a:ext>
            </a:extLst>
          </p:cNvPr>
          <p:cNvSpPr>
            <a:spLocks noGrp="1"/>
          </p:cNvSpPr>
          <p:nvPr>
            <p:ph type="dt" sz="half" idx="10"/>
          </p:nvPr>
        </p:nvSpPr>
        <p:spPr/>
        <p:txBody>
          <a:bodyPr/>
          <a:lstStyle/>
          <a:p>
            <a:pPr>
              <a:defRPr/>
            </a:pPr>
            <a:r>
              <a:rPr lang="de-DE" noProof="0"/>
              <a:t>© sebis</a:t>
            </a:r>
            <a:endParaRPr lang="en-US" noProof="0" dirty="0"/>
          </a:p>
        </p:txBody>
      </p:sp>
      <p:sp>
        <p:nvSpPr>
          <p:cNvPr id="8" name="Footer Placeholder 7">
            <a:extLst>
              <a:ext uri="{FF2B5EF4-FFF2-40B4-BE49-F238E27FC236}">
                <a16:creationId xmlns:a16="http://schemas.microsoft.com/office/drawing/2014/main" id="{EEBF46C3-A06E-CA32-DA5C-1B9A16AD061A}"/>
              </a:ext>
            </a:extLst>
          </p:cNvPr>
          <p:cNvSpPr>
            <a:spLocks noGrp="1"/>
          </p:cNvSpPr>
          <p:nvPr>
            <p:ph type="ftr" sz="quarter" idx="11"/>
          </p:nvPr>
        </p:nvSpPr>
        <p:spPr/>
        <p:txBody>
          <a:bodyPr/>
          <a:lstStyle/>
          <a:p>
            <a:pPr>
              <a:defRPr/>
            </a:pPr>
            <a:r>
              <a:rPr lang="en-US" noProof="0"/>
              <a:t>171103 Matthes English Master Slide Deck (wide)</a:t>
            </a:r>
            <a:endParaRPr lang="en-US" noProof="0" dirty="0"/>
          </a:p>
        </p:txBody>
      </p:sp>
      <p:sp>
        <p:nvSpPr>
          <p:cNvPr id="9" name="Slide Number Placeholder 8">
            <a:extLst>
              <a:ext uri="{FF2B5EF4-FFF2-40B4-BE49-F238E27FC236}">
                <a16:creationId xmlns:a16="http://schemas.microsoft.com/office/drawing/2014/main" id="{B401F8AF-CC98-AD7F-CF77-89C3A7447416}"/>
              </a:ext>
            </a:extLst>
          </p:cNvPr>
          <p:cNvSpPr>
            <a:spLocks noGrp="1"/>
          </p:cNvSpPr>
          <p:nvPr>
            <p:ph type="sldNum" sz="quarter" idx="12"/>
          </p:nvPr>
        </p:nvSpPr>
        <p:spPr/>
        <p:txBody>
          <a:bodyPr/>
          <a:lstStyle/>
          <a:p>
            <a:pPr>
              <a:defRPr/>
            </a:pPr>
            <a:fld id="{34A2CCB4-7108-4850-98BC-50E3A501EADB}" type="slidenum">
              <a:rPr lang="en-US" noProof="0" smtClean="0"/>
              <a:pPr>
                <a:defRPr/>
              </a:pPr>
              <a:t>8</a:t>
            </a:fld>
            <a:endParaRPr lang="en-US" noProof="0" dirty="0"/>
          </a:p>
        </p:txBody>
      </p:sp>
      <p:sp>
        <p:nvSpPr>
          <p:cNvPr id="10" name="TextBox 9">
            <a:extLst>
              <a:ext uri="{FF2B5EF4-FFF2-40B4-BE49-F238E27FC236}">
                <a16:creationId xmlns:a16="http://schemas.microsoft.com/office/drawing/2014/main" id="{B563BE30-1947-9638-5459-E70537A472D6}"/>
              </a:ext>
            </a:extLst>
          </p:cNvPr>
          <p:cNvSpPr txBox="1"/>
          <p:nvPr/>
        </p:nvSpPr>
        <p:spPr>
          <a:xfrm>
            <a:off x="695400" y="1106220"/>
            <a:ext cx="10431116" cy="193899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2400" dirty="0"/>
              <a:t>High values in our data require attention. Directly removing outliers causes significant data loss, so we avoid this approach. After testing transformations like Logarithmic, Square Root, Square Root method proved most effective, especially since some columns contain zero values, which complicates other methods.</a:t>
            </a:r>
            <a:endParaRPr lang="en-US" sz="2400" dirty="0">
              <a:latin typeface="Arial" pitchFamily="34" charset="0"/>
            </a:endParaRPr>
          </a:p>
        </p:txBody>
      </p:sp>
      <p:pic>
        <p:nvPicPr>
          <p:cNvPr id="12" name="Picture 11" descr="A graph of a number of objects">
            <a:extLst>
              <a:ext uri="{FF2B5EF4-FFF2-40B4-BE49-F238E27FC236}">
                <a16:creationId xmlns:a16="http://schemas.microsoft.com/office/drawing/2014/main" id="{D00D1F12-74D7-9906-A508-D1524C60BF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903" y="3284985"/>
            <a:ext cx="10793613" cy="3384376"/>
          </a:xfrm>
          <a:prstGeom prst="rect">
            <a:avLst/>
          </a:prstGeom>
        </p:spPr>
      </p:pic>
    </p:spTree>
    <p:extLst>
      <p:ext uri="{BB962C8B-B14F-4D97-AF65-F5344CB8AC3E}">
        <p14:creationId xmlns:p14="http://schemas.microsoft.com/office/powerpoint/2010/main" val="345917851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3D07B0-2EA5-A647-AB92-EE90E19B199C}"/>
              </a:ext>
            </a:extLst>
          </p:cNvPr>
          <p:cNvSpPr>
            <a:spLocks noGrp="1"/>
          </p:cNvSpPr>
          <p:nvPr>
            <p:ph type="title"/>
          </p:nvPr>
        </p:nvSpPr>
        <p:spPr/>
        <p:txBody>
          <a:bodyPr/>
          <a:lstStyle/>
          <a:p>
            <a:r>
              <a:rPr lang="en-US" sz="3600" dirty="0"/>
              <a:t>EDA cont.</a:t>
            </a:r>
          </a:p>
        </p:txBody>
      </p:sp>
      <p:sp>
        <p:nvSpPr>
          <p:cNvPr id="7" name="Date Placeholder 6">
            <a:extLst>
              <a:ext uri="{FF2B5EF4-FFF2-40B4-BE49-F238E27FC236}">
                <a16:creationId xmlns:a16="http://schemas.microsoft.com/office/drawing/2014/main" id="{255993BD-3E7D-B361-3AE8-5CCCC45644CD}"/>
              </a:ext>
            </a:extLst>
          </p:cNvPr>
          <p:cNvSpPr>
            <a:spLocks noGrp="1"/>
          </p:cNvSpPr>
          <p:nvPr>
            <p:ph type="dt" sz="half" idx="10"/>
          </p:nvPr>
        </p:nvSpPr>
        <p:spPr/>
        <p:txBody>
          <a:bodyPr/>
          <a:lstStyle/>
          <a:p>
            <a:pPr>
              <a:defRPr/>
            </a:pPr>
            <a:r>
              <a:rPr lang="de-DE" noProof="0"/>
              <a:t>© sebis</a:t>
            </a:r>
            <a:endParaRPr lang="en-US" noProof="0" dirty="0"/>
          </a:p>
        </p:txBody>
      </p:sp>
      <p:sp>
        <p:nvSpPr>
          <p:cNvPr id="8" name="Footer Placeholder 7">
            <a:extLst>
              <a:ext uri="{FF2B5EF4-FFF2-40B4-BE49-F238E27FC236}">
                <a16:creationId xmlns:a16="http://schemas.microsoft.com/office/drawing/2014/main" id="{197254DD-EF18-7EB3-490C-AD8F401F29A8}"/>
              </a:ext>
            </a:extLst>
          </p:cNvPr>
          <p:cNvSpPr>
            <a:spLocks noGrp="1"/>
          </p:cNvSpPr>
          <p:nvPr>
            <p:ph type="ftr" sz="quarter" idx="11"/>
          </p:nvPr>
        </p:nvSpPr>
        <p:spPr/>
        <p:txBody>
          <a:bodyPr/>
          <a:lstStyle/>
          <a:p>
            <a:pPr>
              <a:defRPr/>
            </a:pPr>
            <a:r>
              <a:rPr lang="en-US" noProof="0"/>
              <a:t>171103 Matthes English Master Slide Deck (wide)</a:t>
            </a:r>
            <a:endParaRPr lang="en-US" noProof="0" dirty="0"/>
          </a:p>
        </p:txBody>
      </p:sp>
      <p:sp>
        <p:nvSpPr>
          <p:cNvPr id="9" name="Slide Number Placeholder 8">
            <a:extLst>
              <a:ext uri="{FF2B5EF4-FFF2-40B4-BE49-F238E27FC236}">
                <a16:creationId xmlns:a16="http://schemas.microsoft.com/office/drawing/2014/main" id="{79EB6D43-15D9-6E2B-4E81-BFF4A3BECEF8}"/>
              </a:ext>
            </a:extLst>
          </p:cNvPr>
          <p:cNvSpPr>
            <a:spLocks noGrp="1"/>
          </p:cNvSpPr>
          <p:nvPr>
            <p:ph type="sldNum" sz="quarter" idx="12"/>
          </p:nvPr>
        </p:nvSpPr>
        <p:spPr/>
        <p:txBody>
          <a:bodyPr/>
          <a:lstStyle/>
          <a:p>
            <a:pPr>
              <a:defRPr/>
            </a:pPr>
            <a:fld id="{34A2CCB4-7108-4850-98BC-50E3A501EADB}" type="slidenum">
              <a:rPr lang="en-US" noProof="0" smtClean="0"/>
              <a:pPr>
                <a:defRPr/>
              </a:pPr>
              <a:t>9</a:t>
            </a:fld>
            <a:endParaRPr lang="en-US" noProof="0" dirty="0"/>
          </a:p>
        </p:txBody>
      </p:sp>
      <p:pic>
        <p:nvPicPr>
          <p:cNvPr id="11" name="Picture 10" descr="A graph of traffic distribution&#10;&#10;Description automatically generated">
            <a:extLst>
              <a:ext uri="{FF2B5EF4-FFF2-40B4-BE49-F238E27FC236}">
                <a16:creationId xmlns:a16="http://schemas.microsoft.com/office/drawing/2014/main" id="{37D1CC80-22AC-7186-0430-BA5ED8A0D8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4470" y="1590665"/>
            <a:ext cx="5225806" cy="4151384"/>
          </a:xfrm>
          <a:prstGeom prst="rect">
            <a:avLst/>
          </a:prstGeom>
        </p:spPr>
      </p:pic>
      <p:pic>
        <p:nvPicPr>
          <p:cNvPr id="13" name="Picture 12" descr="A graph of food items&#10;&#10;Description automatically generated with medium confidence">
            <a:extLst>
              <a:ext uri="{FF2B5EF4-FFF2-40B4-BE49-F238E27FC236}">
                <a16:creationId xmlns:a16="http://schemas.microsoft.com/office/drawing/2014/main" id="{90C05D6D-DF3E-EA2E-322F-6E38180D05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344" y="1590665"/>
            <a:ext cx="5184658" cy="4832614"/>
          </a:xfrm>
          <a:prstGeom prst="rect">
            <a:avLst/>
          </a:prstGeom>
        </p:spPr>
      </p:pic>
    </p:spTree>
    <p:extLst>
      <p:ext uri="{BB962C8B-B14F-4D97-AF65-F5344CB8AC3E}">
        <p14:creationId xmlns:p14="http://schemas.microsoft.com/office/powerpoint/2010/main" val="3072570166"/>
      </p:ext>
    </p:extLst>
  </p:cSld>
  <p:clrMapOvr>
    <a:masterClrMapping/>
  </p:clrMapOvr>
  <p:transition/>
</p:sld>
</file>

<file path=ppt/theme/theme1.xml><?xml version="1.0" encoding="utf-8"?>
<a:theme xmlns:a="http://schemas.openxmlformats.org/drawingml/2006/main" name="Slides sebis 2013 2">
  <a:themeElements>
    <a:clrScheme name="Benutzerdefiniert 2">
      <a:dk1>
        <a:srgbClr val="000000"/>
      </a:dk1>
      <a:lt1>
        <a:srgbClr val="FFFFFF"/>
      </a:lt1>
      <a:dk2>
        <a:srgbClr val="002143"/>
      </a:dk2>
      <a:lt2>
        <a:srgbClr val="EEECE1"/>
      </a:lt2>
      <a:accent1>
        <a:srgbClr val="91A02F"/>
      </a:accent1>
      <a:accent2>
        <a:srgbClr val="E37C4D"/>
      </a:accent2>
      <a:accent3>
        <a:srgbClr val="DAD7CB"/>
      </a:accent3>
      <a:accent4>
        <a:srgbClr val="003359"/>
      </a:accent4>
      <a:accent5>
        <a:srgbClr val="0073CF"/>
      </a:accent5>
      <a:accent6>
        <a:srgbClr val="98C6EA"/>
      </a:accent6>
      <a:hlink>
        <a:srgbClr val="64A0C8"/>
      </a:hlink>
      <a:folHlink>
        <a:srgbClr val="64A0C8"/>
      </a:folHlink>
    </a:clrScheme>
    <a:fontScheme name="Larissa Klassisch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marL="0" marR="0" indent="0" algn="ctr" defTabSz="914400" rtl="0" eaLnBrk="0" fontAlgn="base" latinLnBrk="0" hangingPunct="0">
          <a:lnSpc>
            <a:spcPct val="100000"/>
          </a:lnSpc>
          <a:spcBef>
            <a:spcPct val="0"/>
          </a:spcBef>
          <a:spcAft>
            <a:spcPct val="0"/>
          </a:spcAft>
          <a:buClrTx/>
          <a:buSzTx/>
          <a:buFontTx/>
          <a:buNone/>
          <a:tabLst/>
          <a:defRPr dirty="0" smtClean="0">
            <a:solidFill>
              <a:schemeClr val="tx1"/>
            </a:solidFill>
            <a:cs typeface="Arial" pitchFamily="34" charset="0"/>
          </a:defRPr>
        </a:defPPr>
      </a:lstStyle>
      <a:style>
        <a:lnRef idx="1">
          <a:schemeClr val="accent3"/>
        </a:lnRef>
        <a:fillRef idx="2">
          <a:schemeClr val="accent3"/>
        </a:fillRef>
        <a:effectRef idx="1">
          <a:schemeClr val="accent3"/>
        </a:effectRef>
        <a:fontRef idx="minor">
          <a:schemeClr val="dk1"/>
        </a:fontRef>
      </a:style>
    </a:spDef>
    <a:lnDef>
      <a:spPr bwMode="auto">
        <a:ln>
          <a:headEnd type="none" w="med" len="med"/>
          <a:tailEnd type="arrow"/>
        </a:ln>
      </a:spPr>
      <a:bodyPr/>
      <a:lstStyle/>
      <a:style>
        <a:lnRef idx="3">
          <a:schemeClr val="dk1"/>
        </a:lnRef>
        <a:fillRef idx="0">
          <a:schemeClr val="dk1"/>
        </a:fillRef>
        <a:effectRef idx="2">
          <a:schemeClr val="dk1"/>
        </a:effectRef>
        <a:fontRef idx="minor">
          <a:schemeClr val="tx1"/>
        </a:fontRef>
      </a:style>
    </a:lnDef>
    <a:txDef>
      <a:spPr>
        <a:noFill/>
        <a:ln>
          <a:noFill/>
        </a:ln>
      </a:spPr>
      <a:bodyPr wrap="none" rtlCol="0">
        <a:spAutoFit/>
      </a:bodyPr>
      <a:lstStyle>
        <a:defPPr>
          <a:defRPr dirty="0" smtClean="0">
            <a:latin typeface="Arial" pitchFamily="34" charset="0"/>
          </a:defRPr>
        </a:defPPr>
      </a:lstStyle>
      <a:style>
        <a:lnRef idx="2">
          <a:schemeClr val="accent3"/>
        </a:lnRef>
        <a:fillRef idx="1">
          <a:schemeClr val="lt1"/>
        </a:fillRef>
        <a:effectRef idx="0">
          <a:schemeClr val="accent3"/>
        </a:effectRef>
        <a:fontRef idx="minor">
          <a:schemeClr val="dk1"/>
        </a:fontRef>
      </a:style>
    </a:txDef>
  </a:objectDefaults>
  <a:extraClrSchemeLst>
    <a:extraClrScheme>
      <a:clrScheme name="Leere Prä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eere Prä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eere Prä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eere Prä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eere Prä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eere Prä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eere Prä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eere Prä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eere Prä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eere Prä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eere Prä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171103 Matthes English Master Slide Deck (wide).potx" id="{91040FA8-FD49-4102-AC41-84BC0B08C488}" vid="{045BDA8C-0E4E-43FE-921F-341BE0C2864F}"/>
    </a:ext>
  </a:ext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pre_meeting_2</Template>
  <TotalTime>10526</TotalTime>
  <Words>1454</Words>
  <Application>Microsoft Office PowerPoint</Application>
  <PresentationFormat>Widescreen</PresentationFormat>
  <Paragraphs>105</Paragraphs>
  <Slides>15</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Unicode MS</vt:lpstr>
      <vt:lpstr>Helvetica Neue</vt:lpstr>
      <vt:lpstr>TUM Neue Helvetica 75 Bold</vt:lpstr>
      <vt:lpstr>Wingdings</vt:lpstr>
      <vt:lpstr>Slides sebis 2013 2</vt:lpstr>
      <vt:lpstr>Case study for Tasty Bytes </vt:lpstr>
      <vt:lpstr>Outline</vt:lpstr>
      <vt:lpstr>Introduction</vt:lpstr>
      <vt:lpstr>Business goal</vt:lpstr>
      <vt:lpstr>Data cleaning</vt:lpstr>
      <vt:lpstr>EDA</vt:lpstr>
      <vt:lpstr>EDA cont.</vt:lpstr>
      <vt:lpstr>EDA cont.</vt:lpstr>
      <vt:lpstr>EDA cont.</vt:lpstr>
      <vt:lpstr>Data processing</vt:lpstr>
      <vt:lpstr>Model development and evaluation</vt:lpstr>
      <vt:lpstr>Model evaluation cont.</vt:lpstr>
      <vt:lpstr>Business metric and findings</vt:lpstr>
      <vt:lpstr>Recommendations</vt:lpstr>
      <vt:lpstr>Questions?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KPA Group — Meeting 2</dc:title>
  <dc:creator>1012227895@qq.com</dc:creator>
  <dc:description>Copyright sebis</dc:description>
  <cp:lastModifiedBy>Shaker Fayez Hassan</cp:lastModifiedBy>
  <cp:revision>48</cp:revision>
  <dcterms:created xsi:type="dcterms:W3CDTF">2021-11-25T20:19:13Z</dcterms:created>
  <dcterms:modified xsi:type="dcterms:W3CDTF">2024-10-12T09:54:08Z</dcterms:modified>
</cp:coreProperties>
</file>